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4"/>
  </p:sldMasterIdLst>
  <p:notesMasterIdLst>
    <p:notesMasterId r:id="rId32"/>
  </p:notesMasterIdLst>
  <p:sldIdLst>
    <p:sldId id="285" r:id="rId5"/>
    <p:sldId id="258" r:id="rId6"/>
    <p:sldId id="257" r:id="rId7"/>
    <p:sldId id="259" r:id="rId8"/>
    <p:sldId id="287" r:id="rId9"/>
    <p:sldId id="260" r:id="rId10"/>
    <p:sldId id="284" r:id="rId11"/>
    <p:sldId id="262" r:id="rId12"/>
    <p:sldId id="264" r:id="rId13"/>
    <p:sldId id="265" r:id="rId14"/>
    <p:sldId id="261" r:id="rId15"/>
    <p:sldId id="267" r:id="rId16"/>
    <p:sldId id="268" r:id="rId17"/>
    <p:sldId id="286" r:id="rId18"/>
    <p:sldId id="270" r:id="rId19"/>
    <p:sldId id="271" r:id="rId20"/>
    <p:sldId id="288" r:id="rId21"/>
    <p:sldId id="274" r:id="rId22"/>
    <p:sldId id="275" r:id="rId23"/>
    <p:sldId id="276" r:id="rId24"/>
    <p:sldId id="272" r:id="rId25"/>
    <p:sldId id="278" r:id="rId26"/>
    <p:sldId id="273" r:id="rId27"/>
    <p:sldId id="281" r:id="rId28"/>
    <p:sldId id="280" r:id="rId29"/>
    <p:sldId id="282" r:id="rId30"/>
    <p:sldId id="283" r:id="rId31"/>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mod Sandtorv" initials="TS" lastIdx="1" clrIdx="0">
    <p:extLst>
      <p:ext uri="{19B8F6BF-5375-455C-9EA6-DF929625EA0E}">
        <p15:presenceInfo xmlns:p15="http://schemas.microsoft.com/office/powerpoint/2012/main" userId="4f33310f0c5536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010100"/>
    <a:srgbClr val="007F00"/>
    <a:srgbClr val="007C00"/>
    <a:srgbClr val="DC0000"/>
    <a:srgbClr val="8CACB5"/>
    <a:srgbClr val="FFBB22"/>
    <a:srgbClr val="24518D"/>
    <a:srgbClr val="D50000"/>
    <a:srgbClr val="7A9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ED66A6-B37C-4D84-ADE4-17CE34ACBACC}" v="2" dt="2024-01-19T09:38:27.4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81"/>
    <p:restoredTop sz="70355"/>
  </p:normalViewPr>
  <p:slideViewPr>
    <p:cSldViewPr snapToGrid="0" snapToObjects="1">
      <p:cViewPr varScale="1">
        <p:scale>
          <a:sx n="80" d="100"/>
          <a:sy n="80" d="100"/>
        </p:scale>
        <p:origin x="2094"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rmod Sandtorv" userId="S::tormod_live.no#ext#@idrettsforbundet.onmicrosoft.com::2b3fadd9-6935-4f75-8273-d025537f6814" providerId="AD" clId="Web-{F5FA7B6C-FA88-41F6-B97F-6F0053E3EF35}"/>
    <pc:docChg chg="modSld">
      <pc:chgData name="Tormod Sandtorv" userId="S::tormod_live.no#ext#@idrettsforbundet.onmicrosoft.com::2b3fadd9-6935-4f75-8273-d025537f6814" providerId="AD" clId="Web-{F5FA7B6C-FA88-41F6-B97F-6F0053E3EF35}" dt="2022-10-12T19:40:01.058" v="1"/>
      <pc:docMkLst>
        <pc:docMk/>
      </pc:docMkLst>
      <pc:sldChg chg="modNotes">
        <pc:chgData name="Tormod Sandtorv" userId="S::tormod_live.no#ext#@idrettsforbundet.onmicrosoft.com::2b3fadd9-6935-4f75-8273-d025537f6814" providerId="AD" clId="Web-{F5FA7B6C-FA88-41F6-B97F-6F0053E3EF35}" dt="2022-10-12T19:40:01.058" v="1"/>
        <pc:sldMkLst>
          <pc:docMk/>
          <pc:sldMk cId="842798618" sldId="284"/>
        </pc:sldMkLst>
      </pc:sldChg>
    </pc:docChg>
  </pc:docChgLst>
  <pc:docChgLst>
    <pc:chgData name="Tormod Sandtorv" userId="S::tormod_live.no#ext#@idrettsforbundet.onmicrosoft.com::2b3fadd9-6935-4f75-8273-d025537f6814" providerId="AD" clId="Web-{1A16879B-3FF9-497F-89D4-2A34E15E1732}"/>
    <pc:docChg chg="modSld">
      <pc:chgData name="Tormod Sandtorv" userId="S::tormod_live.no#ext#@idrettsforbundet.onmicrosoft.com::2b3fadd9-6935-4f75-8273-d025537f6814" providerId="AD" clId="Web-{1A16879B-3FF9-497F-89D4-2A34E15E1732}" dt="2022-05-25T21:49:14.400" v="73" actId="20577"/>
      <pc:docMkLst>
        <pc:docMk/>
      </pc:docMkLst>
      <pc:sldChg chg="modSp">
        <pc:chgData name="Tormod Sandtorv" userId="S::tormod_live.no#ext#@idrettsforbundet.onmicrosoft.com::2b3fadd9-6935-4f75-8273-d025537f6814" providerId="AD" clId="Web-{1A16879B-3FF9-497F-89D4-2A34E15E1732}" dt="2022-05-25T21:38:23.147" v="1" actId="20577"/>
        <pc:sldMkLst>
          <pc:docMk/>
          <pc:sldMk cId="331821014" sldId="260"/>
        </pc:sldMkLst>
        <pc:spChg chg="mod">
          <ac:chgData name="Tormod Sandtorv" userId="S::tormod_live.no#ext#@idrettsforbundet.onmicrosoft.com::2b3fadd9-6935-4f75-8273-d025537f6814" providerId="AD" clId="Web-{1A16879B-3FF9-497F-89D4-2A34E15E1732}" dt="2022-05-25T21:38:23.147" v="1" actId="20577"/>
          <ac:spMkLst>
            <pc:docMk/>
            <pc:sldMk cId="331821014" sldId="260"/>
            <ac:spMk id="5" creationId="{3769046C-F85E-7B46-AD73-6303387F407B}"/>
          </ac:spMkLst>
        </pc:spChg>
      </pc:sldChg>
      <pc:sldChg chg="modNotes">
        <pc:chgData name="Tormod Sandtorv" userId="S::tormod_live.no#ext#@idrettsforbundet.onmicrosoft.com::2b3fadd9-6935-4f75-8273-d025537f6814" providerId="AD" clId="Web-{1A16879B-3FF9-497F-89D4-2A34E15E1732}" dt="2022-05-25T21:43:46.250" v="40"/>
        <pc:sldMkLst>
          <pc:docMk/>
          <pc:sldMk cId="1258435234" sldId="261"/>
        </pc:sldMkLst>
      </pc:sldChg>
      <pc:sldChg chg="modNotes">
        <pc:chgData name="Tormod Sandtorv" userId="S::tormod_live.no#ext#@idrettsforbundet.onmicrosoft.com::2b3fadd9-6935-4f75-8273-d025537f6814" providerId="AD" clId="Web-{1A16879B-3FF9-497F-89D4-2A34E15E1732}" dt="2022-05-25T21:41:10.948" v="2"/>
        <pc:sldMkLst>
          <pc:docMk/>
          <pc:sldMk cId="3557976995" sldId="265"/>
        </pc:sldMkLst>
      </pc:sldChg>
      <pc:sldChg chg="modSp">
        <pc:chgData name="Tormod Sandtorv" userId="S::tormod_live.no#ext#@idrettsforbundet.onmicrosoft.com::2b3fadd9-6935-4f75-8273-d025537f6814" providerId="AD" clId="Web-{1A16879B-3FF9-497F-89D4-2A34E15E1732}" dt="2022-05-25T21:49:14.400" v="73" actId="20577"/>
        <pc:sldMkLst>
          <pc:docMk/>
          <pc:sldMk cId="786690059" sldId="267"/>
        </pc:sldMkLst>
        <pc:spChg chg="mod">
          <ac:chgData name="Tormod Sandtorv" userId="S::tormod_live.no#ext#@idrettsforbundet.onmicrosoft.com::2b3fadd9-6935-4f75-8273-d025537f6814" providerId="AD" clId="Web-{1A16879B-3FF9-497F-89D4-2A34E15E1732}" dt="2022-05-25T21:49:14.400" v="73" actId="20577"/>
          <ac:spMkLst>
            <pc:docMk/>
            <pc:sldMk cId="786690059" sldId="267"/>
            <ac:spMk id="3" creationId="{1ED7A450-B0FB-7A44-BDE8-B3E67FA1662A}"/>
          </ac:spMkLst>
        </pc:spChg>
      </pc:sldChg>
      <pc:sldChg chg="modNotes">
        <pc:chgData name="Tormod Sandtorv" userId="S::tormod_live.no#ext#@idrettsforbundet.onmicrosoft.com::2b3fadd9-6935-4f75-8273-d025537f6814" providerId="AD" clId="Web-{1A16879B-3FF9-497F-89D4-2A34E15E1732}" dt="2022-05-25T21:48:56.697" v="70"/>
        <pc:sldMkLst>
          <pc:docMk/>
          <pc:sldMk cId="3792152900" sldId="268"/>
        </pc:sldMkLst>
      </pc:sldChg>
      <pc:sldChg chg="modSp modNotes">
        <pc:chgData name="Tormod Sandtorv" userId="S::tormod_live.no#ext#@idrettsforbundet.onmicrosoft.com::2b3fadd9-6935-4f75-8273-d025537f6814" providerId="AD" clId="Web-{1A16879B-3FF9-497F-89D4-2A34E15E1732}" dt="2022-05-25T21:48:27.852" v="57" actId="20577"/>
        <pc:sldMkLst>
          <pc:docMk/>
          <pc:sldMk cId="2415499834" sldId="270"/>
        </pc:sldMkLst>
        <pc:spChg chg="mod">
          <ac:chgData name="Tormod Sandtorv" userId="S::tormod_live.no#ext#@idrettsforbundet.onmicrosoft.com::2b3fadd9-6935-4f75-8273-d025537f6814" providerId="AD" clId="Web-{1A16879B-3FF9-497F-89D4-2A34E15E1732}" dt="2022-05-25T21:48:27.852" v="57" actId="20577"/>
          <ac:spMkLst>
            <pc:docMk/>
            <pc:sldMk cId="2415499834" sldId="270"/>
            <ac:spMk id="12" creationId="{E2533010-7B19-F24B-81AC-392EBE63D61F}"/>
          </ac:spMkLst>
        </pc:spChg>
      </pc:sldChg>
      <pc:sldChg chg="modSp">
        <pc:chgData name="Tormod Sandtorv" userId="S::tormod_live.no#ext#@idrettsforbundet.onmicrosoft.com::2b3fadd9-6935-4f75-8273-d025537f6814" providerId="AD" clId="Web-{1A16879B-3FF9-497F-89D4-2A34E15E1732}" dt="2022-05-25T21:47:35.069" v="54" actId="20577"/>
        <pc:sldMkLst>
          <pc:docMk/>
          <pc:sldMk cId="839668574" sldId="273"/>
        </pc:sldMkLst>
        <pc:spChg chg="mod">
          <ac:chgData name="Tormod Sandtorv" userId="S::tormod_live.no#ext#@idrettsforbundet.onmicrosoft.com::2b3fadd9-6935-4f75-8273-d025537f6814" providerId="AD" clId="Web-{1A16879B-3FF9-497F-89D4-2A34E15E1732}" dt="2022-05-25T21:47:35.069" v="54" actId="20577"/>
          <ac:spMkLst>
            <pc:docMk/>
            <pc:sldMk cId="839668574" sldId="273"/>
            <ac:spMk id="3" creationId="{314B1D54-E9D5-1246-B233-81C6E95DEECF}"/>
          </ac:spMkLst>
        </pc:spChg>
      </pc:sldChg>
      <pc:sldChg chg="modNotes">
        <pc:chgData name="Tormod Sandtorv" userId="S::tormod_live.no#ext#@idrettsforbundet.onmicrosoft.com::2b3fadd9-6935-4f75-8273-d025537f6814" providerId="AD" clId="Web-{1A16879B-3FF9-497F-89D4-2A34E15E1732}" dt="2022-05-25T21:48:48.431" v="59"/>
        <pc:sldMkLst>
          <pc:docMk/>
          <pc:sldMk cId="1616242178" sldId="286"/>
        </pc:sldMkLst>
      </pc:sldChg>
    </pc:docChg>
  </pc:docChgLst>
  <pc:docChgLst>
    <pc:chgData name="Nilsen, Trond" userId="S::trond.nilsen@nlf.no::4bdc31f0-6004-4140-b18f-027a1fab1d44" providerId="AD" clId="Web-{A48C9B62-812A-4544-AFCE-5E5F4D2D980E}"/>
    <pc:docChg chg="modSld">
      <pc:chgData name="Nilsen, Trond" userId="S::trond.nilsen@nlf.no::4bdc31f0-6004-4140-b18f-027a1fab1d44" providerId="AD" clId="Web-{A48C9B62-812A-4544-AFCE-5E5F4D2D980E}" dt="2022-06-07T17:35:32.872" v="1" actId="20577"/>
      <pc:docMkLst>
        <pc:docMk/>
      </pc:docMkLst>
      <pc:sldChg chg="modSp">
        <pc:chgData name="Nilsen, Trond" userId="S::trond.nilsen@nlf.no::4bdc31f0-6004-4140-b18f-027a1fab1d44" providerId="AD" clId="Web-{A48C9B62-812A-4544-AFCE-5E5F4D2D980E}" dt="2022-06-07T17:35:32.872" v="1" actId="20577"/>
        <pc:sldMkLst>
          <pc:docMk/>
          <pc:sldMk cId="220431088" sldId="276"/>
        </pc:sldMkLst>
        <pc:spChg chg="mod">
          <ac:chgData name="Nilsen, Trond" userId="S::trond.nilsen@nlf.no::4bdc31f0-6004-4140-b18f-027a1fab1d44" providerId="AD" clId="Web-{A48C9B62-812A-4544-AFCE-5E5F4D2D980E}" dt="2022-06-07T17:35:32.872" v="1" actId="20577"/>
          <ac:spMkLst>
            <pc:docMk/>
            <pc:sldMk cId="220431088" sldId="276"/>
            <ac:spMk id="3" creationId="{FF150A49-1FBB-4A47-A545-BFD051D3C4EC}"/>
          </ac:spMkLst>
        </pc:spChg>
      </pc:sldChg>
    </pc:docChg>
  </pc:docChgLst>
  <pc:docChgLst>
    <pc:chgData name="Nilsen, Trond" userId="4bdc31f0-6004-4140-b18f-027a1fab1d44" providerId="ADAL" clId="{0958C695-DEF2-4275-AC9A-200BE972CDA2}"/>
    <pc:docChg chg="custSel addSld modSld">
      <pc:chgData name="Nilsen, Trond" userId="4bdc31f0-6004-4140-b18f-027a1fab1d44" providerId="ADAL" clId="{0958C695-DEF2-4275-AC9A-200BE972CDA2}" dt="2023-05-04T07:22:19.921" v="250" actId="20577"/>
      <pc:docMkLst>
        <pc:docMk/>
      </pc:docMkLst>
      <pc:sldChg chg="modNotesTx">
        <pc:chgData name="Nilsen, Trond" userId="4bdc31f0-6004-4140-b18f-027a1fab1d44" providerId="ADAL" clId="{0958C695-DEF2-4275-AC9A-200BE972CDA2}" dt="2023-05-04T07:06:33.153" v="54" actId="313"/>
        <pc:sldMkLst>
          <pc:docMk/>
          <pc:sldMk cId="1258435234" sldId="261"/>
        </pc:sldMkLst>
      </pc:sldChg>
      <pc:sldChg chg="modSp mod">
        <pc:chgData name="Nilsen, Trond" userId="4bdc31f0-6004-4140-b18f-027a1fab1d44" providerId="ADAL" clId="{0958C695-DEF2-4275-AC9A-200BE972CDA2}" dt="2023-05-04T07:07:13.475" v="67" actId="313"/>
        <pc:sldMkLst>
          <pc:docMk/>
          <pc:sldMk cId="3261511570" sldId="262"/>
        </pc:sldMkLst>
        <pc:spChg chg="mod">
          <ac:chgData name="Nilsen, Trond" userId="4bdc31f0-6004-4140-b18f-027a1fab1d44" providerId="ADAL" clId="{0958C695-DEF2-4275-AC9A-200BE972CDA2}" dt="2023-05-04T07:07:13.475" v="67" actId="313"/>
          <ac:spMkLst>
            <pc:docMk/>
            <pc:sldMk cId="3261511570" sldId="262"/>
            <ac:spMk id="9" creationId="{16005752-2930-A54D-A249-D21FF3A7B4CE}"/>
          </ac:spMkLst>
        </pc:spChg>
      </pc:sldChg>
      <pc:sldChg chg="modSp mod modNotesTx">
        <pc:chgData name="Nilsen, Trond" userId="4bdc31f0-6004-4140-b18f-027a1fab1d44" providerId="ADAL" clId="{0958C695-DEF2-4275-AC9A-200BE972CDA2}" dt="2023-05-04T07:06:31.121" v="53" actId="313"/>
        <pc:sldMkLst>
          <pc:docMk/>
          <pc:sldMk cId="3557976995" sldId="265"/>
        </pc:sldMkLst>
        <pc:spChg chg="mod">
          <ac:chgData name="Nilsen, Trond" userId="4bdc31f0-6004-4140-b18f-027a1fab1d44" providerId="ADAL" clId="{0958C695-DEF2-4275-AC9A-200BE972CDA2}" dt="2023-05-04T07:06:12.905" v="51" actId="6549"/>
          <ac:spMkLst>
            <pc:docMk/>
            <pc:sldMk cId="3557976995" sldId="265"/>
            <ac:spMk id="3" creationId="{DCC108C1-5E2C-AF4B-81F7-19DA373CA1E1}"/>
          </ac:spMkLst>
        </pc:spChg>
      </pc:sldChg>
      <pc:sldChg chg="modSp mod">
        <pc:chgData name="Nilsen, Trond" userId="4bdc31f0-6004-4140-b18f-027a1fab1d44" providerId="ADAL" clId="{0958C695-DEF2-4275-AC9A-200BE972CDA2}" dt="2023-05-04T07:07:57.930" v="71" actId="20577"/>
        <pc:sldMkLst>
          <pc:docMk/>
          <pc:sldMk cId="786690059" sldId="267"/>
        </pc:sldMkLst>
        <pc:spChg chg="mod">
          <ac:chgData name="Nilsen, Trond" userId="4bdc31f0-6004-4140-b18f-027a1fab1d44" providerId="ADAL" clId="{0958C695-DEF2-4275-AC9A-200BE972CDA2}" dt="2023-05-04T07:07:57.930" v="71" actId="20577"/>
          <ac:spMkLst>
            <pc:docMk/>
            <pc:sldMk cId="786690059" sldId="267"/>
            <ac:spMk id="3" creationId="{1ED7A450-B0FB-7A44-BDE8-B3E67FA1662A}"/>
          </ac:spMkLst>
        </pc:spChg>
      </pc:sldChg>
      <pc:sldChg chg="modSp mod modNotesTx">
        <pc:chgData name="Nilsen, Trond" userId="4bdc31f0-6004-4140-b18f-027a1fab1d44" providerId="ADAL" clId="{0958C695-DEF2-4275-AC9A-200BE972CDA2}" dt="2023-05-04T07:09:32.244" v="209" actId="20577"/>
        <pc:sldMkLst>
          <pc:docMk/>
          <pc:sldMk cId="3792152900" sldId="268"/>
        </pc:sldMkLst>
        <pc:spChg chg="mod">
          <ac:chgData name="Nilsen, Trond" userId="4bdc31f0-6004-4140-b18f-027a1fab1d44" providerId="ADAL" clId="{0958C695-DEF2-4275-AC9A-200BE972CDA2}" dt="2023-05-04T07:06:43.806" v="60" actId="20577"/>
          <ac:spMkLst>
            <pc:docMk/>
            <pc:sldMk cId="3792152900" sldId="268"/>
            <ac:spMk id="3" creationId="{84753100-97E2-D94E-B451-B49EADB04AA2}"/>
          </ac:spMkLst>
        </pc:spChg>
      </pc:sldChg>
      <pc:sldChg chg="modSp mod modNotesTx">
        <pc:chgData name="Nilsen, Trond" userId="4bdc31f0-6004-4140-b18f-027a1fab1d44" providerId="ADAL" clId="{0958C695-DEF2-4275-AC9A-200BE972CDA2}" dt="2023-05-04T07:11:27.647" v="220" actId="20577"/>
        <pc:sldMkLst>
          <pc:docMk/>
          <pc:sldMk cId="2415499834" sldId="270"/>
        </pc:sldMkLst>
        <pc:spChg chg="mod">
          <ac:chgData name="Nilsen, Trond" userId="4bdc31f0-6004-4140-b18f-027a1fab1d44" providerId="ADAL" clId="{0958C695-DEF2-4275-AC9A-200BE972CDA2}" dt="2023-05-04T07:06:51.745" v="61" actId="313"/>
          <ac:spMkLst>
            <pc:docMk/>
            <pc:sldMk cId="2415499834" sldId="270"/>
            <ac:spMk id="12" creationId="{E2533010-7B19-F24B-81AC-392EBE63D61F}"/>
          </ac:spMkLst>
        </pc:spChg>
      </pc:sldChg>
      <pc:sldChg chg="modNotesTx">
        <pc:chgData name="Nilsen, Trond" userId="4bdc31f0-6004-4140-b18f-027a1fab1d44" providerId="ADAL" clId="{0958C695-DEF2-4275-AC9A-200BE972CDA2}" dt="2023-05-04T07:21:14.209" v="231" actId="20577"/>
        <pc:sldMkLst>
          <pc:docMk/>
          <pc:sldMk cId="220431088" sldId="276"/>
        </pc:sldMkLst>
      </pc:sldChg>
      <pc:sldChg chg="modSp mod modNotesTx">
        <pc:chgData name="Nilsen, Trond" userId="4bdc31f0-6004-4140-b18f-027a1fab1d44" providerId="ADAL" clId="{0958C695-DEF2-4275-AC9A-200BE972CDA2}" dt="2023-05-04T07:22:19.921" v="250" actId="20577"/>
        <pc:sldMkLst>
          <pc:docMk/>
          <pc:sldMk cId="2281325637" sldId="281"/>
        </pc:sldMkLst>
        <pc:spChg chg="mod">
          <ac:chgData name="Nilsen, Trond" userId="4bdc31f0-6004-4140-b18f-027a1fab1d44" providerId="ADAL" clId="{0958C695-DEF2-4275-AC9A-200BE972CDA2}" dt="2023-05-04T07:07:08.942" v="65" actId="313"/>
          <ac:spMkLst>
            <pc:docMk/>
            <pc:sldMk cId="2281325637" sldId="281"/>
            <ac:spMk id="3" creationId="{92DADF7E-1B13-9047-BED6-CD60DC1EC2F3}"/>
          </ac:spMkLst>
        </pc:spChg>
      </pc:sldChg>
      <pc:sldChg chg="addSp modSp new mod modAnim">
        <pc:chgData name="Nilsen, Trond" userId="4bdc31f0-6004-4140-b18f-027a1fab1d44" providerId="ADAL" clId="{0958C695-DEF2-4275-AC9A-200BE972CDA2}" dt="2023-05-03T12:58:31.852" v="8" actId="14100"/>
        <pc:sldMkLst>
          <pc:docMk/>
          <pc:sldMk cId="337129554" sldId="287"/>
        </pc:sldMkLst>
        <pc:picChg chg="add mod">
          <ac:chgData name="Nilsen, Trond" userId="4bdc31f0-6004-4140-b18f-027a1fab1d44" providerId="ADAL" clId="{0958C695-DEF2-4275-AC9A-200BE972CDA2}" dt="2023-05-03T12:58:31.852" v="8" actId="14100"/>
          <ac:picMkLst>
            <pc:docMk/>
            <pc:sldMk cId="337129554" sldId="287"/>
            <ac:picMk id="2" creationId="{41609E5D-5F23-6093-BBBE-1F92E19C7FF0}"/>
          </ac:picMkLst>
        </pc:picChg>
      </pc:sldChg>
      <pc:sldChg chg="addSp delSp modSp new mod modAnim">
        <pc:chgData name="Nilsen, Trond" userId="4bdc31f0-6004-4140-b18f-027a1fab1d44" providerId="ADAL" clId="{0958C695-DEF2-4275-AC9A-200BE972CDA2}" dt="2023-05-04T07:13:30.362" v="228" actId="1076"/>
        <pc:sldMkLst>
          <pc:docMk/>
          <pc:sldMk cId="904922955" sldId="288"/>
        </pc:sldMkLst>
        <pc:spChg chg="del">
          <ac:chgData name="Nilsen, Trond" userId="4bdc31f0-6004-4140-b18f-027a1fab1d44" providerId="ADAL" clId="{0958C695-DEF2-4275-AC9A-200BE972CDA2}" dt="2023-05-04T07:12:40.150" v="223" actId="478"/>
          <ac:spMkLst>
            <pc:docMk/>
            <pc:sldMk cId="904922955" sldId="288"/>
            <ac:spMk id="2" creationId="{20CA97CF-0827-0103-FC3E-B432B44D2FF2}"/>
          </ac:spMkLst>
        </pc:spChg>
        <pc:spChg chg="del">
          <ac:chgData name="Nilsen, Trond" userId="4bdc31f0-6004-4140-b18f-027a1fab1d44" providerId="ADAL" clId="{0958C695-DEF2-4275-AC9A-200BE972CDA2}" dt="2023-05-04T07:12:38.345" v="222" actId="478"/>
          <ac:spMkLst>
            <pc:docMk/>
            <pc:sldMk cId="904922955" sldId="288"/>
            <ac:spMk id="3" creationId="{8A34BFDF-6808-87B7-E849-79A761B03C4C}"/>
          </ac:spMkLst>
        </pc:spChg>
        <pc:picChg chg="add mod">
          <ac:chgData name="Nilsen, Trond" userId="4bdc31f0-6004-4140-b18f-027a1fab1d44" providerId="ADAL" clId="{0958C695-DEF2-4275-AC9A-200BE972CDA2}" dt="2023-05-04T07:13:30.362" v="228" actId="1076"/>
          <ac:picMkLst>
            <pc:docMk/>
            <pc:sldMk cId="904922955" sldId="288"/>
            <ac:picMk id="4" creationId="{34413632-B3EA-3280-0CF0-1B2580468065}"/>
          </ac:picMkLst>
        </pc:picChg>
      </pc:sldChg>
    </pc:docChg>
  </pc:docChgLst>
  <pc:docChgLst>
    <pc:chgData name="tormod" userId="S::tormod_live.no#ext#@terjehopencc.onmicrosoft.com::c9791e28-9489-4d34-b3f7-c2e4b933867c" providerId="AD" clId="Web-{8C937EFD-0A92-4C04-96C1-0A5B8A28602F}"/>
    <pc:docChg chg="modSld">
      <pc:chgData name="tormod" userId="S::tormod_live.no#ext#@terjehopencc.onmicrosoft.com::c9791e28-9489-4d34-b3f7-c2e4b933867c" providerId="AD" clId="Web-{8C937EFD-0A92-4C04-96C1-0A5B8A28602F}" dt="2021-08-14T09:34:09.252" v="1" actId="20577"/>
      <pc:docMkLst>
        <pc:docMk/>
      </pc:docMkLst>
      <pc:sldChg chg="modSp">
        <pc:chgData name="tormod" userId="S::tormod_live.no#ext#@terjehopencc.onmicrosoft.com::c9791e28-9489-4d34-b3f7-c2e4b933867c" providerId="AD" clId="Web-{8C937EFD-0A92-4C04-96C1-0A5B8A28602F}" dt="2021-08-14T09:34:09.252" v="1" actId="20577"/>
        <pc:sldMkLst>
          <pc:docMk/>
          <pc:sldMk cId="220431088" sldId="276"/>
        </pc:sldMkLst>
        <pc:spChg chg="mod">
          <ac:chgData name="tormod" userId="S::tormod_live.no#ext#@terjehopencc.onmicrosoft.com::c9791e28-9489-4d34-b3f7-c2e4b933867c" providerId="AD" clId="Web-{8C937EFD-0A92-4C04-96C1-0A5B8A28602F}" dt="2021-08-14T09:34:09.252" v="1" actId="20577"/>
          <ac:spMkLst>
            <pc:docMk/>
            <pc:sldMk cId="220431088" sldId="276"/>
            <ac:spMk id="3" creationId="{FF150A49-1FBB-4A47-A545-BFD051D3C4EC}"/>
          </ac:spMkLst>
        </pc:spChg>
      </pc:sldChg>
    </pc:docChg>
  </pc:docChgLst>
  <pc:docChgLst>
    <pc:chgData name="frode.fjeldberg" userId="S::frode.fjeldberg_kidsabarnehager.no#ext#@terjehopencc.onmicrosoft.com::72dd3f5e-7deb-493b-8c4f-b7c4ee0d6075" providerId="AD" clId="Web-{B498FDF6-51FD-47D9-BBFE-127F7715565D}"/>
    <pc:docChg chg="modSld">
      <pc:chgData name="frode.fjeldberg" userId="S::frode.fjeldberg_kidsabarnehager.no#ext#@terjehopencc.onmicrosoft.com::72dd3f5e-7deb-493b-8c4f-b7c4ee0d6075" providerId="AD" clId="Web-{B498FDF6-51FD-47D9-BBFE-127F7715565D}" dt="2021-08-27T10:21:14.577" v="6"/>
      <pc:docMkLst>
        <pc:docMk/>
      </pc:docMkLst>
      <pc:sldChg chg="addSp delSp modSp">
        <pc:chgData name="frode.fjeldberg" userId="S::frode.fjeldberg_kidsabarnehager.no#ext#@terjehopencc.onmicrosoft.com::72dd3f5e-7deb-493b-8c4f-b7c4ee0d6075" providerId="AD" clId="Web-{B498FDF6-51FD-47D9-BBFE-127F7715565D}" dt="2021-08-27T10:21:14.577" v="6"/>
        <pc:sldMkLst>
          <pc:docMk/>
          <pc:sldMk cId="1996134073" sldId="256"/>
        </pc:sldMkLst>
        <pc:spChg chg="add del mod">
          <ac:chgData name="frode.fjeldberg" userId="S::frode.fjeldberg_kidsabarnehager.no#ext#@terjehopencc.onmicrosoft.com::72dd3f5e-7deb-493b-8c4f-b7c4ee0d6075" providerId="AD" clId="Web-{B498FDF6-51FD-47D9-BBFE-127F7715565D}" dt="2021-08-27T10:20:34.777" v="2"/>
          <ac:spMkLst>
            <pc:docMk/>
            <pc:sldMk cId="1996134073" sldId="256"/>
            <ac:spMk id="3" creationId="{261FDF4C-B2CB-43A7-BCD4-72AEDA225E0E}"/>
          </ac:spMkLst>
        </pc:spChg>
        <pc:spChg chg="add del">
          <ac:chgData name="frode.fjeldberg" userId="S::frode.fjeldberg_kidsabarnehager.no#ext#@terjehopencc.onmicrosoft.com::72dd3f5e-7deb-493b-8c4f-b7c4ee0d6075" providerId="AD" clId="Web-{B498FDF6-51FD-47D9-BBFE-127F7715565D}" dt="2021-08-27T10:20:44.731" v="4"/>
          <ac:spMkLst>
            <pc:docMk/>
            <pc:sldMk cId="1996134073" sldId="256"/>
            <ac:spMk id="4" creationId="{5BFB8B77-7810-46B6-AC46-471606A7465B}"/>
          </ac:spMkLst>
        </pc:spChg>
        <pc:spChg chg="add del">
          <ac:chgData name="frode.fjeldberg" userId="S::frode.fjeldberg_kidsabarnehager.no#ext#@terjehopencc.onmicrosoft.com::72dd3f5e-7deb-493b-8c4f-b7c4ee0d6075" providerId="AD" clId="Web-{B498FDF6-51FD-47D9-BBFE-127F7715565D}" dt="2021-08-27T10:21:14.577" v="6"/>
          <ac:spMkLst>
            <pc:docMk/>
            <pc:sldMk cId="1996134073" sldId="256"/>
            <ac:spMk id="5" creationId="{B855F3C9-B3FA-41C1-A331-D0487D7B8EEE}"/>
          </ac:spMkLst>
        </pc:spChg>
      </pc:sldChg>
    </pc:docChg>
  </pc:docChgLst>
  <pc:docChgLst>
    <pc:chgData name="Tormod Sandtorv" userId="S::tormod_live.no#ext#@idrettsforbundet.onmicrosoft.com::2b3fadd9-6935-4f75-8273-d025537f6814" providerId="AD" clId="Web-{294AD0DF-076F-43B7-81BC-5FA69C9DA751}"/>
    <pc:docChg chg="modSld">
      <pc:chgData name="Tormod Sandtorv" userId="S::tormod_live.no#ext#@idrettsforbundet.onmicrosoft.com::2b3fadd9-6935-4f75-8273-d025537f6814" providerId="AD" clId="Web-{294AD0DF-076F-43B7-81BC-5FA69C9DA751}" dt="2022-06-07T19:11:02.678" v="6" actId="20577"/>
      <pc:docMkLst>
        <pc:docMk/>
      </pc:docMkLst>
      <pc:sldChg chg="modSp">
        <pc:chgData name="Tormod Sandtorv" userId="S::tormod_live.no#ext#@idrettsforbundet.onmicrosoft.com::2b3fadd9-6935-4f75-8273-d025537f6814" providerId="AD" clId="Web-{294AD0DF-076F-43B7-81BC-5FA69C9DA751}" dt="2022-06-07T19:11:02.678" v="6" actId="20577"/>
        <pc:sldMkLst>
          <pc:docMk/>
          <pc:sldMk cId="220431088" sldId="276"/>
        </pc:sldMkLst>
        <pc:spChg chg="mod">
          <ac:chgData name="Tormod Sandtorv" userId="S::tormod_live.no#ext#@idrettsforbundet.onmicrosoft.com::2b3fadd9-6935-4f75-8273-d025537f6814" providerId="AD" clId="Web-{294AD0DF-076F-43B7-81BC-5FA69C9DA751}" dt="2022-06-07T19:10:54.897" v="4" actId="20577"/>
          <ac:spMkLst>
            <pc:docMk/>
            <pc:sldMk cId="220431088" sldId="276"/>
            <ac:spMk id="3" creationId="{FF150A49-1FBB-4A47-A545-BFD051D3C4EC}"/>
          </ac:spMkLst>
        </pc:spChg>
        <pc:spChg chg="mod">
          <ac:chgData name="Tormod Sandtorv" userId="S::tormod_live.no#ext#@idrettsforbundet.onmicrosoft.com::2b3fadd9-6935-4f75-8273-d025537f6814" providerId="AD" clId="Web-{294AD0DF-076F-43B7-81BC-5FA69C9DA751}" dt="2022-06-07T19:11:02.678" v="6" actId="20577"/>
          <ac:spMkLst>
            <pc:docMk/>
            <pc:sldMk cId="220431088" sldId="276"/>
            <ac:spMk id="7" creationId="{FD16F1CC-8AFD-9D45-AF32-C95F6FC49249}"/>
          </ac:spMkLst>
        </pc:spChg>
      </pc:sldChg>
      <pc:sldChg chg="modNotes">
        <pc:chgData name="Tormod Sandtorv" userId="S::tormod_live.no#ext#@idrettsforbundet.onmicrosoft.com::2b3fadd9-6935-4f75-8273-d025537f6814" providerId="AD" clId="Web-{294AD0DF-076F-43B7-81BC-5FA69C9DA751}" dt="2022-06-07T19:07:48.541" v="2"/>
        <pc:sldMkLst>
          <pc:docMk/>
          <pc:sldMk cId="842798618" sldId="284"/>
        </pc:sldMkLst>
      </pc:sldChg>
    </pc:docChg>
  </pc:docChgLst>
  <pc:docChgLst>
    <pc:chgData name="tormod" userId="S::tormod_live.no#ext#@terjehopencc.onmicrosoft.com::c9791e28-9489-4d34-b3f7-c2e4b933867c" providerId="AD" clId="Web-{5098B220-2FBD-46DF-A462-C948A7D29707}"/>
    <pc:docChg chg="modSld">
      <pc:chgData name="tormod" userId="S::tormod_live.no#ext#@terjehopencc.onmicrosoft.com::c9791e28-9489-4d34-b3f7-c2e4b933867c" providerId="AD" clId="Web-{5098B220-2FBD-46DF-A462-C948A7D29707}" dt="2021-08-15T21:40:38.596" v="2" actId="20577"/>
      <pc:docMkLst>
        <pc:docMk/>
      </pc:docMkLst>
      <pc:sldChg chg="modSp">
        <pc:chgData name="tormod" userId="S::tormod_live.no#ext#@terjehopencc.onmicrosoft.com::c9791e28-9489-4d34-b3f7-c2e4b933867c" providerId="AD" clId="Web-{5098B220-2FBD-46DF-A462-C948A7D29707}" dt="2021-08-15T21:40:38.596" v="2" actId="20577"/>
        <pc:sldMkLst>
          <pc:docMk/>
          <pc:sldMk cId="842798618" sldId="284"/>
        </pc:sldMkLst>
        <pc:spChg chg="mod">
          <ac:chgData name="tormod" userId="S::tormod_live.no#ext#@terjehopencc.onmicrosoft.com::c9791e28-9489-4d34-b3f7-c2e4b933867c" providerId="AD" clId="Web-{5098B220-2FBD-46DF-A462-C948A7D29707}" dt="2021-08-15T21:40:38.596" v="2" actId="20577"/>
          <ac:spMkLst>
            <pc:docMk/>
            <pc:sldMk cId="842798618" sldId="284"/>
            <ac:spMk id="13" creationId="{4D38AC30-4543-44E7-891D-B12E8FC43AF1}"/>
          </ac:spMkLst>
        </pc:spChg>
      </pc:sldChg>
    </pc:docChg>
  </pc:docChgLst>
  <pc:docChgLst>
    <pc:chgData name="Tormod Sandtorv" userId="S::tormod_live.no#ext#@idrettsforbundet.onmicrosoft.com::2b3fadd9-6935-4f75-8273-d025537f6814" providerId="AD" clId="Web-{91078543-3F00-41F9-A13E-0765D4383412}"/>
    <pc:docChg chg="modSld">
      <pc:chgData name="Tormod Sandtorv" userId="S::tormod_live.no#ext#@idrettsforbundet.onmicrosoft.com::2b3fadd9-6935-4f75-8273-d025537f6814" providerId="AD" clId="Web-{91078543-3F00-41F9-A13E-0765D4383412}" dt="2022-02-05T11:58:15.049" v="15"/>
      <pc:docMkLst>
        <pc:docMk/>
      </pc:docMkLst>
      <pc:sldChg chg="addSp delSp modSp">
        <pc:chgData name="Tormod Sandtorv" userId="S::tormod_live.no#ext#@idrettsforbundet.onmicrosoft.com::2b3fadd9-6935-4f75-8273-d025537f6814" providerId="AD" clId="Web-{91078543-3F00-41F9-A13E-0765D4383412}" dt="2022-02-05T11:58:15.049" v="15"/>
        <pc:sldMkLst>
          <pc:docMk/>
          <pc:sldMk cId="839668574" sldId="273"/>
        </pc:sldMkLst>
        <pc:spChg chg="add del mod">
          <ac:chgData name="Tormod Sandtorv" userId="S::tormod_live.no#ext#@idrettsforbundet.onmicrosoft.com::2b3fadd9-6935-4f75-8273-d025537f6814" providerId="AD" clId="Web-{91078543-3F00-41F9-A13E-0765D4383412}" dt="2022-02-05T11:56:07.744" v="6"/>
          <ac:spMkLst>
            <pc:docMk/>
            <pc:sldMk cId="839668574" sldId="273"/>
            <ac:spMk id="5" creationId="{B4CD4263-C7DA-4273-AC69-F79958683F4D}"/>
          </ac:spMkLst>
        </pc:spChg>
        <pc:spChg chg="add del mod">
          <ac:chgData name="Tormod Sandtorv" userId="S::tormod_live.no#ext#@idrettsforbundet.onmicrosoft.com::2b3fadd9-6935-4f75-8273-d025537f6814" providerId="AD" clId="Web-{91078543-3F00-41F9-A13E-0765D4383412}" dt="2022-02-05T11:58:15.049" v="14"/>
          <ac:spMkLst>
            <pc:docMk/>
            <pc:sldMk cId="839668574" sldId="273"/>
            <ac:spMk id="8" creationId="{5A364F4D-769F-482A-9232-7D5F89150BE7}"/>
          </ac:spMkLst>
        </pc:spChg>
        <pc:picChg chg="add del mod">
          <ac:chgData name="Tormod Sandtorv" userId="S::tormod_live.no#ext#@idrettsforbundet.onmicrosoft.com::2b3fadd9-6935-4f75-8273-d025537f6814" providerId="AD" clId="Web-{91078543-3F00-41F9-A13E-0765D4383412}" dt="2022-02-05T11:56:07.744" v="7"/>
          <ac:picMkLst>
            <pc:docMk/>
            <pc:sldMk cId="839668574" sldId="273"/>
            <ac:picMk id="4" creationId="{94278727-9B79-48F8-9745-FE2C507E3C48}"/>
          </ac:picMkLst>
        </pc:picChg>
        <pc:picChg chg="add del mod">
          <ac:chgData name="Tormod Sandtorv" userId="S::tormod_live.no#ext#@idrettsforbundet.onmicrosoft.com::2b3fadd9-6935-4f75-8273-d025537f6814" providerId="AD" clId="Web-{91078543-3F00-41F9-A13E-0765D4383412}" dt="2022-02-05T11:58:15.049" v="15"/>
          <ac:picMkLst>
            <pc:docMk/>
            <pc:sldMk cId="839668574" sldId="273"/>
            <ac:picMk id="7" creationId="{B3EEE4C3-468C-4298-ABA6-3A948D309893}"/>
          </ac:picMkLst>
        </pc:picChg>
      </pc:sldChg>
    </pc:docChg>
  </pc:docChgLst>
  <pc:docChgLst>
    <pc:chgData name="Tormod Sandtorv" userId="S::tormod_live.no#ext#@idrettsforbundet.onmicrosoft.com::2b3fadd9-6935-4f75-8273-d025537f6814" providerId="AD" clId="Web-{B59996DC-C21A-4574-B9F4-9ADB8C9EB254}"/>
    <pc:docChg chg="modSld">
      <pc:chgData name="Tormod Sandtorv" userId="S::tormod_live.no#ext#@idrettsforbundet.onmicrosoft.com::2b3fadd9-6935-4f75-8273-d025537f6814" providerId="AD" clId="Web-{B59996DC-C21A-4574-B9F4-9ADB8C9EB254}" dt="2022-05-04T19:52:02.292" v="3" actId="1076"/>
      <pc:docMkLst>
        <pc:docMk/>
      </pc:docMkLst>
      <pc:sldChg chg="modSp">
        <pc:chgData name="Tormod Sandtorv" userId="S::tormod_live.no#ext#@idrettsforbundet.onmicrosoft.com::2b3fadd9-6935-4f75-8273-d025537f6814" providerId="AD" clId="Web-{B59996DC-C21A-4574-B9F4-9ADB8C9EB254}" dt="2022-05-04T19:52:02.292" v="3" actId="1076"/>
        <pc:sldMkLst>
          <pc:docMk/>
          <pc:sldMk cId="1258435234" sldId="261"/>
        </pc:sldMkLst>
        <pc:spChg chg="mod">
          <ac:chgData name="Tormod Sandtorv" userId="S::tormod_live.no#ext#@idrettsforbundet.onmicrosoft.com::2b3fadd9-6935-4f75-8273-d025537f6814" providerId="AD" clId="Web-{B59996DC-C21A-4574-B9F4-9ADB8C9EB254}" dt="2022-05-04T19:52:02.292" v="3" actId="1076"/>
          <ac:spMkLst>
            <pc:docMk/>
            <pc:sldMk cId="1258435234" sldId="261"/>
            <ac:spMk id="9" creationId="{E68535F1-A00C-EF48-8258-3A5D8A7E1624}"/>
          </ac:spMkLst>
        </pc:spChg>
      </pc:sldChg>
    </pc:docChg>
  </pc:docChgLst>
  <pc:docChgLst>
    <pc:chgData name="tormod" userId="S::tormod_live.no#ext#@terjehopencc.onmicrosoft.com::c9791e28-9489-4d34-b3f7-c2e4b933867c" providerId="AD" clId="Web-{B1074A57-59B9-46EA-9F66-65F8F19688F3}"/>
    <pc:docChg chg="delSld">
      <pc:chgData name="tormod" userId="S::tormod_live.no#ext#@terjehopencc.onmicrosoft.com::c9791e28-9489-4d34-b3f7-c2e4b933867c" providerId="AD" clId="Web-{B1074A57-59B9-46EA-9F66-65F8F19688F3}" dt="2021-08-02T22:42:21.738" v="0"/>
      <pc:docMkLst>
        <pc:docMk/>
      </pc:docMkLst>
      <pc:sldChg chg="del">
        <pc:chgData name="tormod" userId="S::tormod_live.no#ext#@terjehopencc.onmicrosoft.com::c9791e28-9489-4d34-b3f7-c2e4b933867c" providerId="AD" clId="Web-{B1074A57-59B9-46EA-9F66-65F8F19688F3}" dt="2021-08-02T22:42:21.738" v="0"/>
        <pc:sldMkLst>
          <pc:docMk/>
          <pc:sldMk cId="2631156415" sldId="284"/>
        </pc:sldMkLst>
      </pc:sldChg>
    </pc:docChg>
  </pc:docChgLst>
  <pc:docChgLst>
    <pc:chgData name="tormod" userId="S::tormod_live.no#ext#@terjehopencc.onmicrosoft.com::c9791e28-9489-4d34-b3f7-c2e4b933867c" providerId="AD" clId="Web-{9B9B5615-C0AE-4459-9CFB-62B6F98846DE}"/>
    <pc:docChg chg="modSld">
      <pc:chgData name="tormod" userId="S::tormod_live.no#ext#@terjehopencc.onmicrosoft.com::c9791e28-9489-4d34-b3f7-c2e4b933867c" providerId="AD" clId="Web-{9B9B5615-C0AE-4459-9CFB-62B6F98846DE}" dt="2021-08-12T21:18:38.301" v="26"/>
      <pc:docMkLst>
        <pc:docMk/>
      </pc:docMkLst>
      <pc:sldChg chg="modNotes">
        <pc:chgData name="tormod" userId="S::tormod_live.no#ext#@terjehopencc.onmicrosoft.com::c9791e28-9489-4d34-b3f7-c2e4b933867c" providerId="AD" clId="Web-{9B9B5615-C0AE-4459-9CFB-62B6F98846DE}" dt="2021-08-12T21:16:52.611" v="2"/>
        <pc:sldMkLst>
          <pc:docMk/>
          <pc:sldMk cId="996670026" sldId="259"/>
        </pc:sldMkLst>
      </pc:sldChg>
      <pc:sldChg chg="modNotes">
        <pc:chgData name="tormod" userId="S::tormod_live.no#ext#@terjehopencc.onmicrosoft.com::c9791e28-9489-4d34-b3f7-c2e4b933867c" providerId="AD" clId="Web-{9B9B5615-C0AE-4459-9CFB-62B6F98846DE}" dt="2021-08-12T21:17:43.643" v="13"/>
        <pc:sldMkLst>
          <pc:docMk/>
          <pc:sldMk cId="331821014" sldId="260"/>
        </pc:sldMkLst>
      </pc:sldChg>
      <pc:sldChg chg="modSp">
        <pc:chgData name="tormod" userId="S::tormod_live.no#ext#@terjehopencc.onmicrosoft.com::c9791e28-9489-4d34-b3f7-c2e4b933867c" providerId="AD" clId="Web-{9B9B5615-C0AE-4459-9CFB-62B6F98846DE}" dt="2021-08-12T21:17:00.580" v="5" actId="20577"/>
        <pc:sldMkLst>
          <pc:docMk/>
          <pc:sldMk cId="1286704828" sldId="263"/>
        </pc:sldMkLst>
        <pc:spChg chg="mod">
          <ac:chgData name="tormod" userId="S::tormod_live.no#ext#@terjehopencc.onmicrosoft.com::c9791e28-9489-4d34-b3f7-c2e4b933867c" providerId="AD" clId="Web-{9B9B5615-C0AE-4459-9CFB-62B6F98846DE}" dt="2021-08-12T21:17:00.580" v="5" actId="20577"/>
          <ac:spMkLst>
            <pc:docMk/>
            <pc:sldMk cId="1286704828" sldId="263"/>
            <ac:spMk id="5" creationId="{4F953CF4-BBAA-4E2F-B6B3-4918907BB3E8}"/>
          </ac:spMkLst>
        </pc:spChg>
      </pc:sldChg>
      <pc:sldChg chg="modNotes">
        <pc:chgData name="tormod" userId="S::tormod_live.no#ext#@terjehopencc.onmicrosoft.com::c9791e28-9489-4d34-b3f7-c2e4b933867c" providerId="AD" clId="Web-{9B9B5615-C0AE-4459-9CFB-62B6F98846DE}" dt="2021-08-12T21:18:38.301" v="26"/>
        <pc:sldMkLst>
          <pc:docMk/>
          <pc:sldMk cId="842798618" sldId="284"/>
        </pc:sldMkLst>
      </pc:sldChg>
    </pc:docChg>
  </pc:docChgLst>
  <pc:docChgLst>
    <pc:chgData name="tormod" userId="S::tormod_live.no#ext#@terjehopencc.onmicrosoft.com::c9791e28-9489-4d34-b3f7-c2e4b933867c" providerId="AD" clId="Web-{F925113F-0585-4819-8A6C-0F4E2E21FD1A}"/>
    <pc:docChg chg="addSld modSld">
      <pc:chgData name="tormod" userId="S::tormod_live.no#ext#@terjehopencc.onmicrosoft.com::c9791e28-9489-4d34-b3f7-c2e4b933867c" providerId="AD" clId="Web-{F925113F-0585-4819-8A6C-0F4E2E21FD1A}" dt="2021-08-11T22:23:31.419" v="367" actId="14100"/>
      <pc:docMkLst>
        <pc:docMk/>
      </pc:docMkLst>
      <pc:sldChg chg="addSp delSp modSp">
        <pc:chgData name="tormod" userId="S::tormod_live.no#ext#@terjehopencc.onmicrosoft.com::c9791e28-9489-4d34-b3f7-c2e4b933867c" providerId="AD" clId="Web-{F925113F-0585-4819-8A6C-0F4E2E21FD1A}" dt="2021-08-11T22:07:26.603" v="179" actId="20577"/>
        <pc:sldMkLst>
          <pc:docMk/>
          <pc:sldMk cId="331821014" sldId="260"/>
        </pc:sldMkLst>
        <pc:spChg chg="add del mod">
          <ac:chgData name="tormod" userId="S::tormod_live.no#ext#@terjehopencc.onmicrosoft.com::c9791e28-9489-4d34-b3f7-c2e4b933867c" providerId="AD" clId="Web-{F925113F-0585-4819-8A6C-0F4E2E21FD1A}" dt="2021-08-11T21:35:43.305" v="154"/>
          <ac:spMkLst>
            <pc:docMk/>
            <pc:sldMk cId="331821014" sldId="260"/>
            <ac:spMk id="2" creationId="{1FD0E512-54FB-472B-8D2D-58997B2ADE59}"/>
          </ac:spMkLst>
        </pc:spChg>
        <pc:spChg chg="add del mod">
          <ac:chgData name="tormod" userId="S::tormod_live.no#ext#@terjehopencc.onmicrosoft.com::c9791e28-9489-4d34-b3f7-c2e4b933867c" providerId="AD" clId="Web-{F925113F-0585-4819-8A6C-0F4E2E21FD1A}" dt="2021-08-11T22:07:26.603" v="179" actId="20577"/>
          <ac:spMkLst>
            <pc:docMk/>
            <pc:sldMk cId="331821014" sldId="260"/>
            <ac:spMk id="5" creationId="{3769046C-F85E-7B46-AD73-6303387F407B}"/>
          </ac:spMkLst>
        </pc:spChg>
        <pc:spChg chg="add del mod">
          <ac:chgData name="tormod" userId="S::tormod_live.no#ext#@terjehopencc.onmicrosoft.com::c9791e28-9489-4d34-b3f7-c2e4b933867c" providerId="AD" clId="Web-{F925113F-0585-4819-8A6C-0F4E2E21FD1A}" dt="2021-08-11T21:29:08.325" v="35"/>
          <ac:spMkLst>
            <pc:docMk/>
            <pc:sldMk cId="331821014" sldId="260"/>
            <ac:spMk id="13" creationId="{6FAA8A8F-F315-4E86-A438-0A0ABDA58489}"/>
          </ac:spMkLst>
        </pc:spChg>
        <pc:grpChg chg="del">
          <ac:chgData name="tormod" userId="S::tormod_live.no#ext#@terjehopencc.onmicrosoft.com::c9791e28-9489-4d34-b3f7-c2e4b933867c" providerId="AD" clId="Web-{F925113F-0585-4819-8A6C-0F4E2E21FD1A}" dt="2021-08-11T21:28:50.261" v="28"/>
          <ac:grpSpMkLst>
            <pc:docMk/>
            <pc:sldMk cId="331821014" sldId="260"/>
            <ac:grpSpMk id="12" creationId="{02BDC4C6-4101-9A4C-9D69-89438D167FB8}"/>
          </ac:grpSpMkLst>
        </pc:grpChg>
        <pc:picChg chg="add del mod">
          <ac:chgData name="tormod" userId="S::tormod_live.no#ext#@terjehopencc.onmicrosoft.com::c9791e28-9489-4d34-b3f7-c2e4b933867c" providerId="AD" clId="Web-{F925113F-0585-4819-8A6C-0F4E2E21FD1A}" dt="2021-08-11T22:05:20.995" v="162"/>
          <ac:picMkLst>
            <pc:docMk/>
            <pc:sldMk cId="331821014" sldId="260"/>
            <ac:picMk id="2" creationId="{CF409994-968B-46BC-8BE3-6A2AE64974FA}"/>
          </ac:picMkLst>
        </pc:picChg>
        <pc:picChg chg="add mod">
          <ac:chgData name="tormod" userId="S::tormod_live.no#ext#@terjehopencc.onmicrosoft.com::c9791e28-9489-4d34-b3f7-c2e4b933867c" providerId="AD" clId="Web-{F925113F-0585-4819-8A6C-0F4E2E21FD1A}" dt="2021-08-11T22:07:18.132" v="178" actId="1076"/>
          <ac:picMkLst>
            <pc:docMk/>
            <pc:sldMk cId="331821014" sldId="260"/>
            <ac:picMk id="6" creationId="{E26B6398-C2E9-48F2-998C-2ED24B033C6D}"/>
          </ac:picMkLst>
        </pc:picChg>
      </pc:sldChg>
      <pc:sldChg chg="addSp modSp">
        <pc:chgData name="tormod" userId="S::tormod_live.no#ext#@terjehopencc.onmicrosoft.com::c9791e28-9489-4d34-b3f7-c2e4b933867c" providerId="AD" clId="Web-{F925113F-0585-4819-8A6C-0F4E2E21FD1A}" dt="2021-08-11T22:17:47.267" v="285" actId="20577"/>
        <pc:sldMkLst>
          <pc:docMk/>
          <pc:sldMk cId="1286704828" sldId="263"/>
        </pc:sldMkLst>
        <pc:spChg chg="add mod">
          <ac:chgData name="tormod" userId="S::tormod_live.no#ext#@terjehopencc.onmicrosoft.com::c9791e28-9489-4d34-b3f7-c2e4b933867c" providerId="AD" clId="Web-{F925113F-0585-4819-8A6C-0F4E2E21FD1A}" dt="2021-08-11T22:17:47.267" v="285" actId="20577"/>
          <ac:spMkLst>
            <pc:docMk/>
            <pc:sldMk cId="1286704828" sldId="263"/>
            <ac:spMk id="5" creationId="{4F953CF4-BBAA-4E2F-B6B3-4918907BB3E8}"/>
          </ac:spMkLst>
        </pc:spChg>
        <pc:picChg chg="mod">
          <ac:chgData name="tormod" userId="S::tormod_live.no#ext#@terjehopencc.onmicrosoft.com::c9791e28-9489-4d34-b3f7-c2e4b933867c" providerId="AD" clId="Web-{F925113F-0585-4819-8A6C-0F4E2E21FD1A}" dt="2021-08-11T22:09:40.393" v="184" actId="14100"/>
          <ac:picMkLst>
            <pc:docMk/>
            <pc:sldMk cId="1286704828" sldId="263"/>
            <ac:picMk id="2" creationId="{E7477818-DB33-1843-A747-5B853C3D61FB}"/>
          </ac:picMkLst>
        </pc:picChg>
      </pc:sldChg>
      <pc:sldChg chg="addSp delSp modSp">
        <pc:chgData name="tormod" userId="S::tormod_live.no#ext#@terjehopencc.onmicrosoft.com::c9791e28-9489-4d34-b3f7-c2e4b933867c" providerId="AD" clId="Web-{F925113F-0585-4819-8A6C-0F4E2E21FD1A}" dt="2021-08-11T19:45:22.135" v="24" actId="20577"/>
        <pc:sldMkLst>
          <pc:docMk/>
          <pc:sldMk cId="2913831300" sldId="269"/>
        </pc:sldMkLst>
        <pc:spChg chg="mod">
          <ac:chgData name="tormod" userId="S::tormod_live.no#ext#@terjehopencc.onmicrosoft.com::c9791e28-9489-4d34-b3f7-c2e4b933867c" providerId="AD" clId="Web-{F925113F-0585-4819-8A6C-0F4E2E21FD1A}" dt="2021-08-11T19:45:22.135" v="24" actId="20577"/>
          <ac:spMkLst>
            <pc:docMk/>
            <pc:sldMk cId="2913831300" sldId="269"/>
            <ac:spMk id="3" creationId="{4613883C-7677-234F-BD13-6E814E15E75A}"/>
          </ac:spMkLst>
        </pc:spChg>
        <pc:picChg chg="add del mod">
          <ac:chgData name="tormod" userId="S::tormod_live.no#ext#@terjehopencc.onmicrosoft.com::c9791e28-9489-4d34-b3f7-c2e4b933867c" providerId="AD" clId="Web-{F925113F-0585-4819-8A6C-0F4E2E21FD1A}" dt="2021-08-11T19:44:24.899" v="9"/>
          <ac:picMkLst>
            <pc:docMk/>
            <pc:sldMk cId="2913831300" sldId="269"/>
            <ac:picMk id="4" creationId="{2B6534F3-4233-4EDB-93D8-3C21C8DFBA82}"/>
          </ac:picMkLst>
        </pc:picChg>
        <pc:picChg chg="add del mod">
          <ac:chgData name="tormod" userId="S::tormod_live.no#ext#@terjehopencc.onmicrosoft.com::c9791e28-9489-4d34-b3f7-c2e4b933867c" providerId="AD" clId="Web-{F925113F-0585-4819-8A6C-0F4E2E21FD1A}" dt="2021-08-11T19:45:13.948" v="21"/>
          <ac:picMkLst>
            <pc:docMk/>
            <pc:sldMk cId="2913831300" sldId="269"/>
            <ac:picMk id="5" creationId="{F2864560-644F-49ED-B916-6074F743E359}"/>
          </ac:picMkLst>
        </pc:picChg>
      </pc:sldChg>
      <pc:sldChg chg="modSp">
        <pc:chgData name="tormod" userId="S::tormod_live.no#ext#@terjehopencc.onmicrosoft.com::c9791e28-9489-4d34-b3f7-c2e4b933867c" providerId="AD" clId="Web-{F925113F-0585-4819-8A6C-0F4E2E21FD1A}" dt="2021-08-11T19:46:35.293" v="26" actId="20577"/>
        <pc:sldMkLst>
          <pc:docMk/>
          <pc:sldMk cId="839668574" sldId="273"/>
        </pc:sldMkLst>
        <pc:spChg chg="mod">
          <ac:chgData name="tormod" userId="S::tormod_live.no#ext#@terjehopencc.onmicrosoft.com::c9791e28-9489-4d34-b3f7-c2e4b933867c" providerId="AD" clId="Web-{F925113F-0585-4819-8A6C-0F4E2E21FD1A}" dt="2021-08-11T19:46:35.293" v="26" actId="20577"/>
          <ac:spMkLst>
            <pc:docMk/>
            <pc:sldMk cId="839668574" sldId="273"/>
            <ac:spMk id="3" creationId="{314B1D54-E9D5-1246-B233-81C6E95DEECF}"/>
          </ac:spMkLst>
        </pc:spChg>
      </pc:sldChg>
      <pc:sldChg chg="addSp delSp modSp add replId">
        <pc:chgData name="tormod" userId="S::tormod_live.no#ext#@terjehopencc.onmicrosoft.com::c9791e28-9489-4d34-b3f7-c2e4b933867c" providerId="AD" clId="Web-{F925113F-0585-4819-8A6C-0F4E2E21FD1A}" dt="2021-08-11T22:23:31.419" v="367" actId="14100"/>
        <pc:sldMkLst>
          <pc:docMk/>
          <pc:sldMk cId="842798618" sldId="284"/>
        </pc:sldMkLst>
        <pc:spChg chg="del mod">
          <ac:chgData name="tormod" userId="S::tormod_live.no#ext#@terjehopencc.onmicrosoft.com::c9791e28-9489-4d34-b3f7-c2e4b933867c" providerId="AD" clId="Web-{F925113F-0585-4819-8A6C-0F4E2E21FD1A}" dt="2021-08-11T22:14:16.697" v="222"/>
          <ac:spMkLst>
            <pc:docMk/>
            <pc:sldMk cId="842798618" sldId="284"/>
            <ac:spMk id="3" creationId="{5034500B-D56E-F34E-B5C6-A6BA31A2078E}"/>
          </ac:spMkLst>
        </pc:spChg>
        <pc:spChg chg="del">
          <ac:chgData name="tormod" userId="S::tormod_live.no#ext#@terjehopencc.onmicrosoft.com::c9791e28-9489-4d34-b3f7-c2e4b933867c" providerId="AD" clId="Web-{F925113F-0585-4819-8A6C-0F4E2E21FD1A}" dt="2021-08-11T22:14:19.166" v="223"/>
          <ac:spMkLst>
            <pc:docMk/>
            <pc:sldMk cId="842798618" sldId="284"/>
            <ac:spMk id="4" creationId="{77BE4D44-64F8-CA4A-B6CA-872F0BD7FAE0}"/>
          </ac:spMkLst>
        </pc:spChg>
        <pc:spChg chg="del mod">
          <ac:chgData name="tormod" userId="S::tormod_live.no#ext#@terjehopencc.onmicrosoft.com::c9791e28-9489-4d34-b3f7-c2e4b933867c" providerId="AD" clId="Web-{F925113F-0585-4819-8A6C-0F4E2E21FD1A}" dt="2021-08-11T22:19:27.417" v="321"/>
          <ac:spMkLst>
            <pc:docMk/>
            <pc:sldMk cId="842798618" sldId="284"/>
            <ac:spMk id="5" creationId="{3769046C-F85E-7B46-AD73-6303387F407B}"/>
          </ac:spMkLst>
        </pc:spChg>
        <pc:spChg chg="add mod">
          <ac:chgData name="tormod" userId="S::tormod_live.no#ext#@terjehopencc.onmicrosoft.com::c9791e28-9489-4d34-b3f7-c2e4b933867c" providerId="AD" clId="Web-{F925113F-0585-4819-8A6C-0F4E2E21FD1A}" dt="2021-08-11T22:23:00.370" v="365" actId="20577"/>
          <ac:spMkLst>
            <pc:docMk/>
            <pc:sldMk cId="842798618" sldId="284"/>
            <ac:spMk id="13" creationId="{4D38AC30-4543-44E7-891D-B12E8FC43AF1}"/>
          </ac:spMkLst>
        </pc:spChg>
        <pc:grpChg chg="mod">
          <ac:chgData name="tormod" userId="S::tormod_live.no#ext#@terjehopencc.onmicrosoft.com::c9791e28-9489-4d34-b3f7-c2e4b933867c" providerId="AD" clId="Web-{F925113F-0585-4819-8A6C-0F4E2E21FD1A}" dt="2021-08-11T22:23:31.419" v="367" actId="14100"/>
          <ac:grpSpMkLst>
            <pc:docMk/>
            <pc:sldMk cId="842798618" sldId="284"/>
            <ac:grpSpMk id="12" creationId="{02BDC4C6-4101-9A4C-9D69-89438D167FB8}"/>
          </ac:grpSpMkLst>
        </pc:grpChg>
      </pc:sldChg>
    </pc:docChg>
  </pc:docChgLst>
  <pc:docChgLst>
    <pc:chgData name="Tormod Sandtorv" userId="S::tormod_live.no#ext#@idrettsforbundet.onmicrosoft.com::2b3fadd9-6935-4f75-8273-d025537f6814" providerId="AD" clId="Web-{1E8C1000-DEFA-40EE-950E-D49C3DECE9FA}"/>
    <pc:docChg chg="modSld">
      <pc:chgData name="Tormod Sandtorv" userId="S::tormod_live.no#ext#@idrettsforbundet.onmicrosoft.com::2b3fadd9-6935-4f75-8273-d025537f6814" providerId="AD" clId="Web-{1E8C1000-DEFA-40EE-950E-D49C3DECE9FA}" dt="2022-02-05T00:02:41.264" v="17" actId="1076"/>
      <pc:docMkLst>
        <pc:docMk/>
      </pc:docMkLst>
      <pc:sldChg chg="addSp delSp modSp">
        <pc:chgData name="Tormod Sandtorv" userId="S::tormod_live.no#ext#@idrettsforbundet.onmicrosoft.com::2b3fadd9-6935-4f75-8273-d025537f6814" providerId="AD" clId="Web-{1E8C1000-DEFA-40EE-950E-D49C3DECE9FA}" dt="2022-02-05T00:02:41.264" v="17" actId="1076"/>
        <pc:sldMkLst>
          <pc:docMk/>
          <pc:sldMk cId="152304827" sldId="283"/>
        </pc:sldMkLst>
        <pc:spChg chg="add del mod">
          <ac:chgData name="Tormod Sandtorv" userId="S::tormod_live.no#ext#@idrettsforbundet.onmicrosoft.com::2b3fadd9-6935-4f75-8273-d025537f6814" providerId="AD" clId="Web-{1E8C1000-DEFA-40EE-950E-D49C3DECE9FA}" dt="2022-02-05T00:01:31.950" v="4"/>
          <ac:spMkLst>
            <pc:docMk/>
            <pc:sldMk cId="152304827" sldId="283"/>
            <ac:spMk id="4" creationId="{4E34DE7C-43B4-4C90-8E98-51654B154346}"/>
          </ac:spMkLst>
        </pc:spChg>
        <pc:spChg chg="add del mod">
          <ac:chgData name="Tormod Sandtorv" userId="S::tormod_live.no#ext#@idrettsforbundet.onmicrosoft.com::2b3fadd9-6935-4f75-8273-d025537f6814" providerId="AD" clId="Web-{1E8C1000-DEFA-40EE-950E-D49C3DECE9FA}" dt="2022-02-05T00:02:41.264" v="17" actId="1076"/>
          <ac:spMkLst>
            <pc:docMk/>
            <pc:sldMk cId="152304827" sldId="283"/>
            <ac:spMk id="6" creationId="{F3377430-3612-714D-AAAF-9000BA9AC798}"/>
          </ac:spMkLst>
        </pc:spChg>
        <pc:picChg chg="add mod ord">
          <ac:chgData name="Tormod Sandtorv" userId="S::tormod_live.no#ext#@idrettsforbundet.onmicrosoft.com::2b3fadd9-6935-4f75-8273-d025537f6814" providerId="AD" clId="Web-{1E8C1000-DEFA-40EE-950E-D49C3DECE9FA}" dt="2022-02-05T00:01:43.122" v="6"/>
          <ac:picMkLst>
            <pc:docMk/>
            <pc:sldMk cId="152304827" sldId="283"/>
            <ac:picMk id="2" creationId="{9C2E71E1-0B9E-4CB5-9809-041A7799CBF1}"/>
          </ac:picMkLst>
        </pc:picChg>
      </pc:sldChg>
    </pc:docChg>
  </pc:docChgLst>
  <pc:docChgLst>
    <pc:chgData name="tormod" userId="S::tormod_live.no#ext#@terjehopencc.onmicrosoft.com::c9791e28-9489-4d34-b3f7-c2e4b933867c" providerId="AD" clId="Web-{F7DDF7C8-3BC9-4522-9A16-64C389705C9A}"/>
    <pc:docChg chg="modSld">
      <pc:chgData name="tormod" userId="S::tormod_live.no#ext#@terjehopencc.onmicrosoft.com::c9791e28-9489-4d34-b3f7-c2e4b933867c" providerId="AD" clId="Web-{F7DDF7C8-3BC9-4522-9A16-64C389705C9A}" dt="2021-08-03T19:08:30.644" v="0" actId="14100"/>
      <pc:docMkLst>
        <pc:docMk/>
      </pc:docMkLst>
      <pc:sldChg chg="modSp">
        <pc:chgData name="tormod" userId="S::tormod_live.no#ext#@terjehopencc.onmicrosoft.com::c9791e28-9489-4d34-b3f7-c2e4b933867c" providerId="AD" clId="Web-{F7DDF7C8-3BC9-4522-9A16-64C389705C9A}" dt="2021-08-03T19:08:30.644" v="0" actId="14100"/>
        <pc:sldMkLst>
          <pc:docMk/>
          <pc:sldMk cId="331821014" sldId="260"/>
        </pc:sldMkLst>
        <pc:spChg chg="mod">
          <ac:chgData name="tormod" userId="S::tormod_live.no#ext#@terjehopencc.onmicrosoft.com::c9791e28-9489-4d34-b3f7-c2e4b933867c" providerId="AD" clId="Web-{F7DDF7C8-3BC9-4522-9A16-64C389705C9A}" dt="2021-08-03T19:08:30.644" v="0" actId="14100"/>
          <ac:spMkLst>
            <pc:docMk/>
            <pc:sldMk cId="331821014" sldId="260"/>
            <ac:spMk id="5" creationId="{3769046C-F85E-7B46-AD73-6303387F407B}"/>
          </ac:spMkLst>
        </pc:spChg>
      </pc:sldChg>
    </pc:docChg>
  </pc:docChgLst>
  <pc:docChgLst>
    <pc:chgData name="tormod" userId="S::tormod_live.no#ext#@terjehopencc.onmicrosoft.com::c9791e28-9489-4d34-b3f7-c2e4b933867c" providerId="AD" clId="Web-{81C47160-3931-4F97-A9A4-1264DDE13587}"/>
    <pc:docChg chg="addSld delSld modSld">
      <pc:chgData name="tormod" userId="S::tormod_live.no#ext#@terjehopencc.onmicrosoft.com::c9791e28-9489-4d34-b3f7-c2e4b933867c" providerId="AD" clId="Web-{81C47160-3931-4F97-A9A4-1264DDE13587}" dt="2021-08-12T06:49:15.914" v="208"/>
      <pc:docMkLst>
        <pc:docMk/>
      </pc:docMkLst>
      <pc:sldChg chg="modNotes">
        <pc:chgData name="tormod" userId="S::tormod_live.no#ext#@terjehopencc.onmicrosoft.com::c9791e28-9489-4d34-b3f7-c2e4b933867c" providerId="AD" clId="Web-{81C47160-3931-4F97-A9A4-1264DDE13587}" dt="2021-08-12T06:39:36.621" v="93"/>
        <pc:sldMkLst>
          <pc:docMk/>
          <pc:sldMk cId="331821014" sldId="260"/>
        </pc:sldMkLst>
      </pc:sldChg>
      <pc:sldChg chg="modSp modNotes">
        <pc:chgData name="tormod" userId="S::tormod_live.no#ext#@terjehopencc.onmicrosoft.com::c9791e28-9489-4d34-b3f7-c2e4b933867c" providerId="AD" clId="Web-{81C47160-3931-4F97-A9A4-1264DDE13587}" dt="2021-08-12T06:49:15.914" v="208"/>
        <pc:sldMkLst>
          <pc:docMk/>
          <pc:sldMk cId="842798618" sldId="284"/>
        </pc:sldMkLst>
        <pc:spChg chg="mod">
          <ac:chgData name="tormod" userId="S::tormod_live.no#ext#@terjehopencc.onmicrosoft.com::c9791e28-9489-4d34-b3f7-c2e4b933867c" providerId="AD" clId="Web-{81C47160-3931-4F97-A9A4-1264DDE13587}" dt="2021-08-12T06:48:57.288" v="205" actId="20577"/>
          <ac:spMkLst>
            <pc:docMk/>
            <pc:sldMk cId="842798618" sldId="284"/>
            <ac:spMk id="13" creationId="{4D38AC30-4543-44E7-891D-B12E8FC43AF1}"/>
          </ac:spMkLst>
        </pc:spChg>
      </pc:sldChg>
      <pc:sldChg chg="addSp delSp modSp add del replId">
        <pc:chgData name="tormod" userId="S::tormod_live.no#ext#@terjehopencc.onmicrosoft.com::c9791e28-9489-4d34-b3f7-c2e4b933867c" providerId="AD" clId="Web-{81C47160-3931-4F97-A9A4-1264DDE13587}" dt="2021-08-12T06:47:15.271" v="202"/>
        <pc:sldMkLst>
          <pc:docMk/>
          <pc:sldMk cId="165576733" sldId="285"/>
        </pc:sldMkLst>
        <pc:spChg chg="del">
          <ac:chgData name="tormod" userId="S::tormod_live.no#ext#@terjehopencc.onmicrosoft.com::c9791e28-9489-4d34-b3f7-c2e4b933867c" providerId="AD" clId="Web-{81C47160-3931-4F97-A9A4-1264DDE13587}" dt="2021-08-12T06:45:38.581" v="192"/>
          <ac:spMkLst>
            <pc:docMk/>
            <pc:sldMk cId="165576733" sldId="285"/>
            <ac:spMk id="13" creationId="{4D38AC30-4543-44E7-891D-B12E8FC43AF1}"/>
          </ac:spMkLst>
        </pc:spChg>
        <pc:grpChg chg="del mod">
          <ac:chgData name="tormod" userId="S::tormod_live.no#ext#@terjehopencc.onmicrosoft.com::c9791e28-9489-4d34-b3f7-c2e4b933867c" providerId="AD" clId="Web-{81C47160-3931-4F97-A9A4-1264DDE13587}" dt="2021-08-12T06:45:47.128" v="194"/>
          <ac:grpSpMkLst>
            <pc:docMk/>
            <pc:sldMk cId="165576733" sldId="285"/>
            <ac:grpSpMk id="12" creationId="{02BDC4C6-4101-9A4C-9D69-89438D167FB8}"/>
          </ac:grpSpMkLst>
        </pc:grpChg>
        <pc:picChg chg="add del mod">
          <ac:chgData name="tormod" userId="S::tormod_live.no#ext#@terjehopencc.onmicrosoft.com::c9791e28-9489-4d34-b3f7-c2e4b933867c" providerId="AD" clId="Web-{81C47160-3931-4F97-A9A4-1264DDE13587}" dt="2021-08-12T06:47:11.989" v="201"/>
          <ac:picMkLst>
            <pc:docMk/>
            <pc:sldMk cId="165576733" sldId="285"/>
            <ac:picMk id="2" creationId="{A877B026-A14B-4BC4-B9B1-96B89331D5F1}"/>
          </ac:picMkLst>
        </pc:picChg>
      </pc:sldChg>
    </pc:docChg>
  </pc:docChgLst>
  <pc:docChgLst>
    <pc:chgData name="tormod" userId="S::tormod_live.no#ext#@terjehopencc.onmicrosoft.com::c9791e28-9489-4d34-b3f7-c2e4b933867c" providerId="AD" clId="Web-{E201775F-2902-4DDC-9807-DC001222A4B0}"/>
    <pc:docChg chg="modSld">
      <pc:chgData name="tormod" userId="S::tormod_live.no#ext#@terjehopencc.onmicrosoft.com::c9791e28-9489-4d34-b3f7-c2e4b933867c" providerId="AD" clId="Web-{E201775F-2902-4DDC-9807-DC001222A4B0}" dt="2021-08-03T10:41:54.551" v="39"/>
      <pc:docMkLst>
        <pc:docMk/>
      </pc:docMkLst>
      <pc:sldChg chg="modSp">
        <pc:chgData name="tormod" userId="S::tormod_live.no#ext#@terjehopencc.onmicrosoft.com::c9791e28-9489-4d34-b3f7-c2e4b933867c" providerId="AD" clId="Web-{E201775F-2902-4DDC-9807-DC001222A4B0}" dt="2021-08-03T10:38:19.758" v="9" actId="20577"/>
        <pc:sldMkLst>
          <pc:docMk/>
          <pc:sldMk cId="3841285088" sldId="264"/>
        </pc:sldMkLst>
        <pc:spChg chg="mod">
          <ac:chgData name="tormod" userId="S::tormod_live.no#ext#@terjehopencc.onmicrosoft.com::c9791e28-9489-4d34-b3f7-c2e4b933867c" providerId="AD" clId="Web-{E201775F-2902-4DDC-9807-DC001222A4B0}" dt="2021-08-03T10:38:19.758" v="9" actId="20577"/>
          <ac:spMkLst>
            <pc:docMk/>
            <pc:sldMk cId="3841285088" sldId="264"/>
            <ac:spMk id="3" creationId="{9BB8356A-00FB-2142-86F9-E6EE3903B458}"/>
          </ac:spMkLst>
        </pc:spChg>
      </pc:sldChg>
      <pc:sldChg chg="modSp">
        <pc:chgData name="tormod" userId="S::tormod_live.no#ext#@terjehopencc.onmicrosoft.com::c9791e28-9489-4d34-b3f7-c2e4b933867c" providerId="AD" clId="Web-{E201775F-2902-4DDC-9807-DC001222A4B0}" dt="2021-08-03T10:39:12.964" v="15" actId="1076"/>
        <pc:sldMkLst>
          <pc:docMk/>
          <pc:sldMk cId="3980493633" sldId="266"/>
        </pc:sldMkLst>
        <pc:spChg chg="mod">
          <ac:chgData name="tormod" userId="S::tormod_live.no#ext#@terjehopencc.onmicrosoft.com::c9791e28-9489-4d34-b3f7-c2e4b933867c" providerId="AD" clId="Web-{E201775F-2902-4DDC-9807-DC001222A4B0}" dt="2021-08-03T10:39:12.964" v="15" actId="1076"/>
          <ac:spMkLst>
            <pc:docMk/>
            <pc:sldMk cId="3980493633" sldId="266"/>
            <ac:spMk id="56" creationId="{5A0AA677-850D-4A45-B83D-0405D18D2258}"/>
          </ac:spMkLst>
        </pc:spChg>
      </pc:sldChg>
      <pc:sldChg chg="modSp">
        <pc:chgData name="tormod" userId="S::tormod_live.no#ext#@terjehopencc.onmicrosoft.com::c9791e28-9489-4d34-b3f7-c2e4b933867c" providerId="AD" clId="Web-{E201775F-2902-4DDC-9807-DC001222A4B0}" dt="2021-08-03T10:40:42.094" v="17" actId="20577"/>
        <pc:sldMkLst>
          <pc:docMk/>
          <pc:sldMk cId="2913831300" sldId="269"/>
        </pc:sldMkLst>
        <pc:spChg chg="mod">
          <ac:chgData name="tormod" userId="S::tormod_live.no#ext#@terjehopencc.onmicrosoft.com::c9791e28-9489-4d34-b3f7-c2e4b933867c" providerId="AD" clId="Web-{E201775F-2902-4DDC-9807-DC001222A4B0}" dt="2021-08-03T10:40:42.094" v="17" actId="20577"/>
          <ac:spMkLst>
            <pc:docMk/>
            <pc:sldMk cId="2913831300" sldId="269"/>
            <ac:spMk id="3" creationId="{4613883C-7677-234F-BD13-6E814E15E75A}"/>
          </ac:spMkLst>
        </pc:spChg>
      </pc:sldChg>
      <pc:sldChg chg="modNotes">
        <pc:chgData name="tormod" userId="S::tormod_live.no#ext#@terjehopencc.onmicrosoft.com::c9791e28-9489-4d34-b3f7-c2e4b933867c" providerId="AD" clId="Web-{E201775F-2902-4DDC-9807-DC001222A4B0}" dt="2021-08-03T10:41:54.551" v="39"/>
        <pc:sldMkLst>
          <pc:docMk/>
          <pc:sldMk cId="864168836" sldId="271"/>
        </pc:sldMkLst>
      </pc:sldChg>
    </pc:docChg>
  </pc:docChgLst>
  <pc:docChgLst>
    <pc:chgData name="tormod" userId="S::tormod_live.no#ext#@terjehopencc.onmicrosoft.com::c9791e28-9489-4d34-b3f7-c2e4b933867c" providerId="AD" clId="Web-{1F27E2C8-EDEE-4A26-BA15-476177EA5695}"/>
    <pc:docChg chg="modSld">
      <pc:chgData name="tormod" userId="S::tormod_live.no#ext#@terjehopencc.onmicrosoft.com::c9791e28-9489-4d34-b3f7-c2e4b933867c" providerId="AD" clId="Web-{1F27E2C8-EDEE-4A26-BA15-476177EA5695}" dt="2021-08-18T16:39:12.571" v="84" actId="20577"/>
      <pc:docMkLst>
        <pc:docMk/>
      </pc:docMkLst>
      <pc:sldChg chg="addSp delSp modSp">
        <pc:chgData name="tormod" userId="S::tormod_live.no#ext#@terjehopencc.onmicrosoft.com::c9791e28-9489-4d34-b3f7-c2e4b933867c" providerId="AD" clId="Web-{1F27E2C8-EDEE-4A26-BA15-476177EA5695}" dt="2021-08-18T16:39:12.571" v="84" actId="20577"/>
        <pc:sldMkLst>
          <pc:docMk/>
          <pc:sldMk cId="842798618" sldId="284"/>
        </pc:sldMkLst>
        <pc:spChg chg="mod">
          <ac:chgData name="tormod" userId="S::tormod_live.no#ext#@terjehopencc.onmicrosoft.com::c9791e28-9489-4d34-b3f7-c2e4b933867c" providerId="AD" clId="Web-{1F27E2C8-EDEE-4A26-BA15-476177EA5695}" dt="2021-08-18T16:38:06.819" v="82" actId="1076"/>
          <ac:spMkLst>
            <pc:docMk/>
            <pc:sldMk cId="842798618" sldId="284"/>
            <ac:spMk id="8" creationId="{2EBE55A4-C939-9544-9108-592FFEFB7C4B}"/>
          </ac:spMkLst>
        </pc:spChg>
        <pc:spChg chg="mod">
          <ac:chgData name="tormod" userId="S::tormod_live.no#ext#@terjehopencc.onmicrosoft.com::c9791e28-9489-4d34-b3f7-c2e4b933867c" providerId="AD" clId="Web-{1F27E2C8-EDEE-4A26-BA15-476177EA5695}" dt="2021-08-18T16:38:02.319" v="81" actId="1076"/>
          <ac:spMkLst>
            <pc:docMk/>
            <pc:sldMk cId="842798618" sldId="284"/>
            <ac:spMk id="9" creationId="{535511C5-157E-DD42-9EA1-E4F7DF8558A1}"/>
          </ac:spMkLst>
        </pc:spChg>
        <pc:spChg chg="mod">
          <ac:chgData name="tormod" userId="S::tormod_live.no#ext#@terjehopencc.onmicrosoft.com::c9791e28-9489-4d34-b3f7-c2e4b933867c" providerId="AD" clId="Web-{1F27E2C8-EDEE-4A26-BA15-476177EA5695}" dt="2021-08-18T16:38:10.538" v="83" actId="1076"/>
          <ac:spMkLst>
            <pc:docMk/>
            <pc:sldMk cId="842798618" sldId="284"/>
            <ac:spMk id="10" creationId="{1036E08D-FAD6-F442-A505-11261460336F}"/>
          </ac:spMkLst>
        </pc:spChg>
        <pc:spChg chg="mod">
          <ac:chgData name="tormod" userId="S::tormod_live.no#ext#@terjehopencc.onmicrosoft.com::c9791e28-9489-4d34-b3f7-c2e4b933867c" providerId="AD" clId="Web-{1F27E2C8-EDEE-4A26-BA15-476177EA5695}" dt="2021-08-18T16:39:12.571" v="84" actId="20577"/>
          <ac:spMkLst>
            <pc:docMk/>
            <pc:sldMk cId="842798618" sldId="284"/>
            <ac:spMk id="13" creationId="{4D38AC30-4543-44E7-891D-B12E8FC43AF1}"/>
          </ac:spMkLst>
        </pc:spChg>
        <pc:grpChg chg="mod">
          <ac:chgData name="tormod" userId="S::tormod_live.no#ext#@terjehopencc.onmicrosoft.com::c9791e28-9489-4d34-b3f7-c2e4b933867c" providerId="AD" clId="Web-{1F27E2C8-EDEE-4A26-BA15-476177EA5695}" dt="2021-08-18T16:37:38.084" v="79" actId="1076"/>
          <ac:grpSpMkLst>
            <pc:docMk/>
            <pc:sldMk cId="842798618" sldId="284"/>
            <ac:grpSpMk id="12" creationId="{02BDC4C6-4101-9A4C-9D69-89438D167FB8}"/>
          </ac:grpSpMkLst>
        </pc:grpChg>
        <pc:picChg chg="add del mod">
          <ac:chgData name="tormod" userId="S::tormod_live.no#ext#@terjehopencc.onmicrosoft.com::c9791e28-9489-4d34-b3f7-c2e4b933867c" providerId="AD" clId="Web-{1F27E2C8-EDEE-4A26-BA15-476177EA5695}" dt="2021-08-18T16:34:32.174" v="7"/>
          <ac:picMkLst>
            <pc:docMk/>
            <pc:sldMk cId="842798618" sldId="284"/>
            <ac:picMk id="2" creationId="{E9E31387-A8E7-48E5-92E8-4B85C6942C40}"/>
          </ac:picMkLst>
        </pc:picChg>
      </pc:sldChg>
    </pc:docChg>
  </pc:docChgLst>
  <pc:docChgLst>
    <pc:chgData name="Nilsen, Trond" userId="4bdc31f0-6004-4140-b18f-027a1fab1d44" providerId="ADAL" clId="{F8ED66A6-B37C-4D84-ADE4-17CE34ACBACC}"/>
    <pc:docChg chg="custSel modSld">
      <pc:chgData name="Nilsen, Trond" userId="4bdc31f0-6004-4140-b18f-027a1fab1d44" providerId="ADAL" clId="{F8ED66A6-B37C-4D84-ADE4-17CE34ACBACC}" dt="2024-01-19T11:41:41.334" v="116" actId="20577"/>
      <pc:docMkLst>
        <pc:docMk/>
      </pc:docMkLst>
      <pc:sldChg chg="modSp mod modNotesTx">
        <pc:chgData name="Nilsen, Trond" userId="4bdc31f0-6004-4140-b18f-027a1fab1d44" providerId="ADAL" clId="{F8ED66A6-B37C-4D84-ADE4-17CE34ACBACC}" dt="2024-01-19T11:39:59.577" v="60" actId="20577"/>
        <pc:sldMkLst>
          <pc:docMk/>
          <pc:sldMk cId="1258435234" sldId="261"/>
        </pc:sldMkLst>
        <pc:spChg chg="mod">
          <ac:chgData name="Nilsen, Trond" userId="4bdc31f0-6004-4140-b18f-027a1fab1d44" providerId="ADAL" clId="{F8ED66A6-B37C-4D84-ADE4-17CE34ACBACC}" dt="2024-01-19T09:45:43.045" v="1" actId="20577"/>
          <ac:spMkLst>
            <pc:docMk/>
            <pc:sldMk cId="1258435234" sldId="261"/>
            <ac:spMk id="6" creationId="{AFABF47D-A9E0-2287-4C6A-A9033AF7DAD6}"/>
          </ac:spMkLst>
        </pc:spChg>
      </pc:sldChg>
      <pc:sldChg chg="modNotesTx">
        <pc:chgData name="Nilsen, Trond" userId="4bdc31f0-6004-4140-b18f-027a1fab1d44" providerId="ADAL" clId="{F8ED66A6-B37C-4D84-ADE4-17CE34ACBACC}" dt="2024-01-19T11:38:53.987" v="16" actId="20577"/>
        <pc:sldMkLst>
          <pc:docMk/>
          <pc:sldMk cId="3261511570" sldId="262"/>
        </pc:sldMkLst>
      </pc:sldChg>
      <pc:sldChg chg="modSp mod modNotesTx">
        <pc:chgData name="Nilsen, Trond" userId="4bdc31f0-6004-4140-b18f-027a1fab1d44" providerId="ADAL" clId="{F8ED66A6-B37C-4D84-ADE4-17CE34ACBACC}" dt="2024-01-19T11:41:41.334" v="116" actId="20577"/>
        <pc:sldMkLst>
          <pc:docMk/>
          <pc:sldMk cId="3557976995" sldId="265"/>
        </pc:sldMkLst>
        <pc:spChg chg="mod">
          <ac:chgData name="Nilsen, Trond" userId="4bdc31f0-6004-4140-b18f-027a1fab1d44" providerId="ADAL" clId="{F8ED66A6-B37C-4D84-ADE4-17CE34ACBACC}" dt="2024-01-19T11:40:38.056" v="63" actId="20577"/>
          <ac:spMkLst>
            <pc:docMk/>
            <pc:sldMk cId="3557976995" sldId="265"/>
            <ac:spMk id="3" creationId="{DCC108C1-5E2C-AF4B-81F7-19DA373CA1E1}"/>
          </ac:spMkLst>
        </pc:spChg>
      </pc:sldChg>
      <pc:sldChg chg="modNotesTx">
        <pc:chgData name="Nilsen, Trond" userId="4bdc31f0-6004-4140-b18f-027a1fab1d44" providerId="ADAL" clId="{F8ED66A6-B37C-4D84-ADE4-17CE34ACBACC}" dt="2024-01-19T11:41:11.249" v="104" actId="20577"/>
        <pc:sldMkLst>
          <pc:docMk/>
          <pc:sldMk cId="220431088"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64BB2-B564-D749-A9A0-5954E88E3F21}" type="datetimeFigureOut">
              <a:rPr lang="en-NO" smtClean="0"/>
              <a:t>01/19/2024</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195916-80CB-C040-8433-A525BC6166E0}" type="slidenum">
              <a:rPr lang="en-NO" smtClean="0"/>
              <a:t>‹#›</a:t>
            </a:fld>
            <a:endParaRPr lang="en-NO"/>
          </a:p>
        </p:txBody>
      </p:sp>
    </p:spTree>
    <p:extLst>
      <p:ext uri="{BB962C8B-B14F-4D97-AF65-F5344CB8AC3E}">
        <p14:creationId xmlns:p14="http://schemas.microsoft.com/office/powerpoint/2010/main" val="243227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Tx/>
              <a:buChar char="-"/>
              <a:defRPr/>
            </a:pPr>
            <a:r>
              <a:rPr lang="nb-NO" altLang="en-US" b="0" noProof="0" dirty="0"/>
              <a:t>Aerodynamikk beskriver hvorfor en paraglider flyr.</a:t>
            </a:r>
          </a:p>
          <a:p>
            <a:pPr marL="171450" indent="-171450" eaLnBrk="1" hangingPunct="1">
              <a:buFontTx/>
              <a:buChar char="-"/>
              <a:defRPr/>
            </a:pPr>
            <a:r>
              <a:rPr lang="nb-NO" altLang="en-US" b="0" noProof="0" dirty="0"/>
              <a:t>Aerodynamikk er </a:t>
            </a:r>
            <a:r>
              <a:rPr lang="nb-NO" altLang="en-US" b="1" noProof="0" dirty="0"/>
              <a:t>læren om luftas bevegelse rundt et legeme og om de krefter som oppstår som et resultat av dette</a:t>
            </a:r>
            <a:r>
              <a:rPr lang="nb-NO" altLang="en-US" b="0" noProof="0" dirty="0"/>
              <a:t>.</a:t>
            </a:r>
          </a:p>
          <a:p>
            <a:endParaRPr lang="nb-NO" noProof="0" dirty="0"/>
          </a:p>
        </p:txBody>
      </p:sp>
      <p:sp>
        <p:nvSpPr>
          <p:cNvPr id="4" name="Slide Number Placeholder 3"/>
          <p:cNvSpPr>
            <a:spLocks noGrp="1"/>
          </p:cNvSpPr>
          <p:nvPr>
            <p:ph type="sldNum" sz="quarter" idx="5"/>
          </p:nvPr>
        </p:nvSpPr>
        <p:spPr/>
        <p:txBody>
          <a:bodyPr/>
          <a:lstStyle/>
          <a:p>
            <a:fld id="{17195916-80CB-C040-8433-A525BC6166E0}" type="slidenum">
              <a:rPr lang="en-NO" smtClean="0"/>
              <a:t>2</a:t>
            </a:fld>
            <a:endParaRPr lang="en-NO"/>
          </a:p>
        </p:txBody>
      </p:sp>
    </p:spTree>
    <p:extLst>
      <p:ext uri="{BB962C8B-B14F-4D97-AF65-F5344CB8AC3E}">
        <p14:creationId xmlns:p14="http://schemas.microsoft.com/office/powerpoint/2010/main" val="48254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Forklare at hele drivkraften til en paraglider er </a:t>
            </a:r>
            <a:r>
              <a:rPr lang="en-NO" b="1" dirty="0"/>
              <a:t>gravitasjonen.</a:t>
            </a:r>
            <a:r>
              <a:rPr lang="en-NO" b="0" dirty="0"/>
              <a:t> I liket med et passasjerflys motor, er dette vår eneste motorkraft.</a:t>
            </a:r>
          </a:p>
          <a:p>
            <a:pPr marL="171450" indent="-171450">
              <a:buFontTx/>
              <a:buChar char="-"/>
            </a:pPr>
            <a:r>
              <a:rPr lang="en-NO" b="0" dirty="0"/>
              <a:t>Siden ikke alle motkreftene til gravitasjonen virker rett opp, e.g. drag ”holder oss igjen”, vil vi alltid fly “nedover” langs et skråplan.</a:t>
            </a:r>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12</a:t>
            </a:fld>
            <a:endParaRPr lang="en-NO"/>
          </a:p>
        </p:txBody>
      </p:sp>
    </p:spTree>
    <p:extLst>
      <p:ext uri="{BB962C8B-B14F-4D97-AF65-F5344CB8AC3E}">
        <p14:creationId xmlns:p14="http://schemas.microsoft.com/office/powerpoint/2010/main" val="49501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b="1" noProof="0" dirty="0"/>
              <a:t>Eksempel sentrifugalkraft:</a:t>
            </a:r>
            <a:r>
              <a:rPr lang="nb-NO" b="0" noProof="0" dirty="0"/>
              <a:t> Dette er akkurat det samme som å kjøre bil. I sving blir vekten flyttet utover i svingen.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1" noProof="0" dirty="0"/>
              <a:t>Høydetapet er større i sving </a:t>
            </a:r>
            <a:r>
              <a:rPr lang="nb-NO" noProof="0" dirty="0"/>
              <a:t>enn rett frem. Dette fordi løftekreftene nå fordeler seg innover i svingen og ikke direkte oppover. Utfra tegningen over ser vi at gravitasjonen nå ikke bare virker rett ned, og motkraften vil derfor heller ikke virke rett opp. Vi får “mindre løftekrefter” til å holde høyden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b="1" i="1" noProof="0" dirty="0"/>
              <a:t>G</a:t>
            </a:r>
            <a:r>
              <a:rPr lang="nb-NO" b="1" noProof="0" dirty="0"/>
              <a:t>-kraft</a:t>
            </a:r>
            <a:r>
              <a:rPr lang="nb-NO" noProof="0" dirty="0"/>
              <a:t> er en </a:t>
            </a:r>
            <a:r>
              <a:rPr lang="nb-NO" b="1" noProof="0" dirty="0"/>
              <a:t>måleenhet for akselerasjon.</a:t>
            </a:r>
            <a:r>
              <a:rPr lang="nb-NO" noProof="0" dirty="0"/>
              <a:t> Betegnelsen «kraft» er derfor forvirrende. En bedre betegnelse kunne vært «</a:t>
            </a:r>
            <a:r>
              <a:rPr lang="nb-NO" b="1" i="1" noProof="0" dirty="0"/>
              <a:t>g</a:t>
            </a:r>
            <a:r>
              <a:rPr lang="nb-NO" b="1" noProof="0" dirty="0"/>
              <a:t>-faktor</a:t>
            </a:r>
            <a:r>
              <a:rPr lang="nb-NO" noProof="0" dirty="0"/>
              <a:t>» idet </a:t>
            </a:r>
            <a:r>
              <a:rPr lang="nb-NO" i="1" noProof="0" dirty="0"/>
              <a:t>g</a:t>
            </a:r>
            <a:r>
              <a:rPr lang="nb-NO" noProof="0" dirty="0"/>
              <a:t>-kraft er forholdet mellom aktuell akselerasjon og standardakselerasjonen 1 </a:t>
            </a:r>
            <a:r>
              <a:rPr lang="nb-NO" i="1" noProof="0" dirty="0"/>
              <a:t>g</a:t>
            </a:r>
            <a:r>
              <a:rPr lang="nb-NO" noProof="0" dirty="0"/>
              <a:t> på jordoverflaten. Man akselererer altså fortere enn “normalen” med kun tyngdekraft.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t>Bokstaven «</a:t>
            </a:r>
            <a:r>
              <a:rPr lang="nb-NO" i="1" noProof="0" dirty="0"/>
              <a:t>g</a:t>
            </a:r>
            <a:r>
              <a:rPr lang="nb-NO" noProof="0" dirty="0"/>
              <a:t>» står for gravitasjon. 1</a:t>
            </a:r>
            <a:r>
              <a:rPr lang="nb-NO" i="1" noProof="0" dirty="0"/>
              <a:t>g</a:t>
            </a:r>
            <a:r>
              <a:rPr lang="nb-NO" noProof="0" dirty="0"/>
              <a:t> tilsvarer den kraften jorden har når objektet står stille; </a:t>
            </a:r>
            <a:r>
              <a:rPr lang="nb-NO" b="1" noProof="0" dirty="0"/>
              <a:t>tyngdekraften som tilsvarer en akselerasjon på 9,81 m/s². </a:t>
            </a:r>
            <a:r>
              <a:rPr lang="nb-NO" noProof="0" dirty="0"/>
              <a:t>Når man utsettes for eksempel 5</a:t>
            </a:r>
            <a:r>
              <a:rPr lang="nb-NO" i="1" noProof="0" dirty="0"/>
              <a:t>g</a:t>
            </a:r>
            <a:r>
              <a:rPr lang="nb-NO" noProof="0" dirty="0"/>
              <a:t> så utsettes man for fem ganger tyngdekraften. Dette oppleves som om kroppen skulle veie fem ganger det den gjør i stillestående tilstand på jordoverflaten.</a:t>
            </a:r>
          </a:p>
          <a:p>
            <a:pPr marL="171450" indent="-171450">
              <a:buFontTx/>
              <a:buChar char="-"/>
              <a:defRPr/>
            </a:pPr>
            <a:r>
              <a:rPr lang="nb-NO" noProof="0" dirty="0"/>
              <a:t>En kan legge merke til at to personer i samme fly vil oppleve samme akselerasjon og dermed antall </a:t>
            </a:r>
            <a:r>
              <a:rPr lang="nb-NO" i="1" noProof="0" dirty="0"/>
              <a:t>g</a:t>
            </a:r>
            <a:r>
              <a:rPr lang="nb-NO" noProof="0" dirty="0"/>
              <a:t>.</a:t>
            </a:r>
            <a:r>
              <a:rPr lang="nb-NO" dirty="0"/>
              <a:t> </a:t>
            </a:r>
            <a:endParaRPr lang="nb-NO" noProof="0"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noProof="0"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cs typeface="Calibri" panose="020F0502020204030204"/>
              </a:rPr>
              <a:t>(OBS når nerdespørsmålet kommer: </a:t>
            </a:r>
            <a:r>
              <a:rPr lang="nb-NO" b="1" noProof="0" dirty="0">
                <a:cs typeface="Calibri" panose="020F0502020204030204"/>
              </a:rPr>
              <a:t>Sentripetalkraft </a:t>
            </a:r>
            <a:r>
              <a:rPr lang="nb-NO" noProof="0" dirty="0">
                <a:cs typeface="Calibri" panose="020F0502020204030204"/>
              </a:rPr>
              <a:t>(senter-pekende kraft) er en resultantkraft som virker på en gjenstand i en sirkelbane. Kraften virker </a:t>
            </a:r>
            <a:r>
              <a:rPr lang="nb-NO" b="1" noProof="0" dirty="0">
                <a:cs typeface="Calibri" panose="020F0502020204030204"/>
              </a:rPr>
              <a:t>innover</a:t>
            </a:r>
            <a:r>
              <a:rPr lang="nb-NO" noProof="0" dirty="0">
                <a:cs typeface="Calibri" panose="020F0502020204030204"/>
              </a:rPr>
              <a:t> mot sentrum i sirkelen, og gjenstanden vil dermed få en akselerasjon i samme retning – dette er motkraften til sentrifugalkraften og det er denne man kjenner – den dytter deg innover.)</a:t>
            </a:r>
          </a:p>
        </p:txBody>
      </p:sp>
      <p:sp>
        <p:nvSpPr>
          <p:cNvPr id="4" name="Slide Number Placeholder 3"/>
          <p:cNvSpPr>
            <a:spLocks noGrp="1"/>
          </p:cNvSpPr>
          <p:nvPr>
            <p:ph type="sldNum" sz="quarter" idx="5"/>
          </p:nvPr>
        </p:nvSpPr>
        <p:spPr/>
        <p:txBody>
          <a:bodyPr/>
          <a:lstStyle/>
          <a:p>
            <a:fld id="{17195916-80CB-C040-8433-A525BC6166E0}" type="slidenum">
              <a:rPr lang="en-NO" smtClean="0"/>
              <a:t>13</a:t>
            </a:fld>
            <a:endParaRPr lang="en-NO"/>
          </a:p>
        </p:txBody>
      </p:sp>
    </p:spTree>
    <p:extLst>
      <p:ext uri="{BB962C8B-B14F-4D97-AF65-F5344CB8AC3E}">
        <p14:creationId xmlns:p14="http://schemas.microsoft.com/office/powerpoint/2010/main" val="1043444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b="1" dirty="0"/>
              <a:t>Eksempel: </a:t>
            </a:r>
            <a:r>
              <a:rPr lang="nb-NO" b="0" dirty="0"/>
              <a:t>Hold hånda ut av bilvinduet mens du kjører. Er hånda flat er det nesten ingen motstand. Legger du håndflaten mot vinden får du stor motstand, og du må bruke mye krefter.</a:t>
            </a:r>
            <a:endParaRPr lang="nb-NO" b="0" dirty="0">
              <a:cs typeface="Calibri"/>
            </a:endParaRPr>
          </a:p>
          <a:p>
            <a:pPr marL="171450" indent="-171450">
              <a:buChar char="-"/>
            </a:pPr>
            <a:endParaRPr lang="nb-NO" b="0"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14</a:t>
            </a:fld>
            <a:endParaRPr lang="en-NO"/>
          </a:p>
        </p:txBody>
      </p:sp>
    </p:spTree>
    <p:extLst>
      <p:ext uri="{BB962C8B-B14F-4D97-AF65-F5344CB8AC3E}">
        <p14:creationId xmlns:p14="http://schemas.microsoft.com/office/powerpoint/2010/main" val="393003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Tx/>
              <a:buChar char="-"/>
              <a:defRPr/>
            </a:pPr>
            <a:r>
              <a:rPr lang="nb-NO" altLang="en-US" b="1" noProof="0" dirty="0"/>
              <a:t>Formmotstand</a:t>
            </a:r>
            <a:r>
              <a:rPr lang="nb-NO" altLang="en-US" noProof="0" dirty="0"/>
              <a:t>: Dette er grunnen til at enkelte flygere flyr med “pod sele” -&gt; formmotstanden er redusert og man oppnår bedre glidetall / fart.</a:t>
            </a:r>
          </a:p>
          <a:p>
            <a:pPr marL="628650" lvl="1" indent="-171450" algn="l" eaLnBrk="1" hangingPunct="1">
              <a:buFontTx/>
              <a:buChar char="-"/>
              <a:defRPr/>
            </a:pPr>
            <a:r>
              <a:rPr lang="nb-NO" altLang="en-US" noProof="0" dirty="0"/>
              <a:t>Eksempelet med å holde hånda ut vinduet. Øker farten, så blir det også vanskeligere å holde ut hånda -&gt; motstanden øker.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noProof="0" dirty="0"/>
              <a:t>Det antas at 20% av motstanden kommer av overflatemotstand på vingen, 20% fra liner og 20% fra flygeren. Totalt står disse 2 for rundt 60% av </a:t>
            </a:r>
            <a:r>
              <a:rPr lang="nb-NO" dirty="0"/>
              <a:t>totale</a:t>
            </a:r>
            <a:r>
              <a:rPr lang="nb-NO" noProof="0" dirty="0"/>
              <a:t> motstanden.</a:t>
            </a:r>
          </a:p>
          <a:p>
            <a:pPr marL="171450" indent="-171450" algn="l" eaLnBrk="1" hangingPunct="1">
              <a:buFontTx/>
              <a:buChar char="-"/>
              <a:defRPr/>
            </a:pPr>
            <a:endParaRPr lang="nb-NO" altLang="en-US" noProof="0" dirty="0"/>
          </a:p>
        </p:txBody>
      </p:sp>
      <p:sp>
        <p:nvSpPr>
          <p:cNvPr id="4" name="Slide Number Placeholder 3"/>
          <p:cNvSpPr>
            <a:spLocks noGrp="1"/>
          </p:cNvSpPr>
          <p:nvPr>
            <p:ph type="sldNum" sz="quarter" idx="5"/>
          </p:nvPr>
        </p:nvSpPr>
        <p:spPr/>
        <p:txBody>
          <a:bodyPr/>
          <a:lstStyle/>
          <a:p>
            <a:fld id="{17195916-80CB-C040-8433-A525BC6166E0}" type="slidenum">
              <a:rPr lang="en-NO" smtClean="0"/>
              <a:t>15</a:t>
            </a:fld>
            <a:endParaRPr lang="en-NO"/>
          </a:p>
        </p:txBody>
      </p:sp>
    </p:spTree>
    <p:extLst>
      <p:ext uri="{BB962C8B-B14F-4D97-AF65-F5344CB8AC3E}">
        <p14:creationId xmlns:p14="http://schemas.microsoft.com/office/powerpoint/2010/main" val="2385376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b="1" dirty="0"/>
              <a:t>Eksempel</a:t>
            </a:r>
            <a:r>
              <a:rPr lang="en-NO" dirty="0"/>
              <a:t>: “</a:t>
            </a:r>
            <a:r>
              <a:rPr lang="en-NO" b="1" dirty="0"/>
              <a:t>Winglets</a:t>
            </a:r>
            <a:r>
              <a:rPr lang="en-NO" dirty="0"/>
              <a:t>” på passasjerfly er lager for å stoppe luften å flytte seg, reduserer vingetippvirvler</a:t>
            </a:r>
          </a:p>
          <a:p>
            <a:pPr marL="171450" indent="-171450">
              <a:buFontTx/>
              <a:buChar char="-"/>
            </a:pPr>
            <a:r>
              <a:rPr lang="en-NO" dirty="0"/>
              <a:t>Luften flytter seg fra undersiden til oversiden av vingen ved vingetippene i sirkulære bevegelser.</a:t>
            </a:r>
          </a:p>
          <a:p>
            <a:pPr marL="171450" indent="-171450">
              <a:buFontTx/>
              <a:buChar char="-"/>
            </a:pPr>
            <a:endParaRPr lang="en-NO" dirty="0"/>
          </a:p>
          <a:p>
            <a:pPr marL="171450" indent="-171450" algn="l" eaLnBrk="1" hangingPunct="1">
              <a:lnSpc>
                <a:spcPct val="75000"/>
              </a:lnSpc>
              <a:buFontTx/>
              <a:buChar char="-"/>
              <a:defRPr/>
            </a:pPr>
            <a:r>
              <a:rPr lang="nb-NO" altLang="en-US" sz="1200" dirty="0"/>
              <a:t>Indusert motstand er lavest ved stor fart (lavere angrepsvinkel -&gt; mindre trykkforskjell -&gt; mindre å utligne).</a:t>
            </a:r>
          </a:p>
          <a:p>
            <a:pPr marL="171450" indent="-171450" algn="l" eaLnBrk="1" hangingPunct="1">
              <a:lnSpc>
                <a:spcPct val="75000"/>
              </a:lnSpc>
              <a:buFontTx/>
              <a:buChar char="-"/>
              <a:defRPr/>
            </a:pPr>
            <a:r>
              <a:rPr lang="nb-NO" altLang="en-US" sz="1200" dirty="0"/>
              <a:t>Virvlene gir turbulens bak vingen!</a:t>
            </a:r>
          </a:p>
          <a:p>
            <a:pPr marL="171450" indent="-171450" algn="l" eaLnBrk="1" hangingPunct="1">
              <a:lnSpc>
                <a:spcPct val="75000"/>
              </a:lnSpc>
              <a:buFontTx/>
              <a:buChar char="-"/>
              <a:defRPr/>
            </a:pPr>
            <a:r>
              <a:rPr lang="nb-NO" altLang="en-US" sz="1200" dirty="0"/>
              <a:t>Høyt sideforhold gir mindre vingetippvirvler.</a:t>
            </a:r>
          </a:p>
          <a:p>
            <a:pPr marL="171450" marR="0" lvl="0" indent="-171450" algn="l" defTabSz="914400" rtl="0" eaLnBrk="1" fontAlgn="auto" latinLnBrk="0" hangingPunct="1">
              <a:lnSpc>
                <a:spcPct val="75000"/>
              </a:lnSpc>
              <a:spcBef>
                <a:spcPts val="0"/>
              </a:spcBef>
              <a:spcAft>
                <a:spcPts val="0"/>
              </a:spcAft>
              <a:buClrTx/>
              <a:buSzTx/>
              <a:buFontTx/>
              <a:buChar char="-"/>
              <a:tabLst/>
              <a:defRPr/>
            </a:pPr>
            <a:r>
              <a:rPr lang="nb-NO" altLang="en-US" sz="1200" dirty="0"/>
              <a:t>Minsker ved økt hastighet.</a:t>
            </a:r>
          </a:p>
          <a:p>
            <a:pPr marL="171450" marR="0" lvl="0" indent="-171450" algn="l" defTabSz="914400" rtl="0" eaLnBrk="1" fontAlgn="auto" latinLnBrk="0" hangingPunct="1">
              <a:lnSpc>
                <a:spcPct val="75000"/>
              </a:lnSpc>
              <a:spcBef>
                <a:spcPts val="0"/>
              </a:spcBef>
              <a:spcAft>
                <a:spcPts val="0"/>
              </a:spcAft>
              <a:buClrTx/>
              <a:buSzTx/>
              <a:buFontTx/>
              <a:buChar char="-"/>
              <a:tabLst/>
              <a:defRPr/>
            </a:pPr>
            <a:r>
              <a:rPr lang="nb-NO" altLang="en-US" sz="1200" dirty="0"/>
              <a:t>Øker ved redusert hastighet.</a:t>
            </a:r>
          </a:p>
          <a:p>
            <a:pPr marL="171450" marR="0" lvl="0" indent="-171450" algn="l" defTabSz="914400" rtl="0" eaLnBrk="1" fontAlgn="auto" latinLnBrk="0" hangingPunct="1">
              <a:lnSpc>
                <a:spcPct val="75000"/>
              </a:lnSpc>
              <a:spcBef>
                <a:spcPts val="0"/>
              </a:spcBef>
              <a:spcAft>
                <a:spcPts val="0"/>
              </a:spcAft>
              <a:buClrTx/>
              <a:buSzTx/>
              <a:buFontTx/>
              <a:buChar char="-"/>
              <a:tabLst/>
              <a:defRPr/>
            </a:pPr>
            <a:r>
              <a:rPr lang="nb-NO" altLang="en-US" sz="1200" dirty="0"/>
              <a:t>Kan nevne at disse kan merkes dersom vi flyr inn rett bak en annen paraglider.</a:t>
            </a:r>
          </a:p>
          <a:p>
            <a:pPr marL="171450" marR="0" lvl="0" indent="-171450" algn="l" defTabSz="914400" rtl="0" eaLnBrk="1" fontAlgn="auto" latinLnBrk="0" hangingPunct="1">
              <a:lnSpc>
                <a:spcPct val="75000"/>
              </a:lnSpc>
              <a:spcBef>
                <a:spcPts val="0"/>
              </a:spcBef>
              <a:spcAft>
                <a:spcPts val="0"/>
              </a:spcAft>
              <a:buClrTx/>
              <a:buSzTx/>
              <a:buFontTx/>
              <a:buChar char="-"/>
              <a:tabLst/>
              <a:defRPr/>
            </a:pPr>
            <a:endParaRPr lang="nb-NO" sz="1200" dirty="0"/>
          </a:p>
          <a:p>
            <a:pPr marL="0" marR="0" lvl="0" indent="0" algn="l" defTabSz="914400" rtl="0" eaLnBrk="1" fontAlgn="auto" latinLnBrk="0" hangingPunct="1">
              <a:lnSpc>
                <a:spcPct val="75000"/>
              </a:lnSpc>
              <a:spcBef>
                <a:spcPts val="0"/>
              </a:spcBef>
              <a:spcAft>
                <a:spcPts val="0"/>
              </a:spcAft>
              <a:buClrTx/>
              <a:buSzTx/>
              <a:buFontTx/>
              <a:buNone/>
              <a:tabLst/>
              <a:defRPr/>
            </a:pPr>
            <a:r>
              <a:rPr lang="nb-NO" sz="1200" dirty="0"/>
              <a:t>OPK </a:t>
            </a:r>
            <a:r>
              <a:rPr lang="nb-NO" sz="1200" b="1" dirty="0"/>
              <a:t>video</a:t>
            </a:r>
            <a:r>
              <a:rPr lang="nb-NO" sz="1200" dirty="0"/>
              <a:t> som viser vingetippvirvler: </a:t>
            </a:r>
            <a:r>
              <a:rPr lang="nb-NO" sz="1200" b="1" dirty="0" err="1"/>
              <a:t>https</a:t>
            </a:r>
            <a:r>
              <a:rPr lang="nb-NO" sz="1200" b="1" dirty="0"/>
              <a:t>://</a:t>
            </a:r>
            <a:r>
              <a:rPr lang="nb-NO" sz="1200" b="1" dirty="0" err="1"/>
              <a:t>vimeo.com</a:t>
            </a:r>
            <a:r>
              <a:rPr lang="nb-NO" sz="1200" b="1" dirty="0"/>
              <a:t>/341955937</a:t>
            </a:r>
            <a:endParaRPr lang="en-NO" b="1" dirty="0"/>
          </a:p>
          <a:p>
            <a:pPr marL="171450" indent="-171450">
              <a:buChar char="-"/>
            </a:pPr>
            <a:endParaRPr lang="en-NO"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16</a:t>
            </a:fld>
            <a:endParaRPr lang="en-NO"/>
          </a:p>
        </p:txBody>
      </p:sp>
    </p:spTree>
    <p:extLst>
      <p:ext uri="{BB962C8B-B14F-4D97-AF65-F5344CB8AC3E}">
        <p14:creationId xmlns:p14="http://schemas.microsoft.com/office/powerpoint/2010/main" val="4294018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 Vingetipp virvler er også grunnen til at fly må vente på å ta av, til virvlene fra forrige fly har forsvunnet. Ulykker har skjedd med for kort tid mellom avganger.</a:t>
            </a:r>
          </a:p>
        </p:txBody>
      </p:sp>
      <p:sp>
        <p:nvSpPr>
          <p:cNvPr id="4" name="Slide Number Placeholder 3"/>
          <p:cNvSpPr>
            <a:spLocks noGrp="1"/>
          </p:cNvSpPr>
          <p:nvPr>
            <p:ph type="sldNum" sz="quarter" idx="5"/>
          </p:nvPr>
        </p:nvSpPr>
        <p:spPr/>
        <p:txBody>
          <a:bodyPr/>
          <a:lstStyle/>
          <a:p>
            <a:fld id="{17195916-80CB-C040-8433-A525BC6166E0}" type="slidenum">
              <a:rPr lang="en-NO" smtClean="0"/>
              <a:t>18</a:t>
            </a:fld>
            <a:endParaRPr lang="en-NO"/>
          </a:p>
        </p:txBody>
      </p:sp>
    </p:spTree>
    <p:extLst>
      <p:ext uri="{BB962C8B-B14F-4D97-AF65-F5344CB8AC3E}">
        <p14:creationId xmlns:p14="http://schemas.microsoft.com/office/powerpoint/2010/main" val="3594711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 Flyfarten for beste glidetall er det punktet hvor vi kan fly </a:t>
            </a:r>
            <a:r>
              <a:rPr lang="en-NO" b="1" dirty="0"/>
              <a:t>lengst</a:t>
            </a:r>
            <a:r>
              <a:rPr lang="en-NO" b="0" dirty="0"/>
              <a:t> i stille luft -&gt; “minst krefter som holder oss igjen”.</a:t>
            </a: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19</a:t>
            </a:fld>
            <a:endParaRPr lang="en-NO"/>
          </a:p>
        </p:txBody>
      </p:sp>
    </p:spTree>
    <p:extLst>
      <p:ext uri="{BB962C8B-B14F-4D97-AF65-F5344CB8AC3E}">
        <p14:creationId xmlns:p14="http://schemas.microsoft.com/office/powerpoint/2010/main" val="552303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dirty="0"/>
              <a:t>Glidetallet er målt i </a:t>
            </a:r>
            <a:r>
              <a:rPr lang="en-NO" b="1" dirty="0"/>
              <a:t>forhold til bakken!</a:t>
            </a:r>
            <a:endParaRPr lang="en-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dirty="0"/>
              <a:t>Produsentene bruker dette typisk for å angi hvor bra en paraglider flyr.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b="1" dirty="0"/>
              <a:t>Spørsmål: </a:t>
            </a:r>
            <a:r>
              <a:rPr lang="en-NO" b="0" dirty="0"/>
              <a:t>Hvordan kan vi endre glidetallet mens vi flyr?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NO" b="0" dirty="0"/>
              <a:t>Speedbar</a:t>
            </a:r>
            <a:r>
              <a:rPr lang="nb-NO" b="0" dirty="0"/>
              <a:t>, trekke ned </a:t>
            </a:r>
            <a:r>
              <a:rPr lang="nb-NO" b="0" dirty="0" err="1"/>
              <a:t>styeliner</a:t>
            </a:r>
            <a:r>
              <a:rPr lang="nb-NO" b="0" dirty="0"/>
              <a:t> eller bare </a:t>
            </a:r>
            <a:r>
              <a:rPr lang="nb-NO" b="0" dirty="0" err="1"/>
              <a:t>risere</a:t>
            </a:r>
            <a:r>
              <a:rPr lang="nb-NO" b="0" dirty="0"/>
              <a:t>.</a:t>
            </a:r>
            <a:endParaRPr lang="en-NO"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20</a:t>
            </a:fld>
            <a:endParaRPr lang="en-NO"/>
          </a:p>
        </p:txBody>
      </p:sp>
    </p:spTree>
    <p:extLst>
      <p:ext uri="{BB962C8B-B14F-4D97-AF65-F5344CB8AC3E}">
        <p14:creationId xmlns:p14="http://schemas.microsoft.com/office/powerpoint/2010/main" val="4190734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eaLnBrk="1" hangingPunct="1">
              <a:buFontTx/>
              <a:buChar char="-"/>
              <a:defRPr/>
            </a:pPr>
            <a:r>
              <a:rPr lang="nb-NO" altLang="en-US" sz="1200" b="1" i="0" noProof="0" dirty="0" err="1"/>
              <a:t>Flyfart</a:t>
            </a:r>
            <a:r>
              <a:rPr lang="nb-NO" altLang="en-US" sz="1200" i="0" noProof="0" dirty="0"/>
              <a:t> er viktig for evt. </a:t>
            </a:r>
            <a:r>
              <a:rPr lang="nb-NO" altLang="en-US" sz="1200" i="0" noProof="0" dirty="0" err="1"/>
              <a:t>steiling</a:t>
            </a:r>
            <a:r>
              <a:rPr lang="nb-NO" altLang="en-US" sz="1200" i="0" noProof="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altLang="en-US" sz="1200" b="1" i="0" noProof="0" dirty="0"/>
              <a:t>Bakkefart</a:t>
            </a:r>
            <a:r>
              <a:rPr lang="nb-NO" altLang="en-US" sz="1200" i="0" noProof="0" dirty="0"/>
              <a:t> er viktig med tanke på landing.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altLang="en-US" sz="120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altLang="en-US" sz="1200" b="1" i="0" noProof="0" dirty="0"/>
              <a:t>Svar på spørsmål</a:t>
            </a:r>
            <a:r>
              <a:rPr lang="nb-NO" altLang="en-US" sz="1200" i="0" noProof="0" dirty="0"/>
              <a:t>: Vi står i ro i luften, bakkefarten er 0</a:t>
            </a:r>
          </a:p>
          <a:p>
            <a:pPr marL="171450" indent="-171450" algn="l" eaLnBrk="1" hangingPunct="1">
              <a:buFontTx/>
              <a:buChar char="-"/>
              <a:defRPr/>
            </a:pPr>
            <a:endParaRPr lang="nb-NO" altLang="en-US" sz="1200" i="1" noProof="0" dirty="0"/>
          </a:p>
          <a:p>
            <a:endParaRPr lang="nb-NO" noProof="0" dirty="0"/>
          </a:p>
        </p:txBody>
      </p:sp>
      <p:sp>
        <p:nvSpPr>
          <p:cNvPr id="4" name="Slide Number Placeholder 3"/>
          <p:cNvSpPr>
            <a:spLocks noGrp="1"/>
          </p:cNvSpPr>
          <p:nvPr>
            <p:ph type="sldNum" sz="quarter" idx="5"/>
          </p:nvPr>
        </p:nvSpPr>
        <p:spPr/>
        <p:txBody>
          <a:bodyPr/>
          <a:lstStyle/>
          <a:p>
            <a:fld id="{17195916-80CB-C040-8433-A525BC6166E0}" type="slidenum">
              <a:rPr lang="en-NO" smtClean="0"/>
              <a:t>21</a:t>
            </a:fld>
            <a:endParaRPr lang="en-NO"/>
          </a:p>
        </p:txBody>
      </p:sp>
    </p:spTree>
    <p:extLst>
      <p:ext uri="{BB962C8B-B14F-4D97-AF65-F5344CB8AC3E}">
        <p14:creationId xmlns:p14="http://schemas.microsoft.com/office/powerpoint/2010/main" val="113033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Kan nevne de finurlige single-skin gliderne som en kuriositet?</a:t>
            </a:r>
            <a:endParaRPr lang="en-NO" i="1"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23</a:t>
            </a:fld>
            <a:endParaRPr lang="en-NO"/>
          </a:p>
        </p:txBody>
      </p:sp>
    </p:spTree>
    <p:extLst>
      <p:ext uri="{BB962C8B-B14F-4D97-AF65-F5344CB8AC3E}">
        <p14:creationId xmlns:p14="http://schemas.microsoft.com/office/powerpoint/2010/main" val="3129586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 forskjell på </a:t>
            </a:r>
            <a:r>
              <a:rPr lang="en-NO" b="1" dirty="0"/>
              <a:t>aerodynamisk løft</a:t>
            </a:r>
            <a:r>
              <a:rPr lang="en-NO" b="0" dirty="0"/>
              <a:t> og </a:t>
            </a:r>
            <a:r>
              <a:rPr lang="en-NO" b="1" dirty="0"/>
              <a:t>“vanlig løft” </a:t>
            </a:r>
            <a:r>
              <a:rPr lang="en-NO" b="0" dirty="0"/>
              <a:t>(meteorologisk løft) som brukt i termikk / hangflyging.</a:t>
            </a:r>
          </a:p>
          <a:p>
            <a:pPr marL="171450" indent="-171450">
              <a:buFontTx/>
              <a:buChar char="-"/>
            </a:pPr>
            <a:r>
              <a:rPr lang="en-NO" b="0" dirty="0"/>
              <a:t>”Løft” er kraften som holder oss oppe! Uten denne ville vi bare falt rett ned.</a:t>
            </a:r>
          </a:p>
          <a:p>
            <a:pPr marL="171450" indent="-171450">
              <a:buFontTx/>
              <a:buChar char="-"/>
            </a:pPr>
            <a:r>
              <a:rPr lang="en-NO" b="1" dirty="0"/>
              <a:t>Forklar lufttrykk</a:t>
            </a:r>
            <a:r>
              <a:rPr lang="en-NO" b="0" dirty="0"/>
              <a:t>: vekten av en tenkt søyle av luft opp i atmosfæren -&gt; dette er dekket i Meteorologi presentasjonen.</a:t>
            </a:r>
          </a:p>
          <a:p>
            <a:pPr marL="171450" indent="-171450">
              <a:buFontTx/>
              <a:buChar char="-"/>
            </a:pPr>
            <a:r>
              <a:rPr lang="en-NO" b="0" dirty="0"/>
              <a:t>Forklar </a:t>
            </a:r>
            <a:r>
              <a:rPr lang="en-NO" b="1" dirty="0"/>
              <a:t>venturi effekten</a:t>
            </a:r>
            <a:r>
              <a:rPr lang="en-NO" b="0" dirty="0"/>
              <a:t> som kommer av at samme mengde luft gjennom en innsnevring gjør at hastigheten </a:t>
            </a:r>
            <a:r>
              <a:rPr lang="en-NO" b="1" dirty="0"/>
              <a:t>øker. </a:t>
            </a:r>
            <a:r>
              <a:rPr lang="en-NO" b="0" dirty="0"/>
              <a:t>-&gt; Dette er også dekket nærmere i Meteorologien.</a:t>
            </a:r>
            <a:endParaRPr lang="en-NO" b="1" dirty="0"/>
          </a:p>
          <a:p>
            <a:pPr marL="171450" indent="-171450">
              <a:buFontTx/>
              <a:buChar char="-"/>
            </a:pPr>
            <a:r>
              <a:rPr lang="en-NO" b="0" dirty="0"/>
              <a:t>Venturirør eksperimetet viser at:</a:t>
            </a:r>
          </a:p>
          <a:p>
            <a:pPr marL="628650" lvl="1" indent="-171450">
              <a:buFontTx/>
              <a:buChar char="-"/>
            </a:pPr>
            <a:r>
              <a:rPr lang="en-NO" b="0" dirty="0"/>
              <a:t>Når luft beveger seg fortere -&gt; lufttrykket </a:t>
            </a:r>
            <a:r>
              <a:rPr lang="en-NO" b="1" dirty="0"/>
              <a:t>minker</a:t>
            </a:r>
            <a:r>
              <a:rPr lang="en-NO" b="0" dirty="0"/>
              <a:t>.</a:t>
            </a:r>
          </a:p>
          <a:p>
            <a:pPr marL="628650" lvl="1" indent="-171450">
              <a:buFontTx/>
              <a:buChar char="-"/>
            </a:pPr>
            <a:r>
              <a:rPr lang="en-NO" b="0" dirty="0"/>
              <a:t>Når luft beveger seg saktere -&gt; lufttrykket </a:t>
            </a:r>
            <a:r>
              <a:rPr lang="en-NO" b="1" dirty="0"/>
              <a:t>øker.</a:t>
            </a:r>
          </a:p>
        </p:txBody>
      </p:sp>
      <p:sp>
        <p:nvSpPr>
          <p:cNvPr id="4" name="Slide Number Placeholder 3"/>
          <p:cNvSpPr>
            <a:spLocks noGrp="1"/>
          </p:cNvSpPr>
          <p:nvPr>
            <p:ph type="sldNum" sz="quarter" idx="5"/>
          </p:nvPr>
        </p:nvSpPr>
        <p:spPr/>
        <p:txBody>
          <a:bodyPr/>
          <a:lstStyle/>
          <a:p>
            <a:fld id="{17195916-80CB-C040-8433-A525BC6166E0}" type="slidenum">
              <a:rPr lang="en-NO" smtClean="0"/>
              <a:t>3</a:t>
            </a:fld>
            <a:endParaRPr lang="en-NO"/>
          </a:p>
        </p:txBody>
      </p:sp>
    </p:spTree>
    <p:extLst>
      <p:ext uri="{BB962C8B-B14F-4D97-AF65-F5344CB8AC3E}">
        <p14:creationId xmlns:p14="http://schemas.microsoft.com/office/powerpoint/2010/main" val="2898085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altLang="en-US" dirty="0"/>
              <a:t>Stabil i pitch- og roll planet grunnet flygerens vekt og dertil </a:t>
            </a:r>
            <a:r>
              <a:rPr lang="nb-NO" altLang="en-US" b="1" dirty="0"/>
              <a:t>lavt tyngdepunkt.</a:t>
            </a:r>
            <a:endParaRPr lang="nb-NO" altLang="en-US" dirty="0"/>
          </a:p>
          <a:p>
            <a:pPr marL="171450" indent="-171450">
              <a:buFontTx/>
              <a:buChar char="-"/>
            </a:pPr>
            <a:r>
              <a:rPr lang="nb-NO" altLang="en-US" dirty="0" err="1"/>
              <a:t>Yaw</a:t>
            </a:r>
            <a:r>
              <a:rPr lang="nb-NO" altLang="en-US" dirty="0"/>
              <a:t>-stabil grunnet paragliderens konstruksjon (fremkantens krumning i horisontalplanet). Den er </a:t>
            </a:r>
            <a:r>
              <a:rPr lang="nb-NO" altLang="en-US" i="1" dirty="0"/>
              <a:t>selvstabiliserende.</a:t>
            </a:r>
            <a:endParaRPr lang="nb-NO" altLang="en-US"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24</a:t>
            </a:fld>
            <a:endParaRPr lang="en-NO"/>
          </a:p>
        </p:txBody>
      </p:sp>
    </p:spTree>
    <p:extLst>
      <p:ext uri="{BB962C8B-B14F-4D97-AF65-F5344CB8AC3E}">
        <p14:creationId xmlns:p14="http://schemas.microsoft.com/office/powerpoint/2010/main" val="1994339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N</a:t>
            </a:r>
            <a:r>
              <a:rPr lang="en-NO" dirty="0"/>
              <a:t>evne </a:t>
            </a:r>
            <a:r>
              <a:rPr lang="en-NO" b="1" dirty="0"/>
              <a:t>ulempene</a:t>
            </a:r>
            <a:r>
              <a:rPr lang="en-NO" b="0" dirty="0"/>
              <a:t> med stort sideforhold = lavere passiv sikkerhet.</a:t>
            </a:r>
          </a:p>
          <a:p>
            <a:pPr marL="171450" indent="-171450">
              <a:buFontTx/>
              <a:buChar char="-"/>
            </a:pPr>
            <a:r>
              <a:rPr lang="en-NO" b="0" dirty="0"/>
              <a:t>Nevne at dette da er èn av de nevnte faktorene som påvirker </a:t>
            </a:r>
            <a:r>
              <a:rPr lang="en-NO" b="1" dirty="0"/>
              <a:t>løftet.</a:t>
            </a: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25</a:t>
            </a:fld>
            <a:endParaRPr lang="en-NO"/>
          </a:p>
        </p:txBody>
      </p:sp>
    </p:spTree>
    <p:extLst>
      <p:ext uri="{BB962C8B-B14F-4D97-AF65-F5344CB8AC3E}">
        <p14:creationId xmlns:p14="http://schemas.microsoft.com/office/powerpoint/2010/main" val="2620190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Jo tynnere vinger, jo bedre ytelse, men desto lavere passiv sikkerhet.</a:t>
            </a:r>
          </a:p>
          <a:p>
            <a:pPr marL="171450" indent="-171450">
              <a:buFontTx/>
              <a:buChar char="-"/>
            </a:pPr>
            <a:r>
              <a:rPr lang="en-NO" dirty="0"/>
              <a:t>Større sideforhold er mer krevende å fly.</a:t>
            </a:r>
          </a:p>
          <a:p>
            <a:pPr marL="171450" indent="-171450">
              <a:buFontTx/>
              <a:buChar char="-"/>
            </a:pPr>
            <a:r>
              <a:rPr lang="en-NO" dirty="0"/>
              <a:t>Større sideforhold krever mye jevnlig flyging for å vedlikeholde ferdighetene til å fly den.</a:t>
            </a:r>
          </a:p>
          <a:p>
            <a:pPr marL="171450" indent="-171450">
              <a:buFontTx/>
              <a:buChar char="-"/>
            </a:pPr>
            <a:r>
              <a:rPr lang="en-NO" dirty="0"/>
              <a:t>Større sideforhold = mindre indusert motstand = mye høyere fart og bedre glidetall.</a:t>
            </a:r>
          </a:p>
        </p:txBody>
      </p:sp>
      <p:sp>
        <p:nvSpPr>
          <p:cNvPr id="4" name="Slide Number Placeholder 3"/>
          <p:cNvSpPr>
            <a:spLocks noGrp="1"/>
          </p:cNvSpPr>
          <p:nvPr>
            <p:ph type="sldNum" sz="quarter" idx="5"/>
          </p:nvPr>
        </p:nvSpPr>
        <p:spPr/>
        <p:txBody>
          <a:bodyPr/>
          <a:lstStyle/>
          <a:p>
            <a:fld id="{17195916-80CB-C040-8433-A525BC6166E0}" type="slidenum">
              <a:rPr lang="en-NO" smtClean="0"/>
              <a:t>26</a:t>
            </a:fld>
            <a:endParaRPr lang="en-NO"/>
          </a:p>
        </p:txBody>
      </p:sp>
    </p:spTree>
    <p:extLst>
      <p:ext uri="{BB962C8B-B14F-4D97-AF65-F5344CB8AC3E}">
        <p14:creationId xmlns:p14="http://schemas.microsoft.com/office/powerpoint/2010/main" val="1315640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27</a:t>
            </a:fld>
            <a:endParaRPr lang="en-NO"/>
          </a:p>
        </p:txBody>
      </p:sp>
    </p:spTree>
    <p:extLst>
      <p:ext uri="{BB962C8B-B14F-4D97-AF65-F5344CB8AC3E}">
        <p14:creationId xmlns:p14="http://schemas.microsoft.com/office/powerpoint/2010/main" val="3482716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 ordet “</a:t>
            </a:r>
            <a:r>
              <a:rPr lang="en-NO" b="1" dirty="0"/>
              <a:t>vingeprofil</a:t>
            </a:r>
            <a:r>
              <a:rPr lang="en-NO" dirty="0"/>
              <a:t>” -&gt; tverrsnitt av en vinge for å enklere kunne vise luftbanen.</a:t>
            </a:r>
          </a:p>
          <a:p>
            <a:pPr marL="171450" indent="-171450">
              <a:buFontTx/>
              <a:buChar char="-"/>
            </a:pPr>
            <a:r>
              <a:rPr lang="en-NO" dirty="0"/>
              <a:t>Lufstrømmen vises som </a:t>
            </a:r>
            <a:r>
              <a:rPr lang="en-NO" b="1" dirty="0"/>
              <a:t>strømlinjer.</a:t>
            </a:r>
            <a:endParaRPr lang="en-NO" b="0" dirty="0"/>
          </a:p>
          <a:p>
            <a:pPr marL="171450" indent="-171450">
              <a:buFontTx/>
              <a:buChar char="-"/>
            </a:pPr>
            <a:r>
              <a:rPr lang="en-NO" b="0" dirty="0"/>
              <a:t>Akkurat som </a:t>
            </a:r>
            <a:r>
              <a:rPr lang="en-NO" b="1" dirty="0"/>
              <a:t>Bernoullis prinsipp </a:t>
            </a:r>
            <a:r>
              <a:rPr lang="en-NO" b="0" dirty="0"/>
              <a:t>vil trykkkreftene både “dytte” vingen fra undersiden samt “dra” den oppover fra oversiden.</a:t>
            </a:r>
          </a:p>
          <a:p>
            <a:pPr marL="628650" lvl="1" indent="-171450">
              <a:buFontTx/>
              <a:buChar char="-"/>
            </a:pPr>
            <a:r>
              <a:rPr lang="en-NO" b="0" dirty="0"/>
              <a:t>Luften over vingen går fortere grunnet lengre vei</a:t>
            </a:r>
            <a:r>
              <a:rPr lang="en-NO" b="1" dirty="0"/>
              <a:t> </a:t>
            </a:r>
            <a:r>
              <a:rPr lang="en-NO" b="0" dirty="0"/>
              <a:t>-&gt; </a:t>
            </a:r>
            <a:r>
              <a:rPr lang="en-NO" b="1" dirty="0"/>
              <a:t>undertrykk.</a:t>
            </a:r>
          </a:p>
          <a:p>
            <a:pPr marL="628650" lvl="1" indent="-171450">
              <a:buFontTx/>
              <a:buChar char="-"/>
            </a:pPr>
            <a:r>
              <a:rPr lang="en-NO" b="0" dirty="0"/>
              <a:t>Luften under vingen går saktere grunnet kortere vei -&gt; </a:t>
            </a:r>
            <a:r>
              <a:rPr lang="en-NO" b="1" dirty="0"/>
              <a:t>overtrykk.</a:t>
            </a:r>
          </a:p>
          <a:p>
            <a:pPr marL="171450" lvl="0" indent="-171450">
              <a:buFontTx/>
              <a:buChar char="-"/>
            </a:pPr>
            <a:r>
              <a:rPr lang="en-NO" b="0" dirty="0"/>
              <a:t>Vi kan endre mengden løft ved å endre </a:t>
            </a:r>
            <a:r>
              <a:rPr lang="en-NO" b="1" dirty="0"/>
              <a:t>vinkelen</a:t>
            </a:r>
            <a:r>
              <a:rPr lang="en-NO" b="0" dirty="0"/>
              <a:t> på profilet mot luftstrømmen. Eksempel: Holde hånda ut av bilvinduet mens man kjører.</a:t>
            </a:r>
          </a:p>
          <a:p>
            <a:pPr marL="171450" lvl="0" indent="-171450">
              <a:buFontTx/>
              <a:buChar char="-"/>
            </a:pPr>
            <a:r>
              <a:rPr lang="en-NO" b="0" dirty="0"/>
              <a:t>Største delen av løftet ligger på profilets fremste del (mesteparten av løftet er generert på den første 1/3 av profilet)</a:t>
            </a:r>
          </a:p>
          <a:p>
            <a:pPr marL="171450" lvl="0" indent="-171450">
              <a:buFontTx/>
              <a:buChar char="-"/>
            </a:pPr>
            <a:r>
              <a:rPr lang="en-NO" b="1" dirty="0"/>
              <a:t>Styrken</a:t>
            </a:r>
            <a:r>
              <a:rPr lang="en-NO" b="0" dirty="0"/>
              <a:t> av løftet er kvadratisk -&gt; dobling av vindstyrke = 4-dobling av løftet</a:t>
            </a:r>
          </a:p>
          <a:p>
            <a:pPr marL="628650" lvl="1" indent="-171450">
              <a:buFontTx/>
              <a:buChar char="-"/>
            </a:pPr>
            <a:r>
              <a:rPr lang="en-NO" b="1" dirty="0"/>
              <a:t>Eksempel:</a:t>
            </a:r>
            <a:r>
              <a:rPr lang="en-NO" b="0" dirty="0"/>
              <a:t> Dette er grunnen til at passasjerfly trenger stor hastighet for å ta av -&gt; løftekreftene blir ikke store nok før hastigheten er stor nok.</a:t>
            </a:r>
          </a:p>
          <a:p>
            <a:pPr marL="628650" lvl="1" indent="-171450">
              <a:buFontTx/>
              <a:buChar char="-"/>
            </a:pPr>
            <a:r>
              <a:rPr lang="en-NO" b="1" dirty="0"/>
              <a:t>Eksempel 2: </a:t>
            </a:r>
            <a:r>
              <a:rPr lang="en-NO" b="0" dirty="0"/>
              <a:t>Dersom et fly, eller paraglider, står helt i ro er det ingen krefter som virker -&gt; trenger fart for at kreftene virker.</a:t>
            </a:r>
            <a:endParaRPr lang="en-NO" b="1" dirty="0"/>
          </a:p>
          <a:p>
            <a:pPr marL="628650" lvl="1" indent="-171450">
              <a:buFontTx/>
              <a:buChar char="-"/>
            </a:pPr>
            <a:endParaRPr lang="en-NO" b="1" dirty="0"/>
          </a:p>
          <a:p>
            <a:pPr marL="171450" lvl="0" indent="-171450">
              <a:buFontTx/>
              <a:buChar char="-"/>
            </a:pPr>
            <a:r>
              <a:rPr lang="en-NO" b="0" dirty="0"/>
              <a:t>Teorien forklart som at luften som skilles i front møtes på </a:t>
            </a:r>
            <a:r>
              <a:rPr lang="en-NO" b="0" i="1" dirty="0"/>
              <a:t>samme</a:t>
            </a:r>
            <a:r>
              <a:rPr lang="en-NO" b="0" dirty="0"/>
              <a:t> punkt i bakkant av glideren stemmer ikke.</a:t>
            </a:r>
          </a:p>
          <a:p>
            <a:pPr marL="628650" lvl="1" indent="-171450">
              <a:buFontTx/>
              <a:buChar char="-"/>
            </a:pPr>
            <a:r>
              <a:rPr lang="en-NO" b="0" dirty="0"/>
              <a:t>Trykkforskjellene kommer av at lufta går </a:t>
            </a:r>
            <a:r>
              <a:rPr lang="en-NO" b="1" dirty="0"/>
              <a:t>raskere</a:t>
            </a:r>
            <a:r>
              <a:rPr lang="en-NO" b="0" dirty="0"/>
              <a:t> over profilet enn under. Luft “møtes” ikke igjen: </a:t>
            </a:r>
            <a:r>
              <a:rPr lang="en-GB" b="1" dirty="0"/>
              <a:t>https://www.youtube.com/watch?v=UqBmdZ-BNig</a:t>
            </a:r>
          </a:p>
          <a:p>
            <a:pPr marL="628650" lvl="1" indent="-171450">
              <a:buFontTx/>
              <a:buChar char="-"/>
            </a:pPr>
            <a:endParaRPr lang="en-NO" b="1" dirty="0"/>
          </a:p>
          <a:p>
            <a:pPr marL="171450" indent="-171450">
              <a:buFontTx/>
              <a:buChar char="-"/>
            </a:pPr>
            <a:r>
              <a:rPr lang="en-NO" b="0" dirty="0"/>
              <a:t>Teorien </a:t>
            </a:r>
            <a:r>
              <a:rPr lang="en-NO" b="1" dirty="0"/>
              <a:t>foklarer IKKE</a:t>
            </a:r>
            <a:r>
              <a:rPr lang="en-NO" b="0" dirty="0"/>
              <a:t>:</a:t>
            </a:r>
          </a:p>
          <a:p>
            <a:pPr marL="628650" lvl="1" indent="-171450">
              <a:buFontTx/>
              <a:buChar char="-"/>
            </a:pPr>
            <a:r>
              <a:rPr lang="en-NO" b="0" dirty="0"/>
              <a:t>Hvordan fly kan fly opp-ned.</a:t>
            </a:r>
          </a:p>
          <a:p>
            <a:pPr marL="628650" lvl="1" indent="-171450">
              <a:buFontTx/>
              <a:buChar char="-"/>
            </a:pPr>
            <a:r>
              <a:rPr lang="en-NO" b="0" dirty="0"/>
              <a:t>Hvordan også helt flate vinger kan skape løft.</a:t>
            </a:r>
          </a:p>
          <a:p>
            <a:pPr marL="628650" lvl="1" indent="-171450">
              <a:buFontTx/>
              <a:buChar char="-"/>
            </a:pPr>
            <a:r>
              <a:rPr lang="en-NO" b="1" dirty="0"/>
              <a:t>Newtons Lover</a:t>
            </a:r>
            <a:r>
              <a:rPr lang="en-NO" b="0" dirty="0"/>
              <a:t> på neste slide forklarer denne biten.</a:t>
            </a:r>
          </a:p>
          <a:p>
            <a:pPr marL="628650" lvl="1" indent="-171450">
              <a:buFontTx/>
              <a:buChar char="-"/>
            </a:pPr>
            <a:endParaRPr lang="en-NO" b="0" dirty="0"/>
          </a:p>
          <a:p>
            <a:pPr marL="171450" lvl="0" indent="-171450">
              <a:buFontTx/>
              <a:buChar char="-"/>
            </a:pPr>
            <a:r>
              <a:rPr lang="en-NO" b="1" dirty="0"/>
              <a:t>Eksperiment: </a:t>
            </a:r>
            <a:r>
              <a:rPr lang="en-NO" b="0" dirty="0"/>
              <a:t>Blås luft over et ark. Arket vil da heve seg -&gt; lavt lufttrykk trekker arket oppover.</a:t>
            </a:r>
          </a:p>
          <a:p>
            <a:pPr marL="171450" lvl="0" indent="-171450">
              <a:buFontTx/>
              <a:buChar char="-"/>
            </a:pPr>
            <a:endParaRPr lang="en-NO" b="0" dirty="0"/>
          </a:p>
          <a:p>
            <a:pPr marL="0" lvl="0" indent="0">
              <a:buFontTx/>
              <a:buNone/>
            </a:pPr>
            <a:r>
              <a:rPr lang="en-NO" b="1" dirty="0"/>
              <a:t>Video</a:t>
            </a:r>
            <a:r>
              <a:rPr lang="en-NO" b="0" dirty="0"/>
              <a:t> av vindtunnel og luft over vingeprofil som illustrasjon: </a:t>
            </a:r>
            <a:r>
              <a:rPr lang="en-GB" b="1" dirty="0"/>
              <a:t>https://</a:t>
            </a:r>
            <a:r>
              <a:rPr lang="en-GB" b="1" dirty="0" err="1"/>
              <a:t>www.youtube.com</a:t>
            </a:r>
            <a:r>
              <a:rPr lang="en-GB" b="1" dirty="0"/>
              <a:t>/</a:t>
            </a:r>
            <a:r>
              <a:rPr lang="en-GB" b="1" dirty="0" err="1"/>
              <a:t>watch?v</a:t>
            </a:r>
            <a:r>
              <a:rPr lang="en-GB" b="1" dirty="0"/>
              <a:t>=</a:t>
            </a:r>
            <a:r>
              <a:rPr lang="en-GB" b="1" dirty="0" err="1"/>
              <a:t>UqBmdZ-BNig</a:t>
            </a:r>
            <a:r>
              <a:rPr lang="en-GB" b="1" dirty="0"/>
              <a:t>.</a:t>
            </a:r>
          </a:p>
          <a:p>
            <a:pPr marL="0" lvl="0" indent="0">
              <a:buFontTx/>
              <a:buNone/>
            </a:pPr>
            <a:endParaRPr lang="en-GB" b="1" dirty="0"/>
          </a:p>
          <a:p>
            <a:pPr marL="0" lvl="0" indent="0">
              <a:buFontTx/>
              <a:buNone/>
            </a:pPr>
            <a:r>
              <a:rPr lang="en-GB" b="1" dirty="0" err="1"/>
              <a:t>Spørsmål</a:t>
            </a:r>
            <a:r>
              <a:rPr lang="en-GB" b="1" dirty="0"/>
              <a:t> </a:t>
            </a:r>
            <a:r>
              <a:rPr lang="en-GB" b="1" dirty="0" err="1"/>
              <a:t>til</a:t>
            </a:r>
            <a:r>
              <a:rPr lang="en-GB" b="1" dirty="0"/>
              <a:t> </a:t>
            </a:r>
            <a:r>
              <a:rPr lang="en-GB" b="1" dirty="0" err="1"/>
              <a:t>elevene</a:t>
            </a:r>
            <a:r>
              <a:rPr lang="en-GB" b="1" dirty="0"/>
              <a:t>: </a:t>
            </a:r>
            <a:r>
              <a:rPr lang="en-GB" b="0" dirty="0"/>
              <a:t>Kan </a:t>
            </a:r>
            <a:r>
              <a:rPr lang="en-GB" b="0" dirty="0" err="1"/>
              <a:t>Bernoullis</a:t>
            </a:r>
            <a:r>
              <a:rPr lang="en-GB" b="0" dirty="0"/>
              <a:t> </a:t>
            </a:r>
            <a:r>
              <a:rPr lang="en-GB" b="0" dirty="0" err="1"/>
              <a:t>prinsipp</a:t>
            </a:r>
            <a:r>
              <a:rPr lang="en-GB" b="0" dirty="0"/>
              <a:t> </a:t>
            </a:r>
            <a:r>
              <a:rPr lang="en-GB" b="0" dirty="0" err="1"/>
              <a:t>forklare</a:t>
            </a:r>
            <a:r>
              <a:rPr lang="en-GB" b="0" dirty="0"/>
              <a:t> </a:t>
            </a:r>
            <a:r>
              <a:rPr lang="en-GB" b="0" dirty="0" err="1"/>
              <a:t>hvordan</a:t>
            </a:r>
            <a:r>
              <a:rPr lang="en-GB" b="0" dirty="0"/>
              <a:t> et fly </a:t>
            </a:r>
            <a:r>
              <a:rPr lang="en-GB" b="0" dirty="0" err="1"/>
              <a:t>kan</a:t>
            </a:r>
            <a:r>
              <a:rPr lang="en-GB" b="0" dirty="0"/>
              <a:t> fly </a:t>
            </a:r>
            <a:r>
              <a:rPr lang="en-GB" b="0" dirty="0" err="1"/>
              <a:t>opp</a:t>
            </a:r>
            <a:r>
              <a:rPr lang="en-GB" b="0" dirty="0"/>
              <a:t>-ned? (Dette </a:t>
            </a:r>
            <a:r>
              <a:rPr lang="en-GB" b="0" dirty="0" err="1"/>
              <a:t>kan</a:t>
            </a:r>
            <a:r>
              <a:rPr lang="en-GB" b="0" dirty="0"/>
              <a:t> </a:t>
            </a:r>
            <a:r>
              <a:rPr lang="en-GB" b="0" dirty="0" err="1"/>
              <a:t>brukes</a:t>
            </a:r>
            <a:r>
              <a:rPr lang="en-GB" b="0" dirty="0"/>
              <a:t> </a:t>
            </a:r>
            <a:r>
              <a:rPr lang="en-GB" b="0" dirty="0" err="1"/>
              <a:t>som</a:t>
            </a:r>
            <a:r>
              <a:rPr lang="en-GB" b="0" dirty="0"/>
              <a:t> </a:t>
            </a:r>
            <a:r>
              <a:rPr lang="en-GB" b="0" dirty="0" err="1"/>
              <a:t>en</a:t>
            </a:r>
            <a:r>
              <a:rPr lang="en-GB" b="0" dirty="0"/>
              <a:t> “intro” </a:t>
            </a:r>
            <a:r>
              <a:rPr lang="en-GB" b="0" dirty="0" err="1"/>
              <a:t>til</a:t>
            </a:r>
            <a:r>
              <a:rPr lang="en-GB" b="0" dirty="0"/>
              <a:t> </a:t>
            </a:r>
            <a:r>
              <a:rPr lang="en-GB" b="0" dirty="0" err="1"/>
              <a:t>å</a:t>
            </a:r>
            <a:r>
              <a:rPr lang="en-GB" b="0" dirty="0"/>
              <a:t> </a:t>
            </a:r>
            <a:r>
              <a:rPr lang="en-GB" b="0" dirty="0" err="1"/>
              <a:t>forklare</a:t>
            </a:r>
            <a:r>
              <a:rPr lang="en-GB" b="0" dirty="0"/>
              <a:t> at </a:t>
            </a:r>
            <a:r>
              <a:rPr lang="en-GB" b="0" dirty="0" err="1"/>
              <a:t>løft</a:t>
            </a:r>
            <a:r>
              <a:rPr lang="en-GB" b="0" dirty="0"/>
              <a:t> </a:t>
            </a:r>
            <a:r>
              <a:rPr lang="en-GB" b="0" dirty="0" err="1"/>
              <a:t>kan</a:t>
            </a:r>
            <a:r>
              <a:rPr lang="en-GB" b="0" dirty="0"/>
              <a:t> </a:t>
            </a:r>
            <a:r>
              <a:rPr lang="en-GB" b="0" dirty="0" err="1"/>
              <a:t>forklares</a:t>
            </a:r>
            <a:r>
              <a:rPr lang="en-GB" b="0" dirty="0"/>
              <a:t> </a:t>
            </a:r>
            <a:r>
              <a:rPr lang="en-GB" b="0" dirty="0" err="1"/>
              <a:t>på</a:t>
            </a:r>
            <a:r>
              <a:rPr lang="en-GB" b="0" dirty="0"/>
              <a:t> </a:t>
            </a:r>
            <a:r>
              <a:rPr lang="en-GB" b="0" dirty="0" err="1"/>
              <a:t>flere</a:t>
            </a:r>
            <a:r>
              <a:rPr lang="en-GB" b="0" dirty="0"/>
              <a:t> </a:t>
            </a:r>
            <a:r>
              <a:rPr lang="en-GB" b="0" dirty="0" err="1"/>
              <a:t>måter</a:t>
            </a:r>
            <a:r>
              <a:rPr lang="en-GB" b="0" dirty="0"/>
              <a:t>).</a:t>
            </a:r>
            <a:endParaRPr lang="en-NO" b="0" dirty="0"/>
          </a:p>
          <a:p>
            <a:pPr marL="171450" lvl="0" indent="-171450">
              <a:buFontTx/>
              <a:buChar char="-"/>
            </a:pPr>
            <a:endParaRPr lang="en-NO" b="1" dirty="0"/>
          </a:p>
          <a:p>
            <a:pPr marL="171450" indent="-171450">
              <a:buFontTx/>
              <a:buChar char="-"/>
            </a:pPr>
            <a:endParaRPr lang="en-NO" dirty="0"/>
          </a:p>
          <a:p>
            <a:pPr marL="171450" indent="-171450">
              <a:buFontTx/>
              <a:buChar char="-"/>
            </a:pPr>
            <a:endParaRPr lang="en-NO"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4</a:t>
            </a:fld>
            <a:endParaRPr lang="en-NO"/>
          </a:p>
        </p:txBody>
      </p:sp>
    </p:spTree>
    <p:extLst>
      <p:ext uri="{BB962C8B-B14F-4D97-AF65-F5344CB8AC3E}">
        <p14:creationId xmlns:p14="http://schemas.microsoft.com/office/powerpoint/2010/main" val="207574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nb-NO" noProof="0" dirty="0">
                <a:cs typeface="Calibri"/>
              </a:rPr>
              <a:t>Måte nr.2 å forklare løft på er Newtons 3.lov -&gt; luftpartikler som treffer profilet skaper en motkraft som dytter profilet oppover.</a:t>
            </a:r>
            <a:endParaRPr lang="nb-NO" noProof="0" dirty="0"/>
          </a:p>
          <a:p>
            <a:pPr marL="171450" indent="-171450">
              <a:buFont typeface="Arial"/>
              <a:buChar char="•"/>
            </a:pPr>
            <a:r>
              <a:rPr lang="nb-NO" b="0" i="0" noProof="0" dirty="0"/>
              <a:t>Newtons</a:t>
            </a:r>
            <a:r>
              <a:rPr lang="nb-NO" noProof="0" dirty="0"/>
              <a:t> 3.lov er heller ikke helt komplett, da den ikke kan forklare over-/undertrykket som oppstår.</a:t>
            </a:r>
            <a:endParaRPr lang="nb-NO" noProof="0"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6</a:t>
            </a:fld>
            <a:endParaRPr lang="en-NO"/>
          </a:p>
        </p:txBody>
      </p:sp>
    </p:spTree>
    <p:extLst>
      <p:ext uri="{BB962C8B-B14F-4D97-AF65-F5344CB8AC3E}">
        <p14:creationId xmlns:p14="http://schemas.microsoft.com/office/powerpoint/2010/main" val="262840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nb-NO" noProof="0" dirty="0">
                <a:cs typeface="Calibri"/>
              </a:rPr>
              <a:t>En kombinasjon av disse teoriene er det de fleste er enige om; løftet er et </a:t>
            </a:r>
            <a:r>
              <a:rPr lang="nb-NO" b="1" noProof="0" dirty="0">
                <a:cs typeface="Calibri"/>
              </a:rPr>
              <a:t>resultat av moment </a:t>
            </a:r>
            <a:r>
              <a:rPr lang="nb-NO" noProof="0" dirty="0">
                <a:cs typeface="Calibri"/>
              </a:rPr>
              <a:t>som endrer luftbanen.</a:t>
            </a:r>
            <a:endParaRPr lang="nb-NO" noProof="0" dirty="0"/>
          </a:p>
          <a:p>
            <a:pPr marL="628650" lvl="1" indent="-171450">
              <a:buFontTx/>
              <a:buChar char="-"/>
            </a:pPr>
            <a:r>
              <a:rPr lang="nb-NO" noProof="0" dirty="0">
                <a:cs typeface="Calibri"/>
              </a:rPr>
              <a:t>Forenklet kan vi si at dette er å se på de foregående teoriene samlet sett.</a:t>
            </a:r>
          </a:p>
          <a:p>
            <a:pPr marL="628650" lvl="1" indent="-171450">
              <a:buFont typeface="Arial"/>
              <a:buChar char="•"/>
            </a:pPr>
            <a:r>
              <a:rPr lang="nb-NO" b="1" dirty="0">
                <a:cs typeface="Calibri"/>
              </a:rPr>
              <a:t>Eksempel: </a:t>
            </a:r>
            <a:r>
              <a:rPr lang="nb-NO" dirty="0">
                <a:cs typeface="Calibri"/>
              </a:rPr>
              <a:t>Hold hånda ut av bilvinduet. Dersom man vinkler den mot skrått vinden kjennes </a:t>
            </a:r>
            <a:r>
              <a:rPr lang="nb-NO" i="1" dirty="0">
                <a:cs typeface="Calibri"/>
              </a:rPr>
              <a:t>løftet</a:t>
            </a:r>
            <a:r>
              <a:rPr lang="nb-NO" dirty="0">
                <a:cs typeface="Calibri"/>
              </a:rPr>
              <a:t> med en gang som dytter hånden oppover. Holder man hånden vinkelrett inn i vinden oppleves kun </a:t>
            </a:r>
            <a:r>
              <a:rPr lang="nb-NO" i="1" dirty="0">
                <a:cs typeface="Calibri"/>
              </a:rPr>
              <a:t>motstand</a:t>
            </a:r>
            <a:r>
              <a:rPr lang="nb-NO" dirty="0">
                <a:cs typeface="Calibri"/>
              </a:rPr>
              <a:t> og ingen løft.</a:t>
            </a:r>
          </a:p>
          <a:p>
            <a:pPr marL="171450" indent="-171450">
              <a:buFontTx/>
              <a:buChar char="-"/>
            </a:pPr>
            <a:endParaRPr lang="nb-NO" noProof="0" dirty="0"/>
          </a:p>
          <a:p>
            <a:pPr marL="171450" indent="-171450">
              <a:buFontTx/>
              <a:buChar char="-"/>
            </a:pPr>
            <a:r>
              <a:rPr lang="nb-NO" b="0" i="0" noProof="0" dirty="0"/>
              <a:t>Video som forklarer løft: </a:t>
            </a:r>
            <a:r>
              <a:rPr lang="nb-NO" b="1" i="0" noProof="0" dirty="0"/>
              <a:t>https://www.youtube.com/watch?v=fX-r0COL-xA </a:t>
            </a:r>
            <a:r>
              <a:rPr lang="nb-NO" b="0" i="0" noProof="0" dirty="0"/>
              <a:t>(laget for </a:t>
            </a:r>
            <a:r>
              <a:rPr lang="nb-NO" b="0" i="0" noProof="0" dirty="0" err="1"/>
              <a:t>kitesurfing</a:t>
            </a:r>
            <a:r>
              <a:rPr lang="nb-NO" b="0" i="0" noProof="0" dirty="0"/>
              <a:t>, men prinsippene er det same for alle </a:t>
            </a:r>
            <a:r>
              <a:rPr lang="nb-NO" b="0" i="0" noProof="0" dirty="0" err="1"/>
              <a:t>airfoils</a:t>
            </a:r>
            <a:r>
              <a:rPr lang="nb-NO" b="0" i="0" noProof="0" dirty="0"/>
              <a:t>).</a:t>
            </a:r>
          </a:p>
          <a:p>
            <a:pPr marL="171450" lvl="0" indent="-171450">
              <a:buFontTx/>
              <a:buChar char="-"/>
            </a:pPr>
            <a:endParaRPr lang="nb-NO" i="0" noProof="0" dirty="0">
              <a:cs typeface="Calibri" panose="020F0502020204030204"/>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7</a:t>
            </a:fld>
            <a:endParaRPr lang="en-NO"/>
          </a:p>
        </p:txBody>
      </p:sp>
    </p:spTree>
    <p:extLst>
      <p:ext uri="{BB962C8B-B14F-4D97-AF65-F5344CB8AC3E}">
        <p14:creationId xmlns:p14="http://schemas.microsoft.com/office/powerpoint/2010/main" val="4267449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b="0" dirty="0"/>
              <a:t>Angrepsvinkel endrer seg kontinuerlig mens vi flyr -&gt; Inn i stigende luft (termikk), ut av stigende luft.</a:t>
            </a:r>
          </a:p>
          <a:p>
            <a:pPr algn="l" eaLnBrk="1" hangingPunct="1">
              <a:lnSpc>
                <a:spcPct val="85000"/>
              </a:lnSpc>
              <a:buSzPct val="55000"/>
              <a:defRPr/>
            </a:pPr>
            <a:endParaRPr lang="en-NO" altLang="en-US" sz="1200" dirty="0"/>
          </a:p>
          <a:p>
            <a:pPr algn="l" eaLnBrk="1" hangingPunct="1">
              <a:lnSpc>
                <a:spcPct val="85000"/>
              </a:lnSpc>
              <a:buSzPct val="55000"/>
              <a:defRPr/>
            </a:pPr>
            <a:r>
              <a:rPr lang="en-NO" altLang="en-US" sz="1200" b="1" dirty="0"/>
              <a:t>Eksempel: </a:t>
            </a:r>
            <a:r>
              <a:rPr lang="en-NO" altLang="en-US" sz="1200" b="0" dirty="0"/>
              <a:t>Airbus A320 NEO flyene som ble satt på bakken grunnet 2 flystyrter hadde feil på AOA sensor (angle-of-attack), en sensor som måler angrepsvinkel. Sensoren målte en brattere vinkel enn det som var tilfellet, og automatisk presset nesen ned mot bakken.</a:t>
            </a:r>
          </a:p>
          <a:p>
            <a:pPr algn="l" eaLnBrk="1" hangingPunct="1">
              <a:lnSpc>
                <a:spcPct val="85000"/>
              </a:lnSpc>
              <a:buSzPct val="55000"/>
              <a:defRPr/>
            </a:pPr>
            <a:endParaRPr lang="en-NO" altLang="en-US" sz="1200" b="0" dirty="0"/>
          </a:p>
          <a:p>
            <a:pPr marL="0" marR="0" lvl="0" indent="0" algn="l" defTabSz="914400" rtl="0" eaLnBrk="1" fontAlgn="auto" latinLnBrk="0" hangingPunct="1">
              <a:lnSpc>
                <a:spcPct val="85000"/>
              </a:lnSpc>
              <a:spcBef>
                <a:spcPts val="0"/>
              </a:spcBef>
              <a:spcAft>
                <a:spcPts val="0"/>
              </a:spcAft>
              <a:buClrTx/>
              <a:buSzPct val="55000"/>
              <a:buFontTx/>
              <a:buNone/>
              <a:tabLst/>
              <a:defRPr/>
            </a:pPr>
            <a:r>
              <a:rPr lang="en-NO" b="1" dirty="0"/>
              <a:t>Spørsmål: </a:t>
            </a:r>
            <a:r>
              <a:rPr lang="en-NO" dirty="0"/>
              <a:t>Hvordan kan vi endre angrepsvinkel mens vi flyr?</a:t>
            </a:r>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b="0" dirty="0"/>
              <a:t>Større angrepsvinkel med å trekke </a:t>
            </a:r>
            <a:r>
              <a:rPr lang="nb-NO" b="0" dirty="0"/>
              <a:t>ned </a:t>
            </a:r>
            <a:r>
              <a:rPr lang="nb-NO" b="0" dirty="0" err="1"/>
              <a:t>styrelinene</a:t>
            </a:r>
            <a:r>
              <a:rPr lang="en-NO" b="0" dirty="0"/>
              <a:t>.</a:t>
            </a:r>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b="0" dirty="0"/>
              <a:t>Mindre angrepsvinkel med å trykke speedbar.</a:t>
            </a:r>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endParaRPr lang="en-NO" b="0" dirty="0"/>
          </a:p>
          <a:p>
            <a:pPr marL="0" marR="0" lvl="0" indent="0" algn="l" defTabSz="914400" rtl="0" eaLnBrk="1" fontAlgn="auto" latinLnBrk="0" hangingPunct="1">
              <a:lnSpc>
                <a:spcPct val="85000"/>
              </a:lnSpc>
              <a:spcBef>
                <a:spcPts val="0"/>
              </a:spcBef>
              <a:spcAft>
                <a:spcPts val="0"/>
              </a:spcAft>
              <a:buClrTx/>
              <a:buSzPct val="55000"/>
              <a:buFontTx/>
              <a:buNone/>
              <a:tabLst/>
              <a:defRPr/>
            </a:pPr>
            <a:r>
              <a:rPr lang="en-NO" b="1" dirty="0"/>
              <a:t>Spørsmål 2: </a:t>
            </a:r>
            <a:r>
              <a:rPr lang="en-NO" dirty="0"/>
              <a:t>Hva skjer dersom vi øker angrepsvinkelen for mye?</a:t>
            </a:r>
          </a:p>
          <a:p>
            <a:pPr marL="171450" marR="0" lvl="0" indent="-171450" algn="l" defTabSz="914400" rtl="0" eaLnBrk="1" fontAlgn="auto" latinLnBrk="0" hangingPunct="1">
              <a:lnSpc>
                <a:spcPct val="85000"/>
              </a:lnSpc>
              <a:spcBef>
                <a:spcPts val="0"/>
              </a:spcBef>
              <a:spcAft>
                <a:spcPts val="0"/>
              </a:spcAft>
              <a:buClrTx/>
              <a:buSzPct val="55000"/>
              <a:buFontTx/>
              <a:buChar char="-"/>
              <a:tabLst/>
              <a:defRPr/>
            </a:pPr>
            <a:r>
              <a:rPr lang="en-NO" dirty="0"/>
              <a:t>Da inntreffer </a:t>
            </a:r>
            <a:r>
              <a:rPr lang="en-NO" b="1" dirty="0"/>
              <a:t>steil </a:t>
            </a:r>
            <a:r>
              <a:rPr lang="en-NO" b="0" dirty="0"/>
              <a:t>-&gt; dette spørsmålet leder til neste slide som forklarer steiling.</a:t>
            </a:r>
          </a:p>
          <a:p>
            <a:pPr algn="l" eaLnBrk="1" hangingPunct="1">
              <a:lnSpc>
                <a:spcPct val="85000"/>
              </a:lnSpc>
              <a:buSzPct val="55000"/>
              <a:defRPr/>
            </a:pPr>
            <a:endParaRPr lang="nb-NO" altLang="en-US" sz="1200" b="1" dirty="0"/>
          </a:p>
        </p:txBody>
      </p:sp>
      <p:sp>
        <p:nvSpPr>
          <p:cNvPr id="4" name="Slide Number Placeholder 3"/>
          <p:cNvSpPr>
            <a:spLocks noGrp="1"/>
          </p:cNvSpPr>
          <p:nvPr>
            <p:ph type="sldNum" sz="quarter" idx="5"/>
          </p:nvPr>
        </p:nvSpPr>
        <p:spPr/>
        <p:txBody>
          <a:bodyPr/>
          <a:lstStyle/>
          <a:p>
            <a:fld id="{17195916-80CB-C040-8433-A525BC6166E0}" type="slidenum">
              <a:rPr lang="en-NO" smtClean="0"/>
              <a:t>8</a:t>
            </a:fld>
            <a:endParaRPr lang="en-NO"/>
          </a:p>
        </p:txBody>
      </p:sp>
    </p:spTree>
    <p:extLst>
      <p:ext uri="{BB962C8B-B14F-4D97-AF65-F5344CB8AC3E}">
        <p14:creationId xmlns:p14="http://schemas.microsoft.com/office/powerpoint/2010/main" val="330970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9</a:t>
            </a:fld>
            <a:endParaRPr lang="en-NO"/>
          </a:p>
        </p:txBody>
      </p:sp>
    </p:spTree>
    <p:extLst>
      <p:ext uri="{BB962C8B-B14F-4D97-AF65-F5344CB8AC3E}">
        <p14:creationId xmlns:p14="http://schemas.microsoft.com/office/powerpoint/2010/main" val="2830880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O" dirty="0"/>
              <a:t>Forklar ordet “</a:t>
            </a:r>
            <a:r>
              <a:rPr lang="en-NO" b="1" dirty="0"/>
              <a:t>vingebelastning</a:t>
            </a:r>
            <a:r>
              <a:rPr lang="en-NO" dirty="0"/>
              <a:t>”</a:t>
            </a:r>
          </a:p>
          <a:p>
            <a:pPr marL="628650" lvl="1" indent="-171450">
              <a:buFontTx/>
              <a:buChar char="-"/>
            </a:pPr>
            <a:r>
              <a:rPr lang="en-NO" b="1" dirty="0"/>
              <a:t>Eksempel:</a:t>
            </a:r>
            <a:r>
              <a:rPr lang="en-NO" b="0" dirty="0"/>
              <a:t> Forklar at en altfor lett </a:t>
            </a:r>
            <a:r>
              <a:rPr lang="nb-NO" b="0" dirty="0"/>
              <a:t>flyger</a:t>
            </a:r>
            <a:r>
              <a:rPr lang="en-NO" b="0" dirty="0"/>
              <a:t> vil bli som “et løv i vinden”. Motsatt med en altfor tung </a:t>
            </a:r>
            <a:r>
              <a:rPr lang="nb-NO" b="0" dirty="0"/>
              <a:t>flyger</a:t>
            </a:r>
            <a:r>
              <a:rPr lang="en-NO" b="0" dirty="0"/>
              <a:t>.</a:t>
            </a:r>
            <a:endParaRPr lang="en-NO" b="1" dirty="0"/>
          </a:p>
          <a:p>
            <a:pPr marL="171450" indent="-171450">
              <a:buFontTx/>
              <a:buChar char="-"/>
            </a:pPr>
            <a:r>
              <a:rPr lang="en-NO" dirty="0"/>
              <a:t>Forklar grunnen til at vi alltid flyr “hands-up” -&gt; for å ikke nærme oss steilehastighet.</a:t>
            </a:r>
          </a:p>
          <a:p>
            <a:pPr marL="171450" indent="-171450">
              <a:buFontTx/>
              <a:buChar char="-"/>
            </a:pPr>
            <a:r>
              <a:rPr lang="en-NO" dirty="0"/>
              <a:t>Steilehastigheten er alltid den samme gitt samme vingebelastning.</a:t>
            </a:r>
          </a:p>
          <a:p>
            <a:pPr marL="171450" indent="-171450">
              <a:buFontTx/>
              <a:buChar char="-"/>
            </a:pPr>
            <a:r>
              <a:rPr lang="en-NO" dirty="0"/>
              <a:t>Forklar “steilehastighet” grundig. Hva betyr det at steilehastigheten </a:t>
            </a:r>
            <a:r>
              <a:rPr lang="en-NO" b="1" dirty="0"/>
              <a:t>øker?</a:t>
            </a:r>
            <a:r>
              <a:rPr lang="en-NO" b="0" dirty="0"/>
              <a:t> -&gt; Det betyr at vingen steiler </a:t>
            </a:r>
            <a:r>
              <a:rPr lang="en-NO" b="1" dirty="0"/>
              <a:t>raskere</a:t>
            </a:r>
            <a:r>
              <a:rPr lang="en-NO" b="0" dirty="0"/>
              <a:t>, i.e. mindre hastighet å “spise av” før vi når punktet der vingen steiler.</a:t>
            </a:r>
          </a:p>
          <a:p>
            <a:pPr marL="628650" lvl="1" indent="-171450">
              <a:buFontTx/>
              <a:buChar char="-"/>
            </a:pPr>
            <a:r>
              <a:rPr lang="en-NO" b="0" dirty="0"/>
              <a:t>Ved “steilehastighet” vil angrepsvinkelen være for stor til av luften kan følge profilet -&gt; fart og vinkel henger sammen!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b="0" dirty="0"/>
              <a:t>Vingebelastning </a:t>
            </a:r>
            <a:r>
              <a:rPr lang="en-NO" b="1" dirty="0"/>
              <a:t>øker i sving </a:t>
            </a:r>
            <a:r>
              <a:rPr lang="en-NO" b="0" dirty="0"/>
              <a:t>-&gt; derfor skal man være forsiktig med å fly sakte (e.g. på heng) for deretter å svinge med å dra mer </a:t>
            </a:r>
            <a:r>
              <a:rPr lang="nb-NO" b="0" dirty="0"/>
              <a:t>i </a:t>
            </a:r>
            <a:r>
              <a:rPr lang="nb-NO" b="0" dirty="0" err="1"/>
              <a:t>styrelinen</a:t>
            </a:r>
            <a:r>
              <a:rPr lang="en-NO" b="0" dirty="0"/>
              <a:t>.</a:t>
            </a:r>
          </a:p>
          <a:p>
            <a:pPr marL="628650" lvl="1" indent="-171450">
              <a:buFontTx/>
              <a:buChar char="-"/>
            </a:pPr>
            <a:endParaRPr lang="en-NO"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O" b="1" dirty="0"/>
              <a:t>Spørsmål:</a:t>
            </a:r>
            <a:r>
              <a:rPr lang="en-NO" dirty="0"/>
              <a:t> Hva bruker vi steil til under en vanlig flytur?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NO" dirty="0"/>
              <a:t>Landing.</a:t>
            </a:r>
          </a:p>
          <a:p>
            <a:pPr marL="628650" lvl="1" indent="-171450">
              <a:buFontTx/>
              <a:buChar char="-"/>
            </a:pPr>
            <a:endParaRPr lang="en-NO" b="0" dirty="0"/>
          </a:p>
          <a:p>
            <a:pPr marL="171450" lvl="0" indent="-171450">
              <a:buFontTx/>
              <a:buChar char="-"/>
            </a:pPr>
            <a:r>
              <a:rPr lang="en-NO" b="1" dirty="0"/>
              <a:t>Spørsmål 2</a:t>
            </a:r>
            <a:r>
              <a:rPr lang="en-NO" b="0" dirty="0"/>
              <a:t>: Hva skjer dersom angrepsvinkelen blir for lav, eller negativ?</a:t>
            </a:r>
          </a:p>
          <a:p>
            <a:pPr marL="171450" indent="-171450">
              <a:buFontTx/>
              <a:buChar char="-"/>
            </a:pPr>
            <a:endParaRPr lang="en-NO" dirty="0"/>
          </a:p>
          <a:p>
            <a:pPr marL="171450" lvl="0" indent="-171450">
              <a:buFontTx/>
              <a:buChar char="-"/>
            </a:pPr>
            <a:endParaRPr lang="en-NO" b="0" dirty="0"/>
          </a:p>
          <a:p>
            <a:pPr marL="171450" indent="-171450">
              <a:buFontTx/>
              <a:buChar char="-"/>
            </a:pPr>
            <a:endParaRPr lang="en-NO" b="0" dirty="0"/>
          </a:p>
          <a:p>
            <a:pPr marL="171450" indent="-171450">
              <a:buFontTx/>
              <a:buChar char="-"/>
            </a:pPr>
            <a:endParaRPr lang="en-NO" dirty="0"/>
          </a:p>
        </p:txBody>
      </p:sp>
      <p:sp>
        <p:nvSpPr>
          <p:cNvPr id="4" name="Slide Number Placeholder 3"/>
          <p:cNvSpPr>
            <a:spLocks noGrp="1"/>
          </p:cNvSpPr>
          <p:nvPr>
            <p:ph type="sldNum" sz="quarter" idx="5"/>
          </p:nvPr>
        </p:nvSpPr>
        <p:spPr/>
        <p:txBody>
          <a:bodyPr/>
          <a:lstStyle/>
          <a:p>
            <a:fld id="{17195916-80CB-C040-8433-A525BC6166E0}" type="slidenum">
              <a:rPr lang="en-NO" smtClean="0"/>
              <a:t>10</a:t>
            </a:fld>
            <a:endParaRPr lang="en-NO"/>
          </a:p>
        </p:txBody>
      </p:sp>
    </p:spTree>
    <p:extLst>
      <p:ext uri="{BB962C8B-B14F-4D97-AF65-F5344CB8AC3E}">
        <p14:creationId xmlns:p14="http://schemas.microsoft.com/office/powerpoint/2010/main" val="2472513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b-NO" b="0" dirty="0"/>
              <a:t>De to første punktene er de som allerede er gjennomgått. </a:t>
            </a:r>
            <a:r>
              <a:rPr lang="nb-NO" b="1" dirty="0"/>
              <a:t>De resterende 3 er nye begreper</a:t>
            </a:r>
            <a:r>
              <a:rPr lang="nb-NO" b="0" dirty="0"/>
              <a:t>, men som ikke trenger detaljert forklaring.</a:t>
            </a:r>
            <a:endParaRPr lang="nb-NO" b="0" dirty="0">
              <a:cs typeface="Calibri"/>
            </a:endParaRPr>
          </a:p>
          <a:p>
            <a:pPr marL="171450" indent="-171450">
              <a:buFontTx/>
              <a:buChar char="-"/>
            </a:pPr>
            <a:endParaRPr lang="nb-NO" b="0" dirty="0">
              <a:cs typeface="Calibri"/>
            </a:endParaRPr>
          </a:p>
          <a:p>
            <a:pPr marL="171450" indent="-171450">
              <a:buFontTx/>
              <a:buChar char="-"/>
            </a:pPr>
            <a:r>
              <a:rPr lang="nb-NO" b="0" dirty="0"/>
              <a:t>Angrepsvinkel. Forklar at ulike paraglidere har ulike angrepsvinkel, e.g. elevglidere har større angrepsvinkel enn de for viderekomne.</a:t>
            </a:r>
            <a:endParaRPr lang="nb-NO" b="0" dirty="0">
              <a:cs typeface="Calibri"/>
            </a:endParaRPr>
          </a:p>
          <a:p>
            <a:pPr marL="628650" lvl="1" indent="-171450">
              <a:buFontTx/>
              <a:buChar char="-"/>
            </a:pPr>
            <a:r>
              <a:rPr lang="nb-NO" b="1" dirty="0"/>
              <a:t>Spørsmål</a:t>
            </a:r>
            <a:r>
              <a:rPr lang="nb-NO" dirty="0"/>
              <a:t> </a:t>
            </a:r>
            <a:r>
              <a:rPr lang="nb-NO" b="1" dirty="0"/>
              <a:t>til elevene: </a:t>
            </a:r>
            <a:r>
              <a:rPr lang="nb-NO" dirty="0"/>
              <a:t>Hvordan endrer man angrepsvinkel? (</a:t>
            </a:r>
            <a:r>
              <a:rPr lang="nb-NO" dirty="0" err="1"/>
              <a:t>speedbar</a:t>
            </a:r>
            <a:r>
              <a:rPr lang="nb-NO" dirty="0"/>
              <a:t>, trekke ned </a:t>
            </a:r>
            <a:r>
              <a:rPr lang="nb-NO" dirty="0" err="1"/>
              <a:t>styreliner</a:t>
            </a:r>
            <a:r>
              <a:rPr lang="nb-NO" dirty="0"/>
              <a:t> – eller bakre </a:t>
            </a:r>
            <a:r>
              <a:rPr lang="nb-NO" dirty="0" err="1"/>
              <a:t>risere</a:t>
            </a:r>
            <a:r>
              <a:rPr lang="nb-NO" dirty="0"/>
              <a:t>)</a:t>
            </a:r>
            <a:endParaRPr lang="nb-NO" dirty="0">
              <a:cs typeface="Calibri"/>
            </a:endParaRPr>
          </a:p>
          <a:p>
            <a:pPr marL="171450" indent="-171450">
              <a:buFontTx/>
              <a:buChar char="-"/>
            </a:pPr>
            <a:r>
              <a:rPr lang="nb-NO" dirty="0"/>
              <a:t>Hastighet: dobler man hastigheten, 4-dobler man løftet. Tilsvarende, 4-dobler man hastigheten 16-dobler man løftet.</a:t>
            </a:r>
            <a:endParaRPr lang="nb-NO" dirty="0">
              <a:cs typeface="Calibri"/>
            </a:endParaRPr>
          </a:p>
          <a:p>
            <a:pPr marL="628650" lvl="1" indent="-171450">
              <a:buFontTx/>
              <a:buChar char="-"/>
            </a:pPr>
            <a:r>
              <a:rPr lang="nb-NO" b="1" dirty="0"/>
              <a:t>Eksempel:</a:t>
            </a:r>
            <a:r>
              <a:rPr lang="nb-NO" b="0" dirty="0"/>
              <a:t> Dette er viktig å være klar over når man står på start. Tenker man at “det gikk jo fint med 2m/s, da går nok 4m/s vind greit og, det er jo bare dobbelt så mye” så kan man fort bli overrasket over hvor mye mer krefter det er i sving.</a:t>
            </a:r>
            <a:endParaRPr lang="nb-NO" b="0" dirty="0">
              <a:cs typeface="Calibri"/>
            </a:endParaRPr>
          </a:p>
          <a:p>
            <a:pPr marL="628650" lvl="1" indent="-171450">
              <a:buFontTx/>
              <a:buChar char="-"/>
            </a:pPr>
            <a:r>
              <a:rPr lang="nb-NO" dirty="0">
                <a:cs typeface="Calibri"/>
              </a:rPr>
              <a:t>For hastighet kan man relatere til farten et fly trenger bortover rullebanen før løftekreftene er store nok til å bære vekten.</a:t>
            </a:r>
          </a:p>
          <a:p>
            <a:pPr marL="171450" lvl="0" indent="-171450">
              <a:buFontTx/>
              <a:buChar char="-"/>
            </a:pPr>
            <a:r>
              <a:rPr lang="nb-NO" b="0" dirty="0"/>
              <a:t>Vingeprofil: Forklar forskjellene på de ulike paragliderne, e.g. konkurransevinger er tynnere, elevvinger er tykkere.</a:t>
            </a:r>
            <a:endParaRPr lang="nb-NO" b="0" dirty="0">
              <a:cs typeface="Calibri"/>
            </a:endParaRPr>
          </a:p>
          <a:p>
            <a:pPr marL="171450" lvl="0" indent="-171450">
              <a:buFontTx/>
              <a:buChar char="-"/>
            </a:pPr>
            <a:r>
              <a:rPr lang="nb-NO" b="0" dirty="0"/>
              <a:t>Vingeareal: Størrelsen på vingen er tilpasset vekten av flygeren.</a:t>
            </a:r>
            <a:endParaRPr lang="nb-NO" b="0" dirty="0">
              <a:cs typeface="Calibri"/>
            </a:endParaRPr>
          </a:p>
          <a:p>
            <a:pPr marL="171450" lvl="0" indent="-171450">
              <a:buFontTx/>
              <a:buChar char="-"/>
            </a:pPr>
            <a:r>
              <a:rPr lang="nb-NO" b="0" dirty="0"/>
              <a:t>Lufttetthet: Høyere i atmosfæren er det “mindre luft” -&gt; lengre mellom luftpartiklene.</a:t>
            </a:r>
            <a:endParaRPr lang="nb-NO" b="0" dirty="0">
              <a:cs typeface="Calibri"/>
            </a:endParaRPr>
          </a:p>
          <a:p>
            <a:pPr marL="628650" lvl="1" indent="-171450">
              <a:buFontTx/>
              <a:buChar char="-"/>
            </a:pPr>
            <a:r>
              <a:rPr lang="nb-NO" b="0" dirty="0"/>
              <a:t>Tynnere luft betyr at det er mindre løftekrefter -&gt; Dette betyr bl.a. at vi trenger </a:t>
            </a:r>
            <a:r>
              <a:rPr lang="nb-NO" b="0" i="1" dirty="0"/>
              <a:t>høyere fart</a:t>
            </a:r>
            <a:r>
              <a:rPr lang="nb-NO" b="0" i="0" dirty="0"/>
              <a:t> for å komme i lufta.</a:t>
            </a:r>
            <a:endParaRPr lang="nb-NO" b="0" i="0" dirty="0">
              <a:cs typeface="Calibri"/>
            </a:endParaRPr>
          </a:p>
          <a:p>
            <a:pPr marL="628650" lvl="1" indent="-171450">
              <a:buFontTx/>
              <a:buChar char="-"/>
            </a:pPr>
            <a:r>
              <a:rPr lang="nb-NO" b="1" i="0" dirty="0"/>
              <a:t>Eksempel:</a:t>
            </a:r>
            <a:r>
              <a:rPr lang="nb-NO" b="0" i="0" dirty="0"/>
              <a:t> Passasjerfly flyr høyt grunnet at de her kan holde høyere hastighet (</a:t>
            </a:r>
            <a:r>
              <a:rPr lang="nb-NO" dirty="0"/>
              <a:t>og dertil lavere</a:t>
            </a:r>
            <a:r>
              <a:rPr lang="nb-NO" b="0" i="0" dirty="0"/>
              <a:t> forbruk av </a:t>
            </a:r>
            <a:r>
              <a:rPr lang="nb-NO" dirty="0"/>
              <a:t>drivstoff</a:t>
            </a:r>
            <a:r>
              <a:rPr lang="nb-NO" b="0" i="0" dirty="0"/>
              <a:t>).</a:t>
            </a:r>
            <a:endParaRPr lang="nb-NO" b="1" dirty="0">
              <a:cs typeface="Calibri"/>
            </a:endParaRPr>
          </a:p>
        </p:txBody>
      </p:sp>
      <p:sp>
        <p:nvSpPr>
          <p:cNvPr id="4" name="Slide Number Placeholder 3"/>
          <p:cNvSpPr>
            <a:spLocks noGrp="1"/>
          </p:cNvSpPr>
          <p:nvPr>
            <p:ph type="sldNum" sz="quarter" idx="5"/>
          </p:nvPr>
        </p:nvSpPr>
        <p:spPr/>
        <p:txBody>
          <a:bodyPr/>
          <a:lstStyle/>
          <a:p>
            <a:fld id="{17195916-80CB-C040-8433-A525BC6166E0}" type="slidenum">
              <a:rPr lang="en-NO" smtClean="0"/>
              <a:t>11</a:t>
            </a:fld>
            <a:endParaRPr lang="en-NO"/>
          </a:p>
        </p:txBody>
      </p:sp>
    </p:spTree>
    <p:extLst>
      <p:ext uri="{BB962C8B-B14F-4D97-AF65-F5344CB8AC3E}">
        <p14:creationId xmlns:p14="http://schemas.microsoft.com/office/powerpoint/2010/main" val="288499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362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esentasjon - single picture ST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905E1-2C2D-1D42-A64C-6A7C416E36D6}"/>
              </a:ext>
            </a:extLst>
          </p:cNvPr>
          <p:cNvPicPr>
            <a:picLocks noChangeAspect="1"/>
          </p:cNvPicPr>
          <p:nvPr userDrawn="1"/>
        </p:nvPicPr>
        <p:blipFill>
          <a:blip r:embed="rId2"/>
          <a:srcRect/>
          <a:stretch/>
        </p:blipFill>
        <p:spPr>
          <a:xfrm>
            <a:off x="6296076" y="93728"/>
            <a:ext cx="5564679" cy="5997801"/>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cxnSp>
        <p:nvCxnSpPr>
          <p:cNvPr id="11" name="Straight Connector 10">
            <a:extLst>
              <a:ext uri="{FF2B5EF4-FFF2-40B4-BE49-F238E27FC236}">
                <a16:creationId xmlns:a16="http://schemas.microsoft.com/office/drawing/2014/main" id="{0005C37F-6621-603D-5F2C-F40FF0EB4188}"/>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0AEFC49-ECBA-6EA9-70A6-E7E877E3AC20}"/>
              </a:ext>
            </a:extLst>
          </p:cNvPr>
          <p:cNvSpPr txBox="1"/>
          <p:nvPr userDrawn="1"/>
        </p:nvSpPr>
        <p:spPr>
          <a:xfrm>
            <a:off x="10562479" y="6136139"/>
            <a:ext cx="1074455"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225586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848E-F0CD-6D4D-9904-133DDA7A94A8}"/>
              </a:ext>
            </a:extLst>
          </p:cNvPr>
          <p:cNvSpPr>
            <a:spLocks noGrp="1"/>
          </p:cNvSpPr>
          <p:nvPr>
            <p:ph type="title"/>
          </p:nvPr>
        </p:nvSpPr>
        <p:spPr>
          <a:xfrm>
            <a:off x="839788" y="365125"/>
            <a:ext cx="10515600" cy="1325563"/>
          </a:xfrm>
        </p:spPr>
        <p:txBody>
          <a:bodyPr/>
          <a:lstStyle/>
          <a:p>
            <a:r>
              <a:rPr lang="en-GB"/>
              <a:t>Click to edit Master title style</a:t>
            </a:r>
            <a:endParaRPr lang="en-NO"/>
          </a:p>
        </p:txBody>
      </p:sp>
      <p:sp>
        <p:nvSpPr>
          <p:cNvPr id="3" name="Text Placeholder 2">
            <a:extLst>
              <a:ext uri="{FF2B5EF4-FFF2-40B4-BE49-F238E27FC236}">
                <a16:creationId xmlns:a16="http://schemas.microsoft.com/office/drawing/2014/main" id="{0CAC582D-12B3-7C4A-A0B0-9FC5527F75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4095D-3F28-A442-BCEE-604BD028BC8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5" name="Text Placeholder 4">
            <a:extLst>
              <a:ext uri="{FF2B5EF4-FFF2-40B4-BE49-F238E27FC236}">
                <a16:creationId xmlns:a16="http://schemas.microsoft.com/office/drawing/2014/main" id="{93A0DB72-3529-E848-9855-96E4F76D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9ABE240-6AD8-0945-B482-0FF814E705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7" name="Date Placeholder 6">
            <a:extLst>
              <a:ext uri="{FF2B5EF4-FFF2-40B4-BE49-F238E27FC236}">
                <a16:creationId xmlns:a16="http://schemas.microsoft.com/office/drawing/2014/main" id="{F342286F-507E-B149-9267-28E554490EDB}"/>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8" name="Footer Placeholder 7">
            <a:extLst>
              <a:ext uri="{FF2B5EF4-FFF2-40B4-BE49-F238E27FC236}">
                <a16:creationId xmlns:a16="http://schemas.microsoft.com/office/drawing/2014/main" id="{1639D5B2-C3B0-C94D-AAF1-41B1C189D38E}"/>
              </a:ext>
            </a:extLst>
          </p:cNvPr>
          <p:cNvSpPr>
            <a:spLocks noGrp="1"/>
          </p:cNvSpPr>
          <p:nvPr>
            <p:ph type="ftr" sz="quarter" idx="11"/>
          </p:nvPr>
        </p:nvSpPr>
        <p:spPr/>
        <p:txBody>
          <a:bodyPr/>
          <a:lstStyle/>
          <a:p>
            <a:endParaRPr lang="en-NO"/>
          </a:p>
        </p:txBody>
      </p:sp>
      <p:sp>
        <p:nvSpPr>
          <p:cNvPr id="9" name="Slide Number Placeholder 8">
            <a:extLst>
              <a:ext uri="{FF2B5EF4-FFF2-40B4-BE49-F238E27FC236}">
                <a16:creationId xmlns:a16="http://schemas.microsoft.com/office/drawing/2014/main" id="{2BF3B19C-284A-BD43-B369-4444F78494BC}"/>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201184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4BFA-E27B-0249-ADEE-213AAF026F2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O"/>
          </a:p>
        </p:txBody>
      </p:sp>
      <p:sp>
        <p:nvSpPr>
          <p:cNvPr id="3" name="Picture Placeholder 2">
            <a:extLst>
              <a:ext uri="{FF2B5EF4-FFF2-40B4-BE49-F238E27FC236}">
                <a16:creationId xmlns:a16="http://schemas.microsoft.com/office/drawing/2014/main" id="{4236660D-785E-734A-81EE-0F1FEFCF5F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O"/>
          </a:p>
        </p:txBody>
      </p:sp>
      <p:sp>
        <p:nvSpPr>
          <p:cNvPr id="4" name="Text Placeholder 3">
            <a:extLst>
              <a:ext uri="{FF2B5EF4-FFF2-40B4-BE49-F238E27FC236}">
                <a16:creationId xmlns:a16="http://schemas.microsoft.com/office/drawing/2014/main" id="{B9A86318-1A66-CF45-94A9-1ECE93E417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B8B51A9-42C0-854B-A62D-9363BB1E9932}"/>
              </a:ext>
            </a:extLst>
          </p:cNvPr>
          <p:cNvSpPr>
            <a:spLocks noGrp="1"/>
          </p:cNvSpPr>
          <p:nvPr>
            <p:ph type="dt" sz="half" idx="10"/>
          </p:nvPr>
        </p:nvSpPr>
        <p:spPr/>
        <p:txBody>
          <a:bodyPr/>
          <a:lstStyle/>
          <a:p>
            <a:fld id="{65711121-46DD-0B4C-8057-099E00DAA760}" type="datetimeFigureOut">
              <a:rPr lang="en-NO" smtClean="0"/>
              <a:t>01/19/2024</a:t>
            </a:fld>
            <a:endParaRPr lang="en-NO"/>
          </a:p>
        </p:txBody>
      </p:sp>
      <p:sp>
        <p:nvSpPr>
          <p:cNvPr id="6" name="Footer Placeholder 5">
            <a:extLst>
              <a:ext uri="{FF2B5EF4-FFF2-40B4-BE49-F238E27FC236}">
                <a16:creationId xmlns:a16="http://schemas.microsoft.com/office/drawing/2014/main" id="{74C50110-3210-F646-B47C-3F78A61DF3D7}"/>
              </a:ext>
            </a:extLst>
          </p:cNvPr>
          <p:cNvSpPr>
            <a:spLocks noGrp="1"/>
          </p:cNvSpPr>
          <p:nvPr>
            <p:ph type="ftr" sz="quarter" idx="11"/>
          </p:nvPr>
        </p:nvSpPr>
        <p:spPr/>
        <p:txBody>
          <a:bodyPr/>
          <a:lstStyle/>
          <a:p>
            <a:endParaRPr lang="en-NO"/>
          </a:p>
        </p:txBody>
      </p:sp>
      <p:sp>
        <p:nvSpPr>
          <p:cNvPr id="7" name="Slide Number Placeholder 6">
            <a:extLst>
              <a:ext uri="{FF2B5EF4-FFF2-40B4-BE49-F238E27FC236}">
                <a16:creationId xmlns:a16="http://schemas.microsoft.com/office/drawing/2014/main" id="{A31F624F-6C8D-914D-A3A6-9B8CF3F5B779}"/>
              </a:ext>
            </a:extLst>
          </p:cNvPr>
          <p:cNvSpPr>
            <a:spLocks noGrp="1"/>
          </p:cNvSpPr>
          <p:nvPr>
            <p:ph type="sldNum" sz="quarter" idx="12"/>
          </p:nvPr>
        </p:nvSpPr>
        <p:spPr/>
        <p:txBody>
          <a:bodyPr/>
          <a:lstStyle/>
          <a:p>
            <a:fld id="{B51C688E-4A17-0E40-A995-E1BD729EED87}" type="slidenum">
              <a:rPr lang="en-NO" smtClean="0"/>
              <a:t>‹#›</a:t>
            </a:fld>
            <a:endParaRPr lang="en-NO"/>
          </a:p>
        </p:txBody>
      </p:sp>
    </p:spTree>
    <p:extLst>
      <p:ext uri="{BB962C8B-B14F-4D97-AF65-F5344CB8AC3E}">
        <p14:creationId xmlns:p14="http://schemas.microsoft.com/office/powerpoint/2010/main" val="89020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emside - NLF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D0685-B956-5C47-9349-0746E1890735}"/>
              </a:ext>
            </a:extLst>
          </p:cNvPr>
          <p:cNvPicPr>
            <a:picLocks noChangeAspect="1"/>
          </p:cNvPicPr>
          <p:nvPr userDrawn="1"/>
        </p:nvPicPr>
        <p:blipFill>
          <a:blip r:embed="rId2"/>
          <a:stretch>
            <a:fillRect/>
          </a:stretch>
        </p:blipFill>
        <p:spPr>
          <a:xfrm>
            <a:off x="3573272" y="1843923"/>
            <a:ext cx="5045455" cy="3170153"/>
          </a:xfrm>
          <a:prstGeom prst="rect">
            <a:avLst/>
          </a:prstGeom>
        </p:spPr>
      </p:pic>
    </p:spTree>
    <p:extLst>
      <p:ext uri="{BB962C8B-B14F-4D97-AF65-F5344CB8AC3E}">
        <p14:creationId xmlns:p14="http://schemas.microsoft.com/office/powerpoint/2010/main" val="392354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emside - NLF Logo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2D0685-B956-5C47-9349-0746E1890735}"/>
              </a:ext>
            </a:extLst>
          </p:cNvPr>
          <p:cNvPicPr>
            <a:picLocks noChangeAspect="1"/>
          </p:cNvPicPr>
          <p:nvPr userDrawn="1"/>
        </p:nvPicPr>
        <p:blipFill>
          <a:blip r:embed="rId2"/>
          <a:stretch>
            <a:fillRect/>
          </a:stretch>
        </p:blipFill>
        <p:spPr>
          <a:xfrm>
            <a:off x="3573272" y="1843923"/>
            <a:ext cx="5045455" cy="3170153"/>
          </a:xfrm>
          <a:prstGeom prst="rect">
            <a:avLst/>
          </a:prstGeom>
        </p:spPr>
      </p:pic>
      <p:pic>
        <p:nvPicPr>
          <p:cNvPr id="4" name="Picture 3">
            <a:extLst>
              <a:ext uri="{FF2B5EF4-FFF2-40B4-BE49-F238E27FC236}">
                <a16:creationId xmlns:a16="http://schemas.microsoft.com/office/drawing/2014/main" id="{3D78612F-C8D3-6347-8DA3-5A5D513FFDAF}"/>
              </a:ext>
            </a:extLst>
          </p:cNvPr>
          <p:cNvPicPr>
            <a:picLocks noChangeAspect="1"/>
          </p:cNvPicPr>
          <p:nvPr userDrawn="1"/>
        </p:nvPicPr>
        <p:blipFill>
          <a:blip r:embed="rId3"/>
          <a:stretch>
            <a:fillRect/>
          </a:stretch>
        </p:blipFill>
        <p:spPr>
          <a:xfrm>
            <a:off x="4918074" y="1843923"/>
            <a:ext cx="2355850" cy="2032825"/>
          </a:xfrm>
          <a:prstGeom prst="rect">
            <a:avLst/>
          </a:prstGeom>
        </p:spPr>
      </p:pic>
    </p:spTree>
    <p:extLst>
      <p:ext uri="{BB962C8B-B14F-4D97-AF65-F5344CB8AC3E}">
        <p14:creationId xmlns:p14="http://schemas.microsoft.com/office/powerpoint/2010/main" val="1555906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emside - Main headin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a:blip r:embed="rId2"/>
          <a:srcRect/>
          <a:stretch/>
        </p:blipFill>
        <p:spPr>
          <a:xfrm>
            <a:off x="0" y="619977"/>
            <a:ext cx="8025780" cy="5618046"/>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1" name="TextBox 20">
            <a:extLst>
              <a:ext uri="{FF2B5EF4-FFF2-40B4-BE49-F238E27FC236}">
                <a16:creationId xmlns:a16="http://schemas.microsoft.com/office/drawing/2014/main" id="{4009CCEF-D400-5349-8A18-3DD10DEC8E7E}"/>
              </a:ext>
            </a:extLst>
          </p:cNvPr>
          <p:cNvSpPr txBox="1"/>
          <p:nvPr userDrawn="1"/>
        </p:nvSpPr>
        <p:spPr>
          <a:xfrm>
            <a:off x="7211514" y="4796674"/>
            <a:ext cx="479749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u="none" strike="noStrike" kern="1200" dirty="0">
                <a:solidFill>
                  <a:schemeClr val="bg1"/>
                </a:solidFill>
                <a:effectLst/>
                <a:latin typeface="+mn-lt"/>
                <a:ea typeface="+mn-ea"/>
                <a:cs typeface="+mn-cs"/>
              </a:rPr>
              <a:t>“Once you have tasted flight, you will forever walk the earth with your eyes turned skyward, for there you have been, and there you will always long to return”</a:t>
            </a:r>
          </a:p>
          <a:p>
            <a:endParaRPr lang="en-NO" i="1" dirty="0"/>
          </a:p>
        </p:txBody>
      </p:sp>
      <p:sp>
        <p:nvSpPr>
          <p:cNvPr id="20" name="TextBox 19">
            <a:extLst>
              <a:ext uri="{FF2B5EF4-FFF2-40B4-BE49-F238E27FC236}">
                <a16:creationId xmlns:a16="http://schemas.microsoft.com/office/drawing/2014/main" id="{2DB0C422-BE15-0A40-8AB5-91FCB4E2BD34}"/>
              </a:ext>
            </a:extLst>
          </p:cNvPr>
          <p:cNvSpPr txBox="1"/>
          <p:nvPr userDrawn="1"/>
        </p:nvSpPr>
        <p:spPr>
          <a:xfrm>
            <a:off x="6828610" y="628316"/>
            <a:ext cx="5563301" cy="923330"/>
          </a:xfrm>
          <a:prstGeom prst="rect">
            <a:avLst/>
          </a:prstGeom>
          <a:noFill/>
        </p:spPr>
        <p:txBody>
          <a:bodyPr wrap="square" rtlCol="0">
            <a:spAutoFit/>
          </a:bodyPr>
          <a:lstStyle/>
          <a:p>
            <a:r>
              <a:rPr lang="en-NO" sz="5400" b="1" dirty="0">
                <a:solidFill>
                  <a:schemeClr val="bg1"/>
                </a:solidFill>
              </a:rPr>
              <a:t>AERODYNAMIKK</a:t>
            </a:r>
          </a:p>
        </p:txBody>
      </p:sp>
      <p:sp>
        <p:nvSpPr>
          <p:cNvPr id="22" name="TextBox 21">
            <a:extLst>
              <a:ext uri="{FF2B5EF4-FFF2-40B4-BE49-F238E27FC236}">
                <a16:creationId xmlns:a16="http://schemas.microsoft.com/office/drawing/2014/main" id="{E73B5BD4-25A4-904E-9590-A4F9DB96C02B}"/>
              </a:ext>
            </a:extLst>
          </p:cNvPr>
          <p:cNvSpPr txBox="1"/>
          <p:nvPr userDrawn="1"/>
        </p:nvSpPr>
        <p:spPr>
          <a:xfrm>
            <a:off x="9498751" y="6197057"/>
            <a:ext cx="2581739" cy="400110"/>
          </a:xfrm>
          <a:prstGeom prst="rect">
            <a:avLst/>
          </a:prstGeom>
          <a:noFill/>
        </p:spPr>
        <p:txBody>
          <a:bodyPr wrap="square" rtlCol="0">
            <a:spAutoFit/>
          </a:bodyPr>
          <a:lstStyle/>
          <a:p>
            <a:r>
              <a:rPr lang="en-NO" sz="2000" dirty="0">
                <a:solidFill>
                  <a:schemeClr val="bg1"/>
                </a:solidFill>
              </a:rPr>
              <a:t>- Leonardo Da Vinci</a:t>
            </a:r>
          </a:p>
        </p:txBody>
      </p:sp>
    </p:spTree>
    <p:extLst>
      <p:ext uri="{BB962C8B-B14F-4D97-AF65-F5344CB8AC3E}">
        <p14:creationId xmlns:p14="http://schemas.microsoft.com/office/powerpoint/2010/main" val="1739791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remside - Main heading alt.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77B909B-D828-644E-B620-8F3343243731}"/>
              </a:ext>
            </a:extLst>
          </p:cNvPr>
          <p:cNvPicPr>
            <a:picLocks noChangeAspect="1"/>
          </p:cNvPicPr>
          <p:nvPr userDrawn="1"/>
        </p:nvPicPr>
        <p:blipFill>
          <a:blip r:embed="rId2"/>
          <a:srcRect/>
          <a:stretch/>
        </p:blipFill>
        <p:spPr>
          <a:xfrm>
            <a:off x="182995" y="175889"/>
            <a:ext cx="6757724" cy="6053795"/>
          </a:xfrm>
          <a:prstGeom prst="rect">
            <a:avLst/>
          </a:prstGeom>
        </p:spPr>
      </p:pic>
      <p:grpSp>
        <p:nvGrpSpPr>
          <p:cNvPr id="3" name="Group 2">
            <a:extLst>
              <a:ext uri="{FF2B5EF4-FFF2-40B4-BE49-F238E27FC236}">
                <a16:creationId xmlns:a16="http://schemas.microsoft.com/office/drawing/2014/main" id="{1B9E55C8-9F5B-294D-8329-552A79B85DE7}"/>
              </a:ext>
            </a:extLst>
          </p:cNvPr>
          <p:cNvGrpSpPr/>
          <p:nvPr userDrawn="1"/>
        </p:nvGrpSpPr>
        <p:grpSpPr>
          <a:xfrm>
            <a:off x="5967049" y="-213945"/>
            <a:ext cx="6224951" cy="7285890"/>
            <a:chOff x="5967049" y="-213945"/>
            <a:chExt cx="6224951" cy="7285890"/>
          </a:xfrm>
        </p:grpSpPr>
        <p:sp>
          <p:nvSpPr>
            <p:cNvPr id="15" name="Rectangle 14">
              <a:extLst>
                <a:ext uri="{FF2B5EF4-FFF2-40B4-BE49-F238E27FC236}">
                  <a16:creationId xmlns:a16="http://schemas.microsoft.com/office/drawing/2014/main" id="{72C2F2B4-2DF0-9C4A-8BFF-01E9E0B64031}"/>
                </a:ext>
              </a:extLst>
            </p:cNvPr>
            <p:cNvSpPr/>
            <p:nvPr userDrawn="1"/>
          </p:nvSpPr>
          <p:spPr>
            <a:xfrm>
              <a:off x="8025780" y="0"/>
              <a:ext cx="4166220" cy="6858000"/>
            </a:xfrm>
            <a:prstGeom prst="rect">
              <a:avLst/>
            </a:pr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6" name="Triangle 15">
              <a:extLst>
                <a:ext uri="{FF2B5EF4-FFF2-40B4-BE49-F238E27FC236}">
                  <a16:creationId xmlns:a16="http://schemas.microsoft.com/office/drawing/2014/main" id="{46A372BC-0483-0F49-B603-D4AEE5785075}"/>
                </a:ext>
              </a:extLst>
            </p:cNvPr>
            <p:cNvSpPr/>
            <p:nvPr userDrawn="1"/>
          </p:nvSpPr>
          <p:spPr>
            <a:xfrm rot="10251482">
              <a:off x="5967050" y="-213945"/>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Triangle 15">
              <a:extLst>
                <a:ext uri="{FF2B5EF4-FFF2-40B4-BE49-F238E27FC236}">
                  <a16:creationId xmlns:a16="http://schemas.microsoft.com/office/drawing/2014/main" id="{5FEB41FA-875A-9F45-8B38-F4CFE7D9483A}"/>
                </a:ext>
              </a:extLst>
            </p:cNvPr>
            <p:cNvSpPr/>
            <p:nvPr userDrawn="1"/>
          </p:nvSpPr>
          <p:spPr>
            <a:xfrm rot="11348518" flipV="1">
              <a:off x="5967049" y="3090561"/>
              <a:ext cx="2334048" cy="3981384"/>
            </a:xfrm>
            <a:custGeom>
              <a:avLst/>
              <a:gdLst>
                <a:gd name="connsiteX0" fmla="*/ 0 w 3538594"/>
                <a:gd name="connsiteY0" fmla="*/ 4633389 h 4633389"/>
                <a:gd name="connsiteX1" fmla="*/ 1769297 w 3538594"/>
                <a:gd name="connsiteY1" fmla="*/ 0 h 4633389"/>
                <a:gd name="connsiteX2" fmla="*/ 3538594 w 3538594"/>
                <a:gd name="connsiteY2" fmla="*/ 4633389 h 4633389"/>
                <a:gd name="connsiteX3" fmla="*/ 0 w 3538594"/>
                <a:gd name="connsiteY3" fmla="*/ 4633389 h 4633389"/>
                <a:gd name="connsiteX0" fmla="*/ 0 w 3057084"/>
                <a:gd name="connsiteY0" fmla="*/ 3380637 h 4633389"/>
                <a:gd name="connsiteX1" fmla="*/ 1287787 w 3057084"/>
                <a:gd name="connsiteY1" fmla="*/ 0 h 4633389"/>
                <a:gd name="connsiteX2" fmla="*/ 3057084 w 3057084"/>
                <a:gd name="connsiteY2" fmla="*/ 4633389 h 4633389"/>
                <a:gd name="connsiteX3" fmla="*/ 0 w 3057084"/>
                <a:gd name="connsiteY3" fmla="*/ 3380637 h 4633389"/>
                <a:gd name="connsiteX0" fmla="*/ 0 w 3075065"/>
                <a:gd name="connsiteY0" fmla="*/ 3380637 h 4545498"/>
                <a:gd name="connsiteX1" fmla="*/ 1287787 w 3075065"/>
                <a:gd name="connsiteY1" fmla="*/ 0 h 4545498"/>
                <a:gd name="connsiteX2" fmla="*/ 3075065 w 3075065"/>
                <a:gd name="connsiteY2" fmla="*/ 4545498 h 4545498"/>
                <a:gd name="connsiteX3" fmla="*/ 0 w 3075065"/>
                <a:gd name="connsiteY3" fmla="*/ 3380637 h 4545498"/>
                <a:gd name="connsiteX0" fmla="*/ 0 w 3072367"/>
                <a:gd name="connsiteY0" fmla="*/ 3380637 h 4567511"/>
                <a:gd name="connsiteX1" fmla="*/ 1287787 w 3072367"/>
                <a:gd name="connsiteY1" fmla="*/ 0 h 4567511"/>
                <a:gd name="connsiteX2" fmla="*/ 3072367 w 3072367"/>
                <a:gd name="connsiteY2" fmla="*/ 4567511 h 4567511"/>
                <a:gd name="connsiteX3" fmla="*/ 0 w 3072367"/>
                <a:gd name="connsiteY3" fmla="*/ 3380637 h 4567511"/>
                <a:gd name="connsiteX0" fmla="*/ 0 w 3092451"/>
                <a:gd name="connsiteY0" fmla="*/ 3372917 h 4567511"/>
                <a:gd name="connsiteX1" fmla="*/ 1307871 w 3092451"/>
                <a:gd name="connsiteY1" fmla="*/ 0 h 4567511"/>
                <a:gd name="connsiteX2" fmla="*/ 3092451 w 3092451"/>
                <a:gd name="connsiteY2" fmla="*/ 4567511 h 4567511"/>
                <a:gd name="connsiteX3" fmla="*/ 0 w 3092451"/>
                <a:gd name="connsiteY3" fmla="*/ 3372917 h 4567511"/>
                <a:gd name="connsiteX0" fmla="*/ 0 w 3098241"/>
                <a:gd name="connsiteY0" fmla="*/ 3387979 h 4567511"/>
                <a:gd name="connsiteX1" fmla="*/ 1313661 w 3098241"/>
                <a:gd name="connsiteY1" fmla="*/ 0 h 4567511"/>
                <a:gd name="connsiteX2" fmla="*/ 3098241 w 3098241"/>
                <a:gd name="connsiteY2" fmla="*/ 4567511 h 4567511"/>
                <a:gd name="connsiteX3" fmla="*/ 0 w 3098241"/>
                <a:gd name="connsiteY3" fmla="*/ 3387979 h 4567511"/>
                <a:gd name="connsiteX0" fmla="*/ 0 w 3003930"/>
                <a:gd name="connsiteY0" fmla="*/ 3387979 h 4113646"/>
                <a:gd name="connsiteX1" fmla="*/ 1313661 w 3003930"/>
                <a:gd name="connsiteY1" fmla="*/ 0 h 4113646"/>
                <a:gd name="connsiteX2" fmla="*/ 3003930 w 3003930"/>
                <a:gd name="connsiteY2" fmla="*/ 4113646 h 4113646"/>
                <a:gd name="connsiteX3" fmla="*/ 0 w 3003930"/>
                <a:gd name="connsiteY3" fmla="*/ 3387979 h 4113646"/>
                <a:gd name="connsiteX0" fmla="*/ 0 w 2334048"/>
                <a:gd name="connsiteY0" fmla="*/ 3713625 h 4113646"/>
                <a:gd name="connsiteX1" fmla="*/ 643779 w 2334048"/>
                <a:gd name="connsiteY1" fmla="*/ 0 h 4113646"/>
                <a:gd name="connsiteX2" fmla="*/ 2334048 w 2334048"/>
                <a:gd name="connsiteY2" fmla="*/ 4113646 h 4113646"/>
                <a:gd name="connsiteX3" fmla="*/ 0 w 2334048"/>
                <a:gd name="connsiteY3" fmla="*/ 3713625 h 4113646"/>
                <a:gd name="connsiteX0" fmla="*/ 0 w 2334048"/>
                <a:gd name="connsiteY0" fmla="*/ 3734098 h 4134119"/>
                <a:gd name="connsiteX1" fmla="*/ 585207 w 2334048"/>
                <a:gd name="connsiteY1" fmla="*/ 0 h 4134119"/>
                <a:gd name="connsiteX2" fmla="*/ 2334048 w 2334048"/>
                <a:gd name="connsiteY2" fmla="*/ 4134119 h 4134119"/>
                <a:gd name="connsiteX3" fmla="*/ 0 w 2334048"/>
                <a:gd name="connsiteY3" fmla="*/ 3734098 h 4134119"/>
              </a:gdLst>
              <a:ahLst/>
              <a:cxnLst>
                <a:cxn ang="0">
                  <a:pos x="connsiteX0" y="connsiteY0"/>
                </a:cxn>
                <a:cxn ang="0">
                  <a:pos x="connsiteX1" y="connsiteY1"/>
                </a:cxn>
                <a:cxn ang="0">
                  <a:pos x="connsiteX2" y="connsiteY2"/>
                </a:cxn>
                <a:cxn ang="0">
                  <a:pos x="connsiteX3" y="connsiteY3"/>
                </a:cxn>
              </a:cxnLst>
              <a:rect l="l" t="t" r="r" b="b"/>
              <a:pathLst>
                <a:path w="2334048" h="4134119">
                  <a:moveTo>
                    <a:pt x="0" y="3734098"/>
                  </a:moveTo>
                  <a:lnTo>
                    <a:pt x="585207" y="0"/>
                  </a:lnTo>
                  <a:lnTo>
                    <a:pt x="2334048" y="4134119"/>
                  </a:lnTo>
                  <a:lnTo>
                    <a:pt x="0" y="3734098"/>
                  </a:lnTo>
                  <a:close/>
                </a:path>
              </a:pathLst>
            </a:custGeom>
            <a:solidFill>
              <a:srgbClr val="8CACB5"/>
            </a:soli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21" name="TextBox 20">
            <a:extLst>
              <a:ext uri="{FF2B5EF4-FFF2-40B4-BE49-F238E27FC236}">
                <a16:creationId xmlns:a16="http://schemas.microsoft.com/office/drawing/2014/main" id="{4009CCEF-D400-5349-8A18-3DD10DEC8E7E}"/>
              </a:ext>
            </a:extLst>
          </p:cNvPr>
          <p:cNvSpPr txBox="1"/>
          <p:nvPr userDrawn="1"/>
        </p:nvSpPr>
        <p:spPr>
          <a:xfrm>
            <a:off x="7211514" y="4796674"/>
            <a:ext cx="479749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u="none" strike="noStrike" kern="1200" dirty="0">
                <a:solidFill>
                  <a:schemeClr val="bg1"/>
                </a:solidFill>
                <a:effectLst/>
                <a:latin typeface="+mn-lt"/>
                <a:ea typeface="+mn-ea"/>
                <a:cs typeface="+mn-cs"/>
              </a:rPr>
              <a:t>“Once you have tasted flight, you will forever walk the earth with your eyes turned skyward, for there you have been, and there you will always long to return”</a:t>
            </a:r>
          </a:p>
          <a:p>
            <a:endParaRPr lang="en-NO" i="1" dirty="0"/>
          </a:p>
        </p:txBody>
      </p:sp>
      <p:sp>
        <p:nvSpPr>
          <p:cNvPr id="20" name="TextBox 19">
            <a:extLst>
              <a:ext uri="{FF2B5EF4-FFF2-40B4-BE49-F238E27FC236}">
                <a16:creationId xmlns:a16="http://schemas.microsoft.com/office/drawing/2014/main" id="{2DB0C422-BE15-0A40-8AB5-91FCB4E2BD34}"/>
              </a:ext>
            </a:extLst>
          </p:cNvPr>
          <p:cNvSpPr txBox="1"/>
          <p:nvPr userDrawn="1"/>
        </p:nvSpPr>
        <p:spPr>
          <a:xfrm>
            <a:off x="6828610" y="628316"/>
            <a:ext cx="5563301" cy="923330"/>
          </a:xfrm>
          <a:prstGeom prst="rect">
            <a:avLst/>
          </a:prstGeom>
          <a:noFill/>
        </p:spPr>
        <p:txBody>
          <a:bodyPr wrap="square" rtlCol="0">
            <a:spAutoFit/>
          </a:bodyPr>
          <a:lstStyle/>
          <a:p>
            <a:r>
              <a:rPr lang="en-NO" sz="5400" b="1" dirty="0">
                <a:solidFill>
                  <a:schemeClr val="bg1"/>
                </a:solidFill>
              </a:rPr>
              <a:t>AERODYNAMIKK</a:t>
            </a:r>
          </a:p>
        </p:txBody>
      </p:sp>
      <p:sp>
        <p:nvSpPr>
          <p:cNvPr id="22" name="TextBox 21">
            <a:extLst>
              <a:ext uri="{FF2B5EF4-FFF2-40B4-BE49-F238E27FC236}">
                <a16:creationId xmlns:a16="http://schemas.microsoft.com/office/drawing/2014/main" id="{E73B5BD4-25A4-904E-9590-A4F9DB96C02B}"/>
              </a:ext>
            </a:extLst>
          </p:cNvPr>
          <p:cNvSpPr txBox="1"/>
          <p:nvPr userDrawn="1"/>
        </p:nvSpPr>
        <p:spPr>
          <a:xfrm>
            <a:off x="9498751" y="6197057"/>
            <a:ext cx="2581739" cy="400110"/>
          </a:xfrm>
          <a:prstGeom prst="rect">
            <a:avLst/>
          </a:prstGeom>
          <a:noFill/>
        </p:spPr>
        <p:txBody>
          <a:bodyPr wrap="square" rtlCol="0">
            <a:spAutoFit/>
          </a:bodyPr>
          <a:lstStyle/>
          <a:p>
            <a:r>
              <a:rPr lang="en-NO" sz="2000" dirty="0">
                <a:solidFill>
                  <a:schemeClr val="bg1"/>
                </a:solidFill>
              </a:rPr>
              <a:t>- Leonardo Da Vinci</a:t>
            </a:r>
          </a:p>
        </p:txBody>
      </p:sp>
    </p:spTree>
    <p:extLst>
      <p:ext uri="{BB962C8B-B14F-4D97-AF65-F5344CB8AC3E}">
        <p14:creationId xmlns:p14="http://schemas.microsoft.com/office/powerpoint/2010/main" val="1317047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sjon - standardside">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2479" y="6136139"/>
            <a:ext cx="1074455"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F63D6FB5-33FB-7C46-8F55-947E98841B12}"/>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dirty="0"/>
              <a:t>Click to edit heading</a:t>
            </a:r>
            <a:endParaRPr lang="en-NO" dirty="0"/>
          </a:p>
        </p:txBody>
      </p:sp>
      <p:sp>
        <p:nvSpPr>
          <p:cNvPr id="8" name="Text Placeholder 13">
            <a:extLst>
              <a:ext uri="{FF2B5EF4-FFF2-40B4-BE49-F238E27FC236}">
                <a16:creationId xmlns:a16="http://schemas.microsoft.com/office/drawing/2014/main" id="{06A75B00-7672-284D-BC15-839C234400B1}"/>
              </a:ext>
            </a:extLst>
          </p:cNvPr>
          <p:cNvSpPr>
            <a:spLocks noGrp="1"/>
          </p:cNvSpPr>
          <p:nvPr>
            <p:ph type="body" sz="quarter" idx="11" hasCustomPrompt="1"/>
          </p:nvPr>
        </p:nvSpPr>
        <p:spPr>
          <a:xfrm>
            <a:off x="775854" y="2054345"/>
            <a:ext cx="9388800" cy="1972023"/>
          </a:xfrm>
        </p:spPr>
        <p:txBody>
          <a:bodyPr>
            <a:normAutofit/>
          </a:bodyPr>
          <a:lstStyle>
            <a:lvl1pPr marL="0" indent="0">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dirty="0"/>
              <a:t>Click to edit body</a:t>
            </a:r>
          </a:p>
        </p:txBody>
      </p:sp>
    </p:spTree>
    <p:extLst>
      <p:ext uri="{BB962C8B-B14F-4D97-AF65-F5344CB8AC3E}">
        <p14:creationId xmlns:p14="http://schemas.microsoft.com/office/powerpoint/2010/main" val="331346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 spørsmå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6943E6-0B47-CC4A-A8AA-96799A9782F5}"/>
              </a:ext>
            </a:extLst>
          </p:cNvPr>
          <p:cNvPicPr>
            <a:picLocks noChangeAspect="1"/>
          </p:cNvPicPr>
          <p:nvPr userDrawn="1"/>
        </p:nvPicPr>
        <p:blipFill>
          <a:blip r:embed="rId2"/>
          <a:stretch>
            <a:fillRect/>
          </a:stretch>
        </p:blipFill>
        <p:spPr>
          <a:xfrm>
            <a:off x="0" y="2677886"/>
            <a:ext cx="7359355" cy="4180114"/>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a:cxnSpLocks/>
          </p:cNvCxnSpPr>
          <p:nvPr userDrawn="1"/>
        </p:nvCxnSpPr>
        <p:spPr>
          <a:xfrm>
            <a:off x="4425043" y="6553200"/>
            <a:ext cx="7081157"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62480" y="6136139"/>
            <a:ext cx="1231590"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
        <p:nvSpPr>
          <p:cNvPr id="7" name="Text Placeholder 5">
            <a:extLst>
              <a:ext uri="{FF2B5EF4-FFF2-40B4-BE49-F238E27FC236}">
                <a16:creationId xmlns:a16="http://schemas.microsoft.com/office/drawing/2014/main" id="{F63D6FB5-33FB-7C46-8F55-947E98841B12}"/>
              </a:ext>
            </a:extLst>
          </p:cNvPr>
          <p:cNvSpPr>
            <a:spLocks noGrp="1"/>
          </p:cNvSpPr>
          <p:nvPr>
            <p:ph type="body" sz="quarter" idx="10" hasCustomPrompt="1"/>
          </p:nvPr>
        </p:nvSpPr>
        <p:spPr>
          <a:xfrm>
            <a:off x="775200" y="1353787"/>
            <a:ext cx="10641600" cy="584776"/>
          </a:xfrm>
        </p:spPr>
        <p:txBody>
          <a:bodyPr>
            <a:normAutofit/>
          </a:bodyPr>
          <a:lstStyle>
            <a:lvl1pPr marL="0" indent="0">
              <a:buNone/>
              <a:defRPr sz="3200" b="1"/>
            </a:lvl1pPr>
          </a:lstStyle>
          <a:p>
            <a:pPr lvl="0"/>
            <a:r>
              <a:rPr lang="en-GB" dirty="0" err="1"/>
              <a:t>Spørsmål</a:t>
            </a:r>
            <a:r>
              <a:rPr lang="en-GB" dirty="0"/>
              <a:t>?</a:t>
            </a:r>
            <a:endParaRPr lang="en-NO" dirty="0"/>
          </a:p>
        </p:txBody>
      </p:sp>
    </p:spTree>
    <p:extLst>
      <p:ext uri="{BB962C8B-B14F-4D97-AF65-F5344CB8AC3E}">
        <p14:creationId xmlns:p14="http://schemas.microsoft.com/office/powerpoint/2010/main" val="397779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asjon - single picture STAL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D905E1-2C2D-1D42-A64C-6A7C416E36D6}"/>
              </a:ext>
            </a:extLst>
          </p:cNvPr>
          <p:cNvPicPr>
            <a:picLocks noChangeAspect="1"/>
          </p:cNvPicPr>
          <p:nvPr userDrawn="1"/>
        </p:nvPicPr>
        <p:blipFill>
          <a:blip r:embed="rId2"/>
          <a:stretch>
            <a:fillRect/>
          </a:stretch>
        </p:blipFill>
        <p:spPr>
          <a:xfrm>
            <a:off x="8245506" y="0"/>
            <a:ext cx="3946494" cy="6858000"/>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cxnSp>
        <p:nvCxnSpPr>
          <p:cNvPr id="17" name="Straight Connector 16">
            <a:extLst>
              <a:ext uri="{FF2B5EF4-FFF2-40B4-BE49-F238E27FC236}">
                <a16:creationId xmlns:a16="http://schemas.microsoft.com/office/drawing/2014/main" id="{2DFFEA8A-BBA9-EB43-BA48-CE9A7A14FE8E}"/>
              </a:ext>
            </a:extLst>
          </p:cNvPr>
          <p:cNvCxnSpPr/>
          <p:nvPr userDrawn="1"/>
        </p:nvCxnSpPr>
        <p:spPr>
          <a:xfrm>
            <a:off x="469900" y="6553200"/>
            <a:ext cx="110363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sp>
        <p:nvSpPr>
          <p:cNvPr id="19" name="TextBox 18">
            <a:extLst>
              <a:ext uri="{FF2B5EF4-FFF2-40B4-BE49-F238E27FC236}">
                <a16:creationId xmlns:a16="http://schemas.microsoft.com/office/drawing/2014/main" id="{118D27E0-B81B-0E4D-87B9-708B3EC12892}"/>
              </a:ext>
            </a:extLst>
          </p:cNvPr>
          <p:cNvSpPr txBox="1"/>
          <p:nvPr userDrawn="1"/>
        </p:nvSpPr>
        <p:spPr>
          <a:xfrm>
            <a:off x="10570944" y="6136139"/>
            <a:ext cx="1804329" cy="461665"/>
          </a:xfrm>
          <a:prstGeom prst="rect">
            <a:avLst/>
          </a:prstGeom>
          <a:noFill/>
        </p:spPr>
        <p:txBody>
          <a:bodyPr wrap="square" rtlCol="0">
            <a:spAutoFit/>
          </a:bodyPr>
          <a:lstStyle/>
          <a:p>
            <a:r>
              <a:rPr lang="en-NO" sz="2400" b="1" i="1" dirty="0">
                <a:solidFill>
                  <a:schemeClr val="bg1"/>
                </a:solidFill>
                <a:latin typeface="+mn-lt"/>
                <a:ea typeface="Adobe Gothic Std B" panose="020B0800000000000000" pitchFamily="34" charset="-128"/>
                <a:cs typeface="Baghdad" pitchFamily="2" charset="-78"/>
              </a:rPr>
              <a:t>NLF.no</a:t>
            </a:r>
          </a:p>
        </p:txBody>
      </p:sp>
      <p:cxnSp>
        <p:nvCxnSpPr>
          <p:cNvPr id="9" name="Straight Connector 8">
            <a:extLst>
              <a:ext uri="{FF2B5EF4-FFF2-40B4-BE49-F238E27FC236}">
                <a16:creationId xmlns:a16="http://schemas.microsoft.com/office/drawing/2014/main" id="{6A2D950C-DD6A-8849-A6D8-A0104E512BD5}"/>
              </a:ext>
            </a:extLst>
          </p:cNvPr>
          <p:cNvCxnSpPr>
            <a:cxnSpLocks/>
          </p:cNvCxnSpPr>
          <p:nvPr userDrawn="1"/>
        </p:nvCxnSpPr>
        <p:spPr>
          <a:xfrm>
            <a:off x="622300" y="6559828"/>
            <a:ext cx="7623206"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9915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resentasjon - single picture STAL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EFA44F-BE34-FE37-F5F0-45DF246F4CAE}"/>
              </a:ext>
            </a:extLst>
          </p:cNvPr>
          <p:cNvPicPr>
            <a:picLocks noChangeAspect="1"/>
          </p:cNvPicPr>
          <p:nvPr userDrawn="1"/>
        </p:nvPicPr>
        <p:blipFill>
          <a:blip r:embed="rId2"/>
          <a:stretch>
            <a:fillRect/>
          </a:stretch>
        </p:blipFill>
        <p:spPr>
          <a:xfrm>
            <a:off x="6682153" y="93728"/>
            <a:ext cx="5509847" cy="4579175"/>
          </a:xfrm>
          <a:prstGeom prst="rect">
            <a:avLst/>
          </a:prstGeom>
        </p:spPr>
      </p:pic>
      <p:sp>
        <p:nvSpPr>
          <p:cNvPr id="15" name="Rectangle 9">
            <a:extLst>
              <a:ext uri="{FF2B5EF4-FFF2-40B4-BE49-F238E27FC236}">
                <a16:creationId xmlns:a16="http://schemas.microsoft.com/office/drawing/2014/main" id="{83534A45-C9B9-D74B-8DEF-E0C29FB62F40}"/>
              </a:ext>
            </a:extLst>
          </p:cNvPr>
          <p:cNvSpPr/>
          <p:nvPr userDrawn="1"/>
        </p:nvSpPr>
        <p:spPr>
          <a:xfrm>
            <a:off x="0" y="-1"/>
            <a:ext cx="12192000" cy="971551"/>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78212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39105"/>
              <a:gd name="connsiteX1" fmla="*/ 12192000 w 12192000"/>
              <a:gd name="connsiteY1" fmla="*/ 0 h 939105"/>
              <a:gd name="connsiteX2" fmla="*/ 12188864 w 12192000"/>
              <a:gd name="connsiteY2" fmla="*/ 178212 h 939105"/>
              <a:gd name="connsiteX3" fmla="*/ 4653196 w 12192000"/>
              <a:gd name="connsiteY3" fmla="*/ 661466 h 939105"/>
              <a:gd name="connsiteX4" fmla="*/ 0 w 12192000"/>
              <a:gd name="connsiteY4" fmla="*/ 869795 h 939105"/>
              <a:gd name="connsiteX5" fmla="*/ 0 w 12192000"/>
              <a:gd name="connsiteY5" fmla="*/ 0 h 939105"/>
              <a:gd name="connsiteX0" fmla="*/ 0 w 12192000"/>
              <a:gd name="connsiteY0" fmla="*/ 0 h 1069691"/>
              <a:gd name="connsiteX1" fmla="*/ 12192000 w 12192000"/>
              <a:gd name="connsiteY1" fmla="*/ 0 h 1069691"/>
              <a:gd name="connsiteX2" fmla="*/ 12188864 w 12192000"/>
              <a:gd name="connsiteY2" fmla="*/ 178212 h 1069691"/>
              <a:gd name="connsiteX3" fmla="*/ 4653196 w 12192000"/>
              <a:gd name="connsiteY3" fmla="*/ 661466 h 1069691"/>
              <a:gd name="connsiteX4" fmla="*/ 14288 w 12192000"/>
              <a:gd name="connsiteY4" fmla="*/ 1034332 h 1069691"/>
              <a:gd name="connsiteX5" fmla="*/ 0 w 12192000"/>
              <a:gd name="connsiteY5" fmla="*/ 0 h 1069691"/>
              <a:gd name="connsiteX0" fmla="*/ 0 w 12192000"/>
              <a:gd name="connsiteY0" fmla="*/ 0 h 1034332"/>
              <a:gd name="connsiteX1" fmla="*/ 12192000 w 12192000"/>
              <a:gd name="connsiteY1" fmla="*/ 0 h 1034332"/>
              <a:gd name="connsiteX2" fmla="*/ 12188864 w 12192000"/>
              <a:gd name="connsiteY2" fmla="*/ 178212 h 1034332"/>
              <a:gd name="connsiteX3" fmla="*/ 4653196 w 12192000"/>
              <a:gd name="connsiteY3" fmla="*/ 661466 h 1034332"/>
              <a:gd name="connsiteX4" fmla="*/ 14288 w 12192000"/>
              <a:gd name="connsiteY4" fmla="*/ 1034332 h 1034332"/>
              <a:gd name="connsiteX5" fmla="*/ 0 w 1219200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53196 w 12203210"/>
              <a:gd name="connsiteY3" fmla="*/ 661466 h 1034332"/>
              <a:gd name="connsiteX4" fmla="*/ 14288 w 12203210"/>
              <a:gd name="connsiteY4" fmla="*/ 1034332 h 1034332"/>
              <a:gd name="connsiteX5" fmla="*/ 0 w 12203210"/>
              <a:gd name="connsiteY5" fmla="*/ 0 h 1034332"/>
              <a:gd name="connsiteX0" fmla="*/ 0 w 12203210"/>
              <a:gd name="connsiteY0" fmla="*/ 0 h 1034332"/>
              <a:gd name="connsiteX1" fmla="*/ 12192000 w 12203210"/>
              <a:gd name="connsiteY1" fmla="*/ 0 h 1034332"/>
              <a:gd name="connsiteX2" fmla="*/ 12203152 w 12203210"/>
              <a:gd name="connsiteY2" fmla="*/ 257992 h 1034332"/>
              <a:gd name="connsiteX3" fmla="*/ 4624621 w 12203210"/>
              <a:gd name="connsiteY3" fmla="*/ 555092 h 1034332"/>
              <a:gd name="connsiteX4" fmla="*/ 14288 w 12203210"/>
              <a:gd name="connsiteY4" fmla="*/ 1034332 h 1034332"/>
              <a:gd name="connsiteX5" fmla="*/ 0 w 12203210"/>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17469"/>
              <a:gd name="connsiteY0" fmla="*/ 0 h 1034332"/>
              <a:gd name="connsiteX1" fmla="*/ 12192000 w 12217469"/>
              <a:gd name="connsiteY1" fmla="*/ 0 h 1034332"/>
              <a:gd name="connsiteX2" fmla="*/ 12217440 w 12217469"/>
              <a:gd name="connsiteY2" fmla="*/ 351069 h 1034332"/>
              <a:gd name="connsiteX3" fmla="*/ 4624621 w 12217469"/>
              <a:gd name="connsiteY3" fmla="*/ 555092 h 1034332"/>
              <a:gd name="connsiteX4" fmla="*/ 14288 w 12217469"/>
              <a:gd name="connsiteY4" fmla="*/ 1034332 h 1034332"/>
              <a:gd name="connsiteX5" fmla="*/ 0 w 12217469"/>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14288 w 12203211"/>
              <a:gd name="connsiteY4" fmla="*/ 1034332 h 1034332"/>
              <a:gd name="connsiteX5" fmla="*/ 0 w 12203211"/>
              <a:gd name="connsiteY5" fmla="*/ 0 h 1034332"/>
              <a:gd name="connsiteX0" fmla="*/ 0 w 12203211"/>
              <a:gd name="connsiteY0" fmla="*/ 0 h 1034332"/>
              <a:gd name="connsiteX1" fmla="*/ 12192000 w 12203211"/>
              <a:gd name="connsiteY1" fmla="*/ 0 h 1034332"/>
              <a:gd name="connsiteX2" fmla="*/ 12203153 w 12203211"/>
              <a:gd name="connsiteY2" fmla="*/ 364366 h 1034332"/>
              <a:gd name="connsiteX3" fmla="*/ 4624621 w 12203211"/>
              <a:gd name="connsiteY3" fmla="*/ 555092 h 1034332"/>
              <a:gd name="connsiteX4" fmla="*/ 328 w 12203211"/>
              <a:gd name="connsiteY4" fmla="*/ 1034332 h 1034332"/>
              <a:gd name="connsiteX5" fmla="*/ 0 w 12203211"/>
              <a:gd name="connsiteY5" fmla="*/ 0 h 1034332"/>
              <a:gd name="connsiteX0" fmla="*/ 0 w 12192000"/>
              <a:gd name="connsiteY0" fmla="*/ 0 h 1034332"/>
              <a:gd name="connsiteX1" fmla="*/ 12192000 w 12192000"/>
              <a:gd name="connsiteY1" fmla="*/ 0 h 1034332"/>
              <a:gd name="connsiteX2" fmla="*/ 12189193 w 12192000"/>
              <a:gd name="connsiteY2" fmla="*/ 408953 h 1034332"/>
              <a:gd name="connsiteX3" fmla="*/ 4624621 w 12192000"/>
              <a:gd name="connsiteY3" fmla="*/ 555092 h 1034332"/>
              <a:gd name="connsiteX4" fmla="*/ 328 w 12192000"/>
              <a:gd name="connsiteY4" fmla="*/ 1034332 h 1034332"/>
              <a:gd name="connsiteX5" fmla="*/ 0 w 12192000"/>
              <a:gd name="connsiteY5" fmla="*/ 0 h 103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034332">
                <a:moveTo>
                  <a:pt x="0" y="0"/>
                </a:moveTo>
                <a:lnTo>
                  <a:pt x="12192000" y="0"/>
                </a:lnTo>
                <a:cubicBezTo>
                  <a:pt x="12190955" y="59404"/>
                  <a:pt x="12190238" y="349549"/>
                  <a:pt x="12189193" y="408953"/>
                </a:cubicBezTo>
                <a:cubicBezTo>
                  <a:pt x="10358728" y="111505"/>
                  <a:pt x="6621308" y="26517"/>
                  <a:pt x="4624621" y="555092"/>
                </a:cubicBezTo>
                <a:cubicBezTo>
                  <a:pt x="3319309" y="884078"/>
                  <a:pt x="710289" y="1021228"/>
                  <a:pt x="328" y="1034332"/>
                </a:cubicBezTo>
                <a:cubicBezTo>
                  <a:pt x="219" y="689555"/>
                  <a:pt x="109" y="344777"/>
                  <a:pt x="0" y="0"/>
                </a:cubicBezTo>
                <a:close/>
              </a:path>
            </a:pathLst>
          </a:custGeom>
          <a:gradFill>
            <a:gsLst>
              <a:gs pos="54000">
                <a:srgbClr val="B68059">
                  <a:lumMod val="99504"/>
                </a:srgbClr>
              </a:gs>
              <a:gs pos="0">
                <a:srgbClr val="A56940">
                  <a:lumMod val="91000"/>
                  <a:lumOff val="9000"/>
                </a:srgbClr>
              </a:gs>
              <a:gs pos="100000">
                <a:srgbClr val="C3936E">
                  <a:lumMod val="89000"/>
                  <a:lumOff val="11000"/>
                </a:srgbClr>
              </a:gs>
            </a:gsLst>
            <a:lin ang="0" scaled="1"/>
          </a:gradFill>
          <a:ln>
            <a:solidFill>
              <a:srgbClr val="C39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0" name="Rectangle 9">
            <a:extLst>
              <a:ext uri="{FF2B5EF4-FFF2-40B4-BE49-F238E27FC236}">
                <a16:creationId xmlns:a16="http://schemas.microsoft.com/office/drawing/2014/main" id="{9C51AC78-E62F-2043-957C-FCA8CE94DCAD}"/>
              </a:ext>
            </a:extLst>
          </p:cNvPr>
          <p:cNvSpPr/>
          <p:nvPr userDrawn="1"/>
        </p:nvSpPr>
        <p:spPr>
          <a:xfrm>
            <a:off x="0" y="0"/>
            <a:ext cx="12192000" cy="833789"/>
          </a:xfrm>
          <a:custGeom>
            <a:avLst/>
            <a:gdLst>
              <a:gd name="connsiteX0" fmla="*/ 0 w 12192000"/>
              <a:gd name="connsiteY0" fmla="*/ 0 h 869795"/>
              <a:gd name="connsiteX1" fmla="*/ 12192000 w 12192000"/>
              <a:gd name="connsiteY1" fmla="*/ 0 h 869795"/>
              <a:gd name="connsiteX2" fmla="*/ 12192000 w 12192000"/>
              <a:gd name="connsiteY2" fmla="*/ 869795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71454"/>
              <a:gd name="connsiteX1" fmla="*/ 12192000 w 12192000"/>
              <a:gd name="connsiteY1" fmla="*/ 0 h 871454"/>
              <a:gd name="connsiteX2" fmla="*/ 12180849 w 12192000"/>
              <a:gd name="connsiteY2" fmla="*/ 223024 h 871454"/>
              <a:gd name="connsiteX3" fmla="*/ 0 w 12192000"/>
              <a:gd name="connsiteY3" fmla="*/ 869795 h 871454"/>
              <a:gd name="connsiteX4" fmla="*/ 0 w 12192000"/>
              <a:gd name="connsiteY4" fmla="*/ 0 h 871454"/>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869795"/>
              <a:gd name="connsiteX1" fmla="*/ 12192000 w 12192000"/>
              <a:gd name="connsiteY1" fmla="*/ 0 h 869795"/>
              <a:gd name="connsiteX2" fmla="*/ 12180849 w 12192000"/>
              <a:gd name="connsiteY2" fmla="*/ 223024 h 869795"/>
              <a:gd name="connsiteX3" fmla="*/ 0 w 12192000"/>
              <a:gd name="connsiteY3" fmla="*/ 869795 h 869795"/>
              <a:gd name="connsiteX4" fmla="*/ 0 w 12192000"/>
              <a:gd name="connsiteY4" fmla="*/ 0 h 869795"/>
              <a:gd name="connsiteX0" fmla="*/ 0 w 12192000"/>
              <a:gd name="connsiteY0" fmla="*/ 0 h 900870"/>
              <a:gd name="connsiteX1" fmla="*/ 12192000 w 12192000"/>
              <a:gd name="connsiteY1" fmla="*/ 0 h 900870"/>
              <a:gd name="connsiteX2" fmla="*/ 12180849 w 12192000"/>
              <a:gd name="connsiteY2" fmla="*/ 223024 h 900870"/>
              <a:gd name="connsiteX3" fmla="*/ 4259766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00870"/>
              <a:gd name="connsiteX1" fmla="*/ 12192000 w 12192000"/>
              <a:gd name="connsiteY1" fmla="*/ 0 h 900870"/>
              <a:gd name="connsiteX2" fmla="*/ 12180849 w 12192000"/>
              <a:gd name="connsiteY2" fmla="*/ 223024 h 900870"/>
              <a:gd name="connsiteX3" fmla="*/ 5241073 w 12192000"/>
              <a:gd name="connsiteY3" fmla="*/ 661800 h 900870"/>
              <a:gd name="connsiteX4" fmla="*/ 0 w 12192000"/>
              <a:gd name="connsiteY4" fmla="*/ 869795 h 900870"/>
              <a:gd name="connsiteX5" fmla="*/ 0 w 12192000"/>
              <a:gd name="connsiteY5" fmla="*/ 0 h 900870"/>
              <a:gd name="connsiteX0" fmla="*/ 0 w 12192000"/>
              <a:gd name="connsiteY0" fmla="*/ 0 h 931042"/>
              <a:gd name="connsiteX1" fmla="*/ 12192000 w 12192000"/>
              <a:gd name="connsiteY1" fmla="*/ 0 h 931042"/>
              <a:gd name="connsiteX2" fmla="*/ 12180849 w 12192000"/>
              <a:gd name="connsiteY2" fmla="*/ 223024 h 931042"/>
              <a:gd name="connsiteX3" fmla="*/ 5241073 w 12192000"/>
              <a:gd name="connsiteY3" fmla="*/ 661800 h 931042"/>
              <a:gd name="connsiteX4" fmla="*/ 0 w 12192000"/>
              <a:gd name="connsiteY4" fmla="*/ 869795 h 931042"/>
              <a:gd name="connsiteX5" fmla="*/ 0 w 12192000"/>
              <a:gd name="connsiteY5" fmla="*/ 0 h 931042"/>
              <a:gd name="connsiteX0" fmla="*/ 0 w 12192000"/>
              <a:gd name="connsiteY0" fmla="*/ 0 h 907433"/>
              <a:gd name="connsiteX1" fmla="*/ 12192000 w 12192000"/>
              <a:gd name="connsiteY1" fmla="*/ 0 h 907433"/>
              <a:gd name="connsiteX2" fmla="*/ 12180849 w 12192000"/>
              <a:gd name="connsiteY2" fmla="*/ 22302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7433"/>
              <a:gd name="connsiteX1" fmla="*/ 12192000 w 12192000"/>
              <a:gd name="connsiteY1" fmla="*/ 0 h 907433"/>
              <a:gd name="connsiteX2" fmla="*/ 12192000 w 12192000"/>
              <a:gd name="connsiteY2" fmla="*/ 158814 h 907433"/>
              <a:gd name="connsiteX3" fmla="*/ 5229922 w 12192000"/>
              <a:gd name="connsiteY3" fmla="*/ 544083 h 907433"/>
              <a:gd name="connsiteX4" fmla="*/ 0 w 12192000"/>
              <a:gd name="connsiteY4" fmla="*/ 869795 h 907433"/>
              <a:gd name="connsiteX5" fmla="*/ 0 w 12192000"/>
              <a:gd name="connsiteY5" fmla="*/ 0 h 907433"/>
              <a:gd name="connsiteX0" fmla="*/ 0 w 12192000"/>
              <a:gd name="connsiteY0" fmla="*/ 0 h 906031"/>
              <a:gd name="connsiteX1" fmla="*/ 12192000 w 12192000"/>
              <a:gd name="connsiteY1" fmla="*/ 0 h 906031"/>
              <a:gd name="connsiteX2" fmla="*/ 12192000 w 12192000"/>
              <a:gd name="connsiteY2" fmla="*/ 158814 h 906031"/>
              <a:gd name="connsiteX3" fmla="*/ 4638908 w 12192000"/>
              <a:gd name="connsiteY3" fmla="*/ 533381 h 906031"/>
              <a:gd name="connsiteX4" fmla="*/ 0 w 12192000"/>
              <a:gd name="connsiteY4" fmla="*/ 869795 h 906031"/>
              <a:gd name="connsiteX5" fmla="*/ 0 w 12192000"/>
              <a:gd name="connsiteY5" fmla="*/ 0 h 906031"/>
              <a:gd name="connsiteX0" fmla="*/ 0 w 12192000"/>
              <a:gd name="connsiteY0" fmla="*/ 0 h 908930"/>
              <a:gd name="connsiteX1" fmla="*/ 12192000 w 12192000"/>
              <a:gd name="connsiteY1" fmla="*/ 0 h 908930"/>
              <a:gd name="connsiteX2" fmla="*/ 12192000 w 12192000"/>
              <a:gd name="connsiteY2" fmla="*/ 158814 h 908930"/>
              <a:gd name="connsiteX3" fmla="*/ 4817327 w 12192000"/>
              <a:gd name="connsiteY3" fmla="*/ 554784 h 908930"/>
              <a:gd name="connsiteX4" fmla="*/ 0 w 12192000"/>
              <a:gd name="connsiteY4" fmla="*/ 869795 h 908930"/>
              <a:gd name="connsiteX5" fmla="*/ 0 w 12192000"/>
              <a:gd name="connsiteY5" fmla="*/ 0 h 908930"/>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192000"/>
              <a:gd name="connsiteY0" fmla="*/ 0 h 910367"/>
              <a:gd name="connsiteX1" fmla="*/ 12192000 w 12192000"/>
              <a:gd name="connsiteY1" fmla="*/ 0 h 910367"/>
              <a:gd name="connsiteX2" fmla="*/ 12192000 w 12192000"/>
              <a:gd name="connsiteY2" fmla="*/ 158814 h 910367"/>
              <a:gd name="connsiteX3" fmla="*/ 4817327 w 12192000"/>
              <a:gd name="connsiteY3" fmla="*/ 554784 h 910367"/>
              <a:gd name="connsiteX4" fmla="*/ 0 w 12192000"/>
              <a:gd name="connsiteY4" fmla="*/ 869795 h 910367"/>
              <a:gd name="connsiteX5" fmla="*/ 0 w 12192000"/>
              <a:gd name="connsiteY5" fmla="*/ 0 h 910367"/>
              <a:gd name="connsiteX0" fmla="*/ 0 w 12203151"/>
              <a:gd name="connsiteY0" fmla="*/ 0 h 910367"/>
              <a:gd name="connsiteX1" fmla="*/ 12192000 w 12203151"/>
              <a:gd name="connsiteY1" fmla="*/ 0 h 910367"/>
              <a:gd name="connsiteX2" fmla="*/ 12203151 w 12203151"/>
              <a:gd name="connsiteY2" fmla="*/ 41097 h 910367"/>
              <a:gd name="connsiteX3" fmla="*/ 4817327 w 12203151"/>
              <a:gd name="connsiteY3" fmla="*/ 554784 h 910367"/>
              <a:gd name="connsiteX4" fmla="*/ 0 w 12203151"/>
              <a:gd name="connsiteY4" fmla="*/ 869795 h 910367"/>
              <a:gd name="connsiteX5" fmla="*/ 0 w 12203151"/>
              <a:gd name="connsiteY5" fmla="*/ 0 h 910367"/>
              <a:gd name="connsiteX0" fmla="*/ 0 w 12203151"/>
              <a:gd name="connsiteY0" fmla="*/ 0 h 912058"/>
              <a:gd name="connsiteX1" fmla="*/ 12192000 w 12203151"/>
              <a:gd name="connsiteY1" fmla="*/ 0 h 912058"/>
              <a:gd name="connsiteX2" fmla="*/ 12203151 w 12203151"/>
              <a:gd name="connsiteY2" fmla="*/ 41097 h 912058"/>
              <a:gd name="connsiteX3" fmla="*/ 4638908 w 12203151"/>
              <a:gd name="connsiteY3" fmla="*/ 565486 h 912058"/>
              <a:gd name="connsiteX4" fmla="*/ 0 w 12203151"/>
              <a:gd name="connsiteY4" fmla="*/ 869795 h 912058"/>
              <a:gd name="connsiteX5" fmla="*/ 0 w 12203151"/>
              <a:gd name="connsiteY5" fmla="*/ 0 h 912058"/>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203151"/>
              <a:gd name="connsiteY0" fmla="*/ 0 h 915359"/>
              <a:gd name="connsiteX1" fmla="*/ 12192000 w 12203151"/>
              <a:gd name="connsiteY1" fmla="*/ 0 h 915359"/>
              <a:gd name="connsiteX2" fmla="*/ 12203151 w 12203151"/>
              <a:gd name="connsiteY2" fmla="*/ 41097 h 915359"/>
              <a:gd name="connsiteX3" fmla="*/ 4638908 w 12203151"/>
              <a:gd name="connsiteY3" fmla="*/ 565486 h 915359"/>
              <a:gd name="connsiteX4" fmla="*/ 0 w 12203151"/>
              <a:gd name="connsiteY4" fmla="*/ 869795 h 915359"/>
              <a:gd name="connsiteX5" fmla="*/ 0 w 12203151"/>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 name="connsiteX0" fmla="*/ 0 w 12192000"/>
              <a:gd name="connsiteY0" fmla="*/ 0 h 915359"/>
              <a:gd name="connsiteX1" fmla="*/ 12192000 w 12192000"/>
              <a:gd name="connsiteY1" fmla="*/ 0 h 915359"/>
              <a:gd name="connsiteX2" fmla="*/ 12188864 w 12192000"/>
              <a:gd name="connsiteY2" fmla="*/ 109654 h 915359"/>
              <a:gd name="connsiteX3" fmla="*/ 4638908 w 12192000"/>
              <a:gd name="connsiteY3" fmla="*/ 565486 h 915359"/>
              <a:gd name="connsiteX4" fmla="*/ 0 w 12192000"/>
              <a:gd name="connsiteY4" fmla="*/ 869795 h 915359"/>
              <a:gd name="connsiteX5" fmla="*/ 0 w 12192000"/>
              <a:gd name="connsiteY5" fmla="*/ 0 h 91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915359">
                <a:moveTo>
                  <a:pt x="0" y="0"/>
                </a:moveTo>
                <a:lnTo>
                  <a:pt x="12192000" y="0"/>
                </a:lnTo>
                <a:cubicBezTo>
                  <a:pt x="12190955" y="36551"/>
                  <a:pt x="12189909" y="73103"/>
                  <a:pt x="12188864" y="109654"/>
                </a:cubicBezTo>
                <a:cubicBezTo>
                  <a:pt x="10544137" y="-45263"/>
                  <a:pt x="6635595" y="36911"/>
                  <a:pt x="4638908" y="565486"/>
                </a:cubicBezTo>
                <a:cubicBezTo>
                  <a:pt x="3333596" y="894472"/>
                  <a:pt x="709961" y="980095"/>
                  <a:pt x="0" y="869795"/>
                </a:cubicBezTo>
                <a:lnTo>
                  <a:pt x="0" y="0"/>
                </a:lnTo>
                <a:close/>
              </a:path>
            </a:pathLst>
          </a:custGeom>
          <a:gradFill>
            <a:gsLst>
              <a:gs pos="0">
                <a:srgbClr val="7A9CA7"/>
              </a:gs>
              <a:gs pos="64000">
                <a:srgbClr val="8CACB5">
                  <a:tint val="44500"/>
                  <a:satMod val="160000"/>
                </a:srgbClr>
              </a:gs>
              <a:gs pos="100000">
                <a:srgbClr val="8CACB5">
                  <a:tint val="23500"/>
                  <a:satMod val="160000"/>
                </a:srgbClr>
              </a:gs>
            </a:gsLst>
            <a:lin ang="0" scaled="1"/>
          </a:gradFill>
          <a:ln>
            <a:solidFill>
              <a:srgbClr val="8CA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dirty="0"/>
          </a:p>
        </p:txBody>
      </p:sp>
      <p:sp>
        <p:nvSpPr>
          <p:cNvPr id="18" name="TextBox 17">
            <a:extLst>
              <a:ext uri="{FF2B5EF4-FFF2-40B4-BE49-F238E27FC236}">
                <a16:creationId xmlns:a16="http://schemas.microsoft.com/office/drawing/2014/main" id="{C9716DCE-88C1-CE40-933A-ECDD4D3EF027}"/>
              </a:ext>
            </a:extLst>
          </p:cNvPr>
          <p:cNvSpPr txBox="1"/>
          <p:nvPr userDrawn="1"/>
        </p:nvSpPr>
        <p:spPr>
          <a:xfrm>
            <a:off x="331245" y="93728"/>
            <a:ext cx="4576337" cy="646331"/>
          </a:xfrm>
          <a:prstGeom prst="rect">
            <a:avLst/>
          </a:prstGeom>
          <a:noFill/>
        </p:spPr>
        <p:txBody>
          <a:bodyPr wrap="square" rtlCol="0">
            <a:spAutoFit/>
          </a:bodyPr>
          <a:lstStyle/>
          <a:p>
            <a:r>
              <a:rPr lang="en-NO" sz="3600" b="1" i="1" dirty="0">
                <a:solidFill>
                  <a:schemeClr val="bg1"/>
                </a:solidFill>
                <a:latin typeface="+mn-lt"/>
                <a:ea typeface="Adobe Gothic Std B" panose="020B0800000000000000" pitchFamily="34" charset="-128"/>
                <a:cs typeface="Baghdad" pitchFamily="2" charset="-78"/>
              </a:rPr>
              <a:t>Aerodynamikk</a:t>
            </a:r>
          </a:p>
        </p:txBody>
      </p:sp>
      <p:cxnSp>
        <p:nvCxnSpPr>
          <p:cNvPr id="11" name="Straight Connector 10">
            <a:extLst>
              <a:ext uri="{FF2B5EF4-FFF2-40B4-BE49-F238E27FC236}">
                <a16:creationId xmlns:a16="http://schemas.microsoft.com/office/drawing/2014/main" id="{B814DF78-593A-C87F-0225-37A7D706BE8C}"/>
              </a:ext>
            </a:extLst>
          </p:cNvPr>
          <p:cNvCxnSpPr/>
          <p:nvPr userDrawn="1"/>
        </p:nvCxnSpPr>
        <p:spPr>
          <a:xfrm>
            <a:off x="469900" y="6553200"/>
            <a:ext cx="11036300" cy="0"/>
          </a:xfrm>
          <a:prstGeom prst="line">
            <a:avLst/>
          </a:prstGeom>
          <a:ln w="19050">
            <a:solidFill>
              <a:srgbClr val="8CACB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886494D-51B4-49F7-8EA4-6B7C6EBB2657}"/>
              </a:ext>
            </a:extLst>
          </p:cNvPr>
          <p:cNvSpPr txBox="1"/>
          <p:nvPr userDrawn="1"/>
        </p:nvSpPr>
        <p:spPr>
          <a:xfrm>
            <a:off x="10562479" y="6136139"/>
            <a:ext cx="1074455" cy="461665"/>
          </a:xfrm>
          <a:prstGeom prst="rect">
            <a:avLst/>
          </a:prstGeom>
          <a:noFill/>
        </p:spPr>
        <p:txBody>
          <a:bodyPr wrap="square" rtlCol="0">
            <a:spAutoFit/>
          </a:bodyPr>
          <a:lstStyle/>
          <a:p>
            <a:r>
              <a:rPr lang="en-NO" sz="2400" b="1" i="1" dirty="0">
                <a:solidFill>
                  <a:srgbClr val="7A9CA7"/>
                </a:solidFill>
                <a:latin typeface="+mn-lt"/>
                <a:ea typeface="Adobe Gothic Std B" panose="020B0800000000000000" pitchFamily="34" charset="-128"/>
                <a:cs typeface="Baghdad" pitchFamily="2" charset="-78"/>
              </a:rPr>
              <a:t>NLF.no</a:t>
            </a:r>
          </a:p>
        </p:txBody>
      </p:sp>
    </p:spTree>
    <p:extLst>
      <p:ext uri="{BB962C8B-B14F-4D97-AF65-F5344CB8AC3E}">
        <p14:creationId xmlns:p14="http://schemas.microsoft.com/office/powerpoint/2010/main" val="209344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07A5F-B690-194D-A812-13D21214B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O"/>
          </a:p>
        </p:txBody>
      </p:sp>
      <p:sp>
        <p:nvSpPr>
          <p:cNvPr id="3" name="Text Placeholder 2">
            <a:extLst>
              <a:ext uri="{FF2B5EF4-FFF2-40B4-BE49-F238E27FC236}">
                <a16:creationId xmlns:a16="http://schemas.microsoft.com/office/drawing/2014/main" id="{1127E4B0-3E32-D34D-8FF3-68223807B5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4" name="Date Placeholder 3">
            <a:extLst>
              <a:ext uri="{FF2B5EF4-FFF2-40B4-BE49-F238E27FC236}">
                <a16:creationId xmlns:a16="http://schemas.microsoft.com/office/drawing/2014/main" id="{4D38DA06-3B52-C84D-871B-5C840164B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11121-46DD-0B4C-8057-099E00DAA760}" type="datetimeFigureOut">
              <a:rPr lang="en-NO" smtClean="0"/>
              <a:t>01/19/2024</a:t>
            </a:fld>
            <a:endParaRPr lang="en-NO"/>
          </a:p>
        </p:txBody>
      </p:sp>
      <p:sp>
        <p:nvSpPr>
          <p:cNvPr id="5" name="Footer Placeholder 4">
            <a:extLst>
              <a:ext uri="{FF2B5EF4-FFF2-40B4-BE49-F238E27FC236}">
                <a16:creationId xmlns:a16="http://schemas.microsoft.com/office/drawing/2014/main" id="{B8AC39C6-C124-6B46-A382-0B5CC4638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O"/>
          </a:p>
        </p:txBody>
      </p:sp>
      <p:sp>
        <p:nvSpPr>
          <p:cNvPr id="6" name="Slide Number Placeholder 5">
            <a:extLst>
              <a:ext uri="{FF2B5EF4-FFF2-40B4-BE49-F238E27FC236}">
                <a16:creationId xmlns:a16="http://schemas.microsoft.com/office/drawing/2014/main" id="{65B0340F-51BB-9143-AFFA-3097B6D059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C688E-4A17-0E40-A995-E1BD729EED87}" type="slidenum">
              <a:rPr lang="en-NO" smtClean="0"/>
              <a:t>‹#›</a:t>
            </a:fld>
            <a:endParaRPr lang="en-NO"/>
          </a:p>
        </p:txBody>
      </p:sp>
    </p:spTree>
    <p:extLst>
      <p:ext uri="{BB962C8B-B14F-4D97-AF65-F5344CB8AC3E}">
        <p14:creationId xmlns:p14="http://schemas.microsoft.com/office/powerpoint/2010/main" val="2578930036"/>
      </p:ext>
    </p:extLst>
  </p:cSld>
  <p:clrMap bg1="lt1" tx1="dk1" bg2="lt2" tx2="dk2" accent1="accent1" accent2="accent2" accent3="accent3" accent4="accent4" accent5="accent5" accent6="accent6" hlink="hlink" folHlink="folHlink"/>
  <p:sldLayoutIdLst>
    <p:sldLayoutId id="2147483793" r:id="rId1"/>
    <p:sldLayoutId id="2147483798" r:id="rId2"/>
    <p:sldLayoutId id="2147483799" r:id="rId3"/>
    <p:sldLayoutId id="2147483792" r:id="rId4"/>
    <p:sldLayoutId id="2147483797" r:id="rId5"/>
    <p:sldLayoutId id="2147483787" r:id="rId6"/>
    <p:sldLayoutId id="2147483794" r:id="rId7"/>
    <p:sldLayoutId id="2147483791" r:id="rId8"/>
    <p:sldLayoutId id="2147483801" r:id="rId9"/>
    <p:sldLayoutId id="2147483800" r:id="rId10"/>
    <p:sldLayoutId id="2147483780" r:id="rId11"/>
    <p:sldLayoutId id="21474837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video" Target="https://player.vimeo.com/video/341955937?h=66d60bda45&amp;app_id=12296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0.xml"/><Relationship Id="rId1" Type="http://schemas.openxmlformats.org/officeDocument/2006/relationships/video" Target="https://www.youtube.com/embed/UqBmdZ-BNig?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994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074B9-9DDC-2649-8E11-0BD08C32FFD8}"/>
              </a:ext>
            </a:extLst>
          </p:cNvPr>
          <p:cNvSpPr txBox="1"/>
          <p:nvPr/>
        </p:nvSpPr>
        <p:spPr>
          <a:xfrm>
            <a:off x="775854" y="1353787"/>
            <a:ext cx="4273224" cy="584775"/>
          </a:xfrm>
          <a:prstGeom prst="rect">
            <a:avLst/>
          </a:prstGeom>
          <a:noFill/>
        </p:spPr>
        <p:txBody>
          <a:bodyPr wrap="square" rtlCol="0">
            <a:spAutoFit/>
          </a:bodyPr>
          <a:lstStyle/>
          <a:p>
            <a:r>
              <a:rPr lang="en-NO" sz="3200" b="1" dirty="0"/>
              <a:t>Steil</a:t>
            </a:r>
          </a:p>
        </p:txBody>
      </p:sp>
      <p:sp>
        <p:nvSpPr>
          <p:cNvPr id="3" name="TextBox 2">
            <a:extLst>
              <a:ext uri="{FF2B5EF4-FFF2-40B4-BE49-F238E27FC236}">
                <a16:creationId xmlns:a16="http://schemas.microsoft.com/office/drawing/2014/main" id="{DCC108C1-5E2C-AF4B-81F7-19DA373CA1E1}"/>
              </a:ext>
            </a:extLst>
          </p:cNvPr>
          <p:cNvSpPr txBox="1"/>
          <p:nvPr/>
        </p:nvSpPr>
        <p:spPr>
          <a:xfrm>
            <a:off x="775853" y="2054345"/>
            <a:ext cx="7188703" cy="5078313"/>
          </a:xfrm>
          <a:prstGeom prst="rect">
            <a:avLst/>
          </a:prstGeom>
          <a:noFill/>
        </p:spPr>
        <p:txBody>
          <a:bodyPr wrap="square" rtlCol="0">
            <a:spAutoFit/>
          </a:bodyPr>
          <a:lstStyle/>
          <a:p>
            <a:r>
              <a:rPr lang="nb-NO" altLang="en-US" b="1" dirty="0"/>
              <a:t>Minste flyfart</a:t>
            </a:r>
            <a:endParaRPr lang="nb-NO" altLang="en-US" dirty="0"/>
          </a:p>
          <a:p>
            <a:r>
              <a:rPr lang="nb-NO" altLang="en-US" dirty="0"/>
              <a:t>Den minste hastigheten en paraglider kan ha før den steiler.</a:t>
            </a:r>
          </a:p>
          <a:p>
            <a:endParaRPr lang="nb-NO" altLang="en-US" b="1" dirty="0"/>
          </a:p>
          <a:p>
            <a:r>
              <a:rPr lang="nb-NO" altLang="en-US" b="1" dirty="0"/>
              <a:t>Steilehastighet</a:t>
            </a:r>
          </a:p>
          <a:p>
            <a:r>
              <a:rPr lang="nb-NO" altLang="en-US" dirty="0"/>
              <a:t>Den hastigheten hvor paraglideren steiler. </a:t>
            </a:r>
          </a:p>
          <a:p>
            <a:endParaRPr lang="nb-NO" altLang="en-US" dirty="0"/>
          </a:p>
          <a:p>
            <a:pPr marL="285750" indent="-285750">
              <a:buFontTx/>
              <a:buChar char="-"/>
            </a:pPr>
            <a:r>
              <a:rPr lang="nb-NO" altLang="en-US" dirty="0"/>
              <a:t>Steilehastigheten avhenger av </a:t>
            </a:r>
            <a:r>
              <a:rPr lang="nb-NO" altLang="en-US" b="1" dirty="0"/>
              <a:t>vingebelastning</a:t>
            </a:r>
            <a:r>
              <a:rPr lang="nb-NO" altLang="en-US" dirty="0"/>
              <a:t>.</a:t>
            </a:r>
          </a:p>
          <a:p>
            <a:pPr marL="285750" indent="-285750">
              <a:buFontTx/>
              <a:buChar char="-"/>
            </a:pPr>
            <a:r>
              <a:rPr lang="nb-NO" altLang="en-US" dirty="0"/>
              <a:t>Økes vingebelastningen øker også steilehastigheten, f.eks. når flygeren er blitt tyngre eller flyr med liten vinge.</a:t>
            </a:r>
          </a:p>
          <a:p>
            <a:pPr marL="285750" indent="-285750">
              <a:buFontTx/>
              <a:buChar char="-"/>
            </a:pPr>
            <a:r>
              <a:rPr lang="nb-NO" altLang="en-US" dirty="0"/>
              <a:t>I denne farten er angrepsvinkelen så stor at luften ikke kan følge profilet</a:t>
            </a:r>
          </a:p>
          <a:p>
            <a:pPr marL="285750" indent="-285750">
              <a:buFontTx/>
              <a:buChar char="-"/>
            </a:pPr>
            <a:r>
              <a:rPr lang="nb-NO" altLang="en-US" dirty="0"/>
              <a:t>Ligger rett under «minste flyfart»</a:t>
            </a:r>
          </a:p>
          <a:p>
            <a:endParaRPr lang="nb-NO" altLang="en-US" dirty="0"/>
          </a:p>
          <a:p>
            <a:endParaRPr lang="nb-NO" altLang="en-US" dirty="0"/>
          </a:p>
          <a:p>
            <a:endParaRPr lang="nb-NO" altLang="en-US" dirty="0"/>
          </a:p>
          <a:p>
            <a:endParaRPr lang="nb-NO" altLang="en-US" dirty="0"/>
          </a:p>
          <a:p>
            <a:pPr marL="285750" indent="-285750">
              <a:buFontTx/>
              <a:buChar char="-"/>
            </a:pPr>
            <a:endParaRPr lang="nb-NO" altLang="en-US" dirty="0"/>
          </a:p>
          <a:p>
            <a:pPr marL="285750" indent="-285750">
              <a:buFontTx/>
              <a:buChar char="-"/>
            </a:pPr>
            <a:endParaRPr lang="nb-NO" altLang="en-US" dirty="0"/>
          </a:p>
        </p:txBody>
      </p:sp>
      <p:sp>
        <p:nvSpPr>
          <p:cNvPr id="6" name="Text Placeholder 2">
            <a:extLst>
              <a:ext uri="{FF2B5EF4-FFF2-40B4-BE49-F238E27FC236}">
                <a16:creationId xmlns:a16="http://schemas.microsoft.com/office/drawing/2014/main" id="{A4879825-E725-8946-94E7-947E1FBB5BD6}"/>
              </a:ext>
            </a:extLst>
          </p:cNvPr>
          <p:cNvSpPr txBox="1">
            <a:spLocks/>
          </p:cNvSpPr>
          <p:nvPr/>
        </p:nvSpPr>
        <p:spPr>
          <a:xfrm>
            <a:off x="1251000" y="5765865"/>
            <a:ext cx="7506604" cy="584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Hva bruker vi steil til under en vanlig flytur?</a:t>
            </a:r>
          </a:p>
        </p:txBody>
      </p:sp>
      <p:pic>
        <p:nvPicPr>
          <p:cNvPr id="7" name="Picture 6">
            <a:extLst>
              <a:ext uri="{FF2B5EF4-FFF2-40B4-BE49-F238E27FC236}">
                <a16:creationId xmlns:a16="http://schemas.microsoft.com/office/drawing/2014/main" id="{1A82EB64-B12F-4B48-B81F-9D3AF8378A49}"/>
              </a:ext>
            </a:extLst>
          </p:cNvPr>
          <p:cNvPicPr>
            <a:picLocks noChangeAspect="1"/>
          </p:cNvPicPr>
          <p:nvPr/>
        </p:nvPicPr>
        <p:blipFill>
          <a:blip r:embed="rId3"/>
          <a:stretch>
            <a:fillRect/>
          </a:stretch>
        </p:blipFill>
        <p:spPr>
          <a:xfrm>
            <a:off x="775200" y="5703235"/>
            <a:ext cx="447465" cy="447465"/>
          </a:xfrm>
          <a:prstGeom prst="rect">
            <a:avLst/>
          </a:prstGeom>
        </p:spPr>
      </p:pic>
    </p:spTree>
    <p:extLst>
      <p:ext uri="{BB962C8B-B14F-4D97-AF65-F5344CB8AC3E}">
        <p14:creationId xmlns:p14="http://schemas.microsoft.com/office/powerpoint/2010/main" val="355797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065D33-6C80-4149-AF30-2573DE4A9C55}"/>
              </a:ext>
            </a:extLst>
          </p:cNvPr>
          <p:cNvSpPr txBox="1"/>
          <p:nvPr/>
        </p:nvSpPr>
        <p:spPr>
          <a:xfrm>
            <a:off x="775854" y="1353787"/>
            <a:ext cx="10640292" cy="584775"/>
          </a:xfrm>
          <a:prstGeom prst="rect">
            <a:avLst/>
          </a:prstGeom>
          <a:noFill/>
        </p:spPr>
        <p:txBody>
          <a:bodyPr wrap="square" rtlCol="0">
            <a:spAutoFit/>
          </a:bodyPr>
          <a:lstStyle/>
          <a:p>
            <a:r>
              <a:rPr lang="en-NO" sz="3200" b="1" dirty="0"/>
              <a:t>Løft er avhengig av</a:t>
            </a:r>
          </a:p>
        </p:txBody>
      </p:sp>
      <p:sp>
        <p:nvSpPr>
          <p:cNvPr id="6" name="TextBox 5">
            <a:extLst>
              <a:ext uri="{FF2B5EF4-FFF2-40B4-BE49-F238E27FC236}">
                <a16:creationId xmlns:a16="http://schemas.microsoft.com/office/drawing/2014/main" id="{AFABF47D-A9E0-2287-4C6A-A9033AF7DAD6}"/>
              </a:ext>
            </a:extLst>
          </p:cNvPr>
          <p:cNvSpPr txBox="1"/>
          <p:nvPr/>
        </p:nvSpPr>
        <p:spPr>
          <a:xfrm>
            <a:off x="775854" y="2054345"/>
            <a:ext cx="5981982" cy="3970318"/>
          </a:xfrm>
          <a:prstGeom prst="rect">
            <a:avLst/>
          </a:prstGeom>
          <a:noFill/>
        </p:spPr>
        <p:txBody>
          <a:bodyPr wrap="square" rtlCol="0">
            <a:spAutoFit/>
          </a:bodyPr>
          <a:lstStyle/>
          <a:p>
            <a:r>
              <a:rPr lang="nb-NO" b="1" dirty="0"/>
              <a:t>Hastighet: </a:t>
            </a:r>
          </a:p>
          <a:p>
            <a:r>
              <a:rPr lang="nb-NO" dirty="0"/>
              <a:t>Husk, løftet øker med kvadratet av lufthastigheten.</a:t>
            </a:r>
          </a:p>
          <a:p>
            <a:pPr marL="285750" indent="-285750">
              <a:buFont typeface="Arial" panose="020B0604020202020204" pitchFamily="34" charset="0"/>
              <a:buChar char="•"/>
            </a:pPr>
            <a:endParaRPr lang="nb-NO" b="1" dirty="0"/>
          </a:p>
          <a:p>
            <a:r>
              <a:rPr lang="nb-NO" b="1" dirty="0"/>
              <a:t>Angrepsvinkel: 	</a:t>
            </a:r>
          </a:p>
          <a:p>
            <a:r>
              <a:rPr lang="nb-NO" dirty="0"/>
              <a:t>Større angrepsvinkel = større løft</a:t>
            </a:r>
            <a:endParaRPr lang="nb-NO" b="1" dirty="0"/>
          </a:p>
          <a:p>
            <a:pPr marL="285750" indent="-285750">
              <a:buFont typeface="Arial" panose="020B0604020202020204" pitchFamily="34" charset="0"/>
              <a:buChar char="•"/>
            </a:pPr>
            <a:endParaRPr lang="nb-NO" dirty="0"/>
          </a:p>
          <a:p>
            <a:r>
              <a:rPr lang="nb-NO" b="1" dirty="0"/>
              <a:t>Vingeprofil: 	</a:t>
            </a:r>
          </a:p>
          <a:p>
            <a:r>
              <a:rPr lang="nb-NO" dirty="0"/>
              <a:t>Utforming av vingen, tynn- eller tykk? Lang eller brei?</a:t>
            </a:r>
          </a:p>
          <a:p>
            <a:pPr marL="285750" indent="-285750">
              <a:buFont typeface="Arial" panose="020B0604020202020204" pitchFamily="34" charset="0"/>
              <a:buChar char="•"/>
            </a:pPr>
            <a:endParaRPr lang="nb-NO" dirty="0"/>
          </a:p>
          <a:p>
            <a:r>
              <a:rPr lang="nb-NO" b="1" dirty="0"/>
              <a:t>Vingeareal</a:t>
            </a:r>
            <a:r>
              <a:rPr lang="nb-NO" dirty="0"/>
              <a:t>: 	</a:t>
            </a:r>
          </a:p>
          <a:p>
            <a:r>
              <a:rPr lang="nb-NO" dirty="0"/>
              <a:t>Størrelsen på vingen, e.g. </a:t>
            </a:r>
            <a:r>
              <a:rPr lang="nb-NO"/>
              <a:t>28 m2, 24 m2</a:t>
            </a:r>
            <a:r>
              <a:rPr lang="nb-NO" dirty="0"/>
              <a:t>?</a:t>
            </a:r>
          </a:p>
          <a:p>
            <a:pPr marL="285750" indent="-285750">
              <a:buFont typeface="Arial" panose="020B0604020202020204" pitchFamily="34" charset="0"/>
              <a:buChar char="•"/>
            </a:pPr>
            <a:endParaRPr lang="nb-NO" dirty="0"/>
          </a:p>
          <a:p>
            <a:r>
              <a:rPr lang="nb-NO" b="1" dirty="0"/>
              <a:t>Lufttetthet: 	</a:t>
            </a:r>
          </a:p>
          <a:p>
            <a:r>
              <a:rPr lang="nb-NO" dirty="0"/>
              <a:t>Høyt i atmosfæren er det tynnere luft = høyere hastighet</a:t>
            </a:r>
            <a:endParaRPr lang="nb-NO" b="1" dirty="0"/>
          </a:p>
        </p:txBody>
      </p:sp>
    </p:spTree>
    <p:extLst>
      <p:ext uri="{BB962C8B-B14F-4D97-AF65-F5344CB8AC3E}">
        <p14:creationId xmlns:p14="http://schemas.microsoft.com/office/powerpoint/2010/main" val="1258435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C13D41-645A-1244-A169-568ED56E82A2}"/>
              </a:ext>
            </a:extLst>
          </p:cNvPr>
          <p:cNvSpPr>
            <a:spLocks noGrp="1"/>
          </p:cNvSpPr>
          <p:nvPr>
            <p:ph type="body" sz="quarter" idx="10"/>
          </p:nvPr>
        </p:nvSpPr>
        <p:spPr/>
        <p:txBody>
          <a:bodyPr/>
          <a:lstStyle/>
          <a:p>
            <a:r>
              <a:rPr lang="en-NO" dirty="0"/>
              <a:t>Krefter på en paraglider</a:t>
            </a:r>
          </a:p>
        </p:txBody>
      </p:sp>
      <p:sp>
        <p:nvSpPr>
          <p:cNvPr id="3" name="Text Placeholder 2">
            <a:extLst>
              <a:ext uri="{FF2B5EF4-FFF2-40B4-BE49-F238E27FC236}">
                <a16:creationId xmlns:a16="http://schemas.microsoft.com/office/drawing/2014/main" id="{1ED7A450-B0FB-7A44-BDE8-B3E67FA1662A}"/>
              </a:ext>
            </a:extLst>
          </p:cNvPr>
          <p:cNvSpPr>
            <a:spLocks noGrp="1"/>
          </p:cNvSpPr>
          <p:nvPr>
            <p:ph type="body" sz="quarter" idx="11"/>
          </p:nvPr>
        </p:nvSpPr>
        <p:spPr>
          <a:xfrm>
            <a:off x="775854" y="2054344"/>
            <a:ext cx="6469797" cy="4441705"/>
          </a:xfrm>
        </p:spPr>
        <p:txBody>
          <a:bodyPr vert="horz" lIns="91440" tIns="45720" rIns="91440" bIns="45720" rtlCol="0" anchor="t">
            <a:normAutofit/>
          </a:bodyPr>
          <a:lstStyle/>
          <a:p>
            <a:pPr marL="285750" indent="-285750">
              <a:buFontTx/>
              <a:buChar char="-"/>
            </a:pPr>
            <a:r>
              <a:rPr lang="nb-NO" b="1" dirty="0"/>
              <a:t>Gravitasjonskraften (G) </a:t>
            </a:r>
            <a:r>
              <a:rPr lang="nb-NO" dirty="0"/>
              <a:t>er motoren som driver oss fremover.</a:t>
            </a:r>
            <a:endParaRPr lang="nb-NO" dirty="0">
              <a:cs typeface="Calibri"/>
            </a:endParaRPr>
          </a:p>
          <a:p>
            <a:pPr marL="742950" lvl="1" indent="-285750">
              <a:buFontTx/>
              <a:buChar char="-"/>
            </a:pPr>
            <a:r>
              <a:rPr lang="nb-NO" dirty="0"/>
              <a:t>Paragliderens utforming gjør at vi beveger oss fremover og ikke rett ned.</a:t>
            </a:r>
            <a:endParaRPr lang="nb-NO" dirty="0">
              <a:cs typeface="Calibri"/>
            </a:endParaRPr>
          </a:p>
          <a:p>
            <a:pPr marL="285750" indent="-285750">
              <a:buFontTx/>
              <a:buChar char="-"/>
            </a:pPr>
            <a:r>
              <a:rPr lang="nb-NO" dirty="0"/>
              <a:t>Enhver flate med en vinkel mot luftstrømmen vil generere en kraft oppover. Vi kan veldig forenklet bryte de ned i </a:t>
            </a:r>
            <a:r>
              <a:rPr lang="nb-NO" b="1" dirty="0"/>
              <a:t>2 komponenter:</a:t>
            </a:r>
            <a:endParaRPr lang="nb-NO" b="1" dirty="0">
              <a:cs typeface="Calibri"/>
            </a:endParaRPr>
          </a:p>
          <a:p>
            <a:pPr marL="742950" lvl="1" indent="-285750">
              <a:buFontTx/>
              <a:buChar char="-"/>
            </a:pPr>
            <a:r>
              <a:rPr lang="nb-NO" dirty="0"/>
              <a:t>Kreftene 90 grader på </a:t>
            </a:r>
            <a:r>
              <a:rPr lang="nb-NO" dirty="0" err="1"/>
              <a:t>flygeretning</a:t>
            </a:r>
            <a:r>
              <a:rPr lang="nb-NO" dirty="0"/>
              <a:t>, kalt </a:t>
            </a:r>
            <a:r>
              <a:rPr lang="nb-NO" b="1" dirty="0"/>
              <a:t>løft.</a:t>
            </a:r>
            <a:endParaRPr lang="nb-NO" dirty="0">
              <a:cs typeface="Calibri"/>
            </a:endParaRPr>
          </a:p>
          <a:p>
            <a:pPr marL="742950" lvl="1" indent="-285750">
              <a:buFontTx/>
              <a:buChar char="-"/>
            </a:pPr>
            <a:r>
              <a:rPr lang="nb-NO" dirty="0"/>
              <a:t>Kreftene 180 grader på </a:t>
            </a:r>
            <a:r>
              <a:rPr lang="nb-NO" dirty="0" err="1"/>
              <a:t>flygeretning</a:t>
            </a:r>
            <a:r>
              <a:rPr lang="nb-NO" dirty="0"/>
              <a:t> som “holder oss igjen”, kalt </a:t>
            </a:r>
            <a:r>
              <a:rPr lang="nb-NO" b="1" dirty="0"/>
              <a:t>motstand (D)</a:t>
            </a:r>
            <a:r>
              <a:rPr lang="nb-NO" dirty="0"/>
              <a:t>.</a:t>
            </a:r>
            <a:endParaRPr lang="nb-NO" dirty="0">
              <a:cs typeface="Calibri"/>
            </a:endParaRPr>
          </a:p>
          <a:p>
            <a:pPr marL="285750" indent="-285750">
              <a:buFontTx/>
              <a:buChar char="-"/>
            </a:pPr>
            <a:r>
              <a:rPr lang="nb-NO" dirty="0"/>
              <a:t>Den samlede </a:t>
            </a:r>
            <a:r>
              <a:rPr lang="nb-NO" b="1" dirty="0"/>
              <a:t>motkraften (R)</a:t>
            </a:r>
            <a:r>
              <a:rPr lang="nb-NO" dirty="0"/>
              <a:t> er resultatet av løft og motstand</a:t>
            </a:r>
            <a:r>
              <a:rPr lang="nb-NO" b="1" dirty="0"/>
              <a:t>.</a:t>
            </a:r>
            <a:endParaRPr lang="nb-NO" dirty="0">
              <a:cs typeface="Calibri"/>
            </a:endParaRPr>
          </a:p>
          <a:p>
            <a:pPr marL="742950" lvl="1" indent="-285750">
              <a:buFontTx/>
              <a:buChar char="-"/>
            </a:pPr>
            <a:r>
              <a:rPr lang="nb-NO" dirty="0"/>
              <a:t>Den samlede kraften er </a:t>
            </a:r>
            <a:r>
              <a:rPr lang="nb-NO" b="1" dirty="0"/>
              <a:t>“i balanse” </a:t>
            </a:r>
            <a:r>
              <a:rPr lang="nb-NO" dirty="0"/>
              <a:t>(både L og D like store) gjør at paraglideren holder konstant fart.</a:t>
            </a:r>
            <a:endParaRPr lang="nb-NO" dirty="0">
              <a:cs typeface="Calibri"/>
            </a:endParaRPr>
          </a:p>
          <a:p>
            <a:pPr marL="285750" indent="-285750">
              <a:buFontTx/>
              <a:buChar char="-"/>
            </a:pPr>
            <a:r>
              <a:rPr lang="nb-NO" dirty="0"/>
              <a:t>Vi beveger oss alltid nedover et </a:t>
            </a:r>
            <a:r>
              <a:rPr lang="nb-NO" b="1" i="1" dirty="0"/>
              <a:t>skråplan</a:t>
            </a:r>
            <a:r>
              <a:rPr lang="nb-NO" dirty="0"/>
              <a:t>, i.e., vi flyr alltid “nedover” i </a:t>
            </a:r>
            <a:r>
              <a:rPr lang="nb-NO" i="1" dirty="0"/>
              <a:t>stille luft</a:t>
            </a:r>
            <a:r>
              <a:rPr lang="nb-NO" dirty="0"/>
              <a:t>. Dette kalles paragliderens  </a:t>
            </a:r>
            <a:r>
              <a:rPr lang="nb-NO" b="1" dirty="0"/>
              <a:t>glidebane.</a:t>
            </a:r>
            <a:endParaRPr lang="nb-NO" dirty="0">
              <a:cs typeface="Calibri"/>
            </a:endParaRPr>
          </a:p>
        </p:txBody>
      </p:sp>
      <p:pic>
        <p:nvPicPr>
          <p:cNvPr id="4" name="Picture 3">
            <a:extLst>
              <a:ext uri="{FF2B5EF4-FFF2-40B4-BE49-F238E27FC236}">
                <a16:creationId xmlns:a16="http://schemas.microsoft.com/office/drawing/2014/main" id="{F4CD4707-3701-35ED-95B7-C6718E8CD6CD}"/>
              </a:ext>
            </a:extLst>
          </p:cNvPr>
          <p:cNvPicPr>
            <a:picLocks noChangeAspect="1"/>
          </p:cNvPicPr>
          <p:nvPr/>
        </p:nvPicPr>
        <p:blipFill>
          <a:blip r:embed="rId3"/>
          <a:stretch>
            <a:fillRect/>
          </a:stretch>
        </p:blipFill>
        <p:spPr>
          <a:xfrm>
            <a:off x="7715255" y="1646175"/>
            <a:ext cx="3867145" cy="4455507"/>
          </a:xfrm>
          <a:prstGeom prst="rect">
            <a:avLst/>
          </a:prstGeom>
        </p:spPr>
      </p:pic>
    </p:spTree>
    <p:extLst>
      <p:ext uri="{BB962C8B-B14F-4D97-AF65-F5344CB8AC3E}">
        <p14:creationId xmlns:p14="http://schemas.microsoft.com/office/powerpoint/2010/main" val="786690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D521C9-BF16-6B41-93DD-DFDCCD93077E}"/>
              </a:ext>
            </a:extLst>
          </p:cNvPr>
          <p:cNvSpPr>
            <a:spLocks noGrp="1"/>
          </p:cNvSpPr>
          <p:nvPr>
            <p:ph type="body" sz="quarter" idx="10"/>
          </p:nvPr>
        </p:nvSpPr>
        <p:spPr/>
        <p:txBody>
          <a:bodyPr/>
          <a:lstStyle/>
          <a:p>
            <a:r>
              <a:rPr lang="en-NO" dirty="0"/>
              <a:t>Krefter i sving</a:t>
            </a:r>
          </a:p>
        </p:txBody>
      </p:sp>
      <p:sp>
        <p:nvSpPr>
          <p:cNvPr id="3" name="Text Placeholder 2">
            <a:extLst>
              <a:ext uri="{FF2B5EF4-FFF2-40B4-BE49-F238E27FC236}">
                <a16:creationId xmlns:a16="http://schemas.microsoft.com/office/drawing/2014/main" id="{84753100-97E2-D94E-B451-B49EADB04AA2}"/>
              </a:ext>
            </a:extLst>
          </p:cNvPr>
          <p:cNvSpPr>
            <a:spLocks noGrp="1"/>
          </p:cNvSpPr>
          <p:nvPr>
            <p:ph type="body" sz="quarter" idx="11"/>
          </p:nvPr>
        </p:nvSpPr>
        <p:spPr>
          <a:xfrm>
            <a:off x="775855" y="2054344"/>
            <a:ext cx="5320146" cy="3669561"/>
          </a:xfrm>
        </p:spPr>
        <p:txBody>
          <a:bodyPr>
            <a:normAutofit/>
          </a:bodyPr>
          <a:lstStyle/>
          <a:p>
            <a:pPr marL="285750" indent="-285750">
              <a:buFontTx/>
              <a:buChar char="-"/>
            </a:pPr>
            <a:r>
              <a:rPr lang="en-NO" dirty="0"/>
              <a:t>I sving føles det som å bli “dyttet utover” i svingen. Denne kraften kalles </a:t>
            </a:r>
            <a:r>
              <a:rPr lang="en-NO" b="1" dirty="0"/>
              <a:t>sentrifugalkraften (C).</a:t>
            </a:r>
            <a:endParaRPr lang="en-NO" dirty="0"/>
          </a:p>
          <a:p>
            <a:pPr marL="285750" indent="-285750">
              <a:buFontTx/>
              <a:buChar char="-"/>
            </a:pPr>
            <a:r>
              <a:rPr lang="en-NO" dirty="0"/>
              <a:t>I sving </a:t>
            </a:r>
            <a:r>
              <a:rPr lang="en-NO" b="1" dirty="0"/>
              <a:t>øker vingebelastningen.</a:t>
            </a:r>
          </a:p>
          <a:p>
            <a:pPr marL="742950" lvl="1" indent="-285750">
              <a:buFontTx/>
              <a:buChar char="-"/>
            </a:pPr>
            <a:r>
              <a:rPr lang="en-NO" dirty="0"/>
              <a:t>Som følge av økt vingebelastning </a:t>
            </a:r>
            <a:r>
              <a:rPr lang="en-NO" b="1" dirty="0"/>
              <a:t>øker steilehastigheten.</a:t>
            </a:r>
          </a:p>
          <a:p>
            <a:pPr marL="285750" indent="-285750">
              <a:buFontTx/>
              <a:buChar char="-"/>
            </a:pPr>
            <a:r>
              <a:rPr lang="en-NO" b="1" dirty="0"/>
              <a:t>Høydetapet er større i sving </a:t>
            </a:r>
            <a:r>
              <a:rPr lang="en-NO" dirty="0"/>
              <a:t>enn rett frem.</a:t>
            </a:r>
          </a:p>
          <a:p>
            <a:pPr marL="285750" indent="-285750">
              <a:buFontTx/>
              <a:buChar char="-"/>
            </a:pPr>
            <a:r>
              <a:rPr lang="en-NO" b="1" dirty="0"/>
              <a:t>G-kreftene</a:t>
            </a:r>
            <a:r>
              <a:rPr lang="en-NO" dirty="0"/>
              <a:t> øker i sving (2G). </a:t>
            </a:r>
          </a:p>
          <a:p>
            <a:pPr marL="742950" lvl="1" indent="-285750">
              <a:buFontTx/>
              <a:buChar char="-"/>
            </a:pPr>
            <a:r>
              <a:rPr lang="en-NO" dirty="0"/>
              <a:t>Sentrifugalkraften (C) og gravitasjonen (G) er samlet sett større enn gravitasjonskraften aleine, og det oppleves derfor som økt kraft.</a:t>
            </a:r>
          </a:p>
          <a:p>
            <a:pPr marL="742950" lvl="1" indent="-285750">
              <a:buFontTx/>
              <a:buChar char="-"/>
            </a:pPr>
            <a:r>
              <a:rPr lang="nb-NO" dirty="0"/>
              <a:t>Flyger</a:t>
            </a:r>
            <a:r>
              <a:rPr lang="en-NO" dirty="0"/>
              <a:t>en føler seg </a:t>
            </a:r>
            <a:r>
              <a:rPr lang="en-NO" i="1" dirty="0"/>
              <a:t>tyngre.</a:t>
            </a:r>
            <a:endParaRPr lang="en-NO" dirty="0"/>
          </a:p>
        </p:txBody>
      </p:sp>
      <p:pic>
        <p:nvPicPr>
          <p:cNvPr id="4" name="Picture 3">
            <a:extLst>
              <a:ext uri="{FF2B5EF4-FFF2-40B4-BE49-F238E27FC236}">
                <a16:creationId xmlns:a16="http://schemas.microsoft.com/office/drawing/2014/main" id="{20B0A09D-748E-FFD2-007E-53EE276665AD}"/>
              </a:ext>
            </a:extLst>
          </p:cNvPr>
          <p:cNvPicPr>
            <a:picLocks noChangeAspect="1"/>
          </p:cNvPicPr>
          <p:nvPr/>
        </p:nvPicPr>
        <p:blipFill>
          <a:blip r:embed="rId3"/>
          <a:stretch>
            <a:fillRect/>
          </a:stretch>
        </p:blipFill>
        <p:spPr>
          <a:xfrm>
            <a:off x="7122173" y="1594220"/>
            <a:ext cx="4105940" cy="3669560"/>
          </a:xfrm>
          <a:prstGeom prst="rect">
            <a:avLst/>
          </a:prstGeom>
        </p:spPr>
      </p:pic>
    </p:spTree>
    <p:extLst>
      <p:ext uri="{BB962C8B-B14F-4D97-AF65-F5344CB8AC3E}">
        <p14:creationId xmlns:p14="http://schemas.microsoft.com/office/powerpoint/2010/main" val="3792152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352BA5A-F392-9FCD-CA6D-F513F4333383}"/>
              </a:ext>
            </a:extLst>
          </p:cNvPr>
          <p:cNvSpPr txBox="1">
            <a:spLocks/>
          </p:cNvSpPr>
          <p:nvPr/>
        </p:nvSpPr>
        <p:spPr>
          <a:xfrm>
            <a:off x="775200" y="1353787"/>
            <a:ext cx="2413477" cy="5847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O" sz="3200" b="1" dirty="0"/>
              <a:t>Motstand</a:t>
            </a:r>
          </a:p>
        </p:txBody>
      </p:sp>
      <p:sp>
        <p:nvSpPr>
          <p:cNvPr id="5" name="Text Placeholder 2">
            <a:extLst>
              <a:ext uri="{FF2B5EF4-FFF2-40B4-BE49-F238E27FC236}">
                <a16:creationId xmlns:a16="http://schemas.microsoft.com/office/drawing/2014/main" id="{7BF1FC5C-5988-F9FC-0002-6CCEFEDE9DC9}"/>
              </a:ext>
            </a:extLst>
          </p:cNvPr>
          <p:cNvSpPr txBox="1">
            <a:spLocks/>
          </p:cNvSpPr>
          <p:nvPr/>
        </p:nvSpPr>
        <p:spPr>
          <a:xfrm>
            <a:off x="775853" y="2054345"/>
            <a:ext cx="5460823" cy="35844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i="1" dirty="0"/>
              <a:t>"Ethvert objekt som beveger seg gjennom lufta skaper forstyrrelser av luftstrømmen. Dette oppleves som en kraft som motsetter seg bevegelsen fremover. Vi kaller den </a:t>
            </a:r>
            <a:r>
              <a:rPr lang="nb-NO" sz="1800" b="1" i="1" dirty="0"/>
              <a:t>motstand</a:t>
            </a:r>
            <a:r>
              <a:rPr lang="nb-NO" sz="1800" i="1" dirty="0"/>
              <a:t>.”</a:t>
            </a:r>
            <a:br>
              <a:rPr lang="nb-NO" sz="1800" i="1" dirty="0"/>
            </a:br>
            <a:endParaRPr lang="nb-NO" sz="1800" i="1" dirty="0"/>
          </a:p>
          <a:p>
            <a:pPr marL="0" indent="0">
              <a:buNone/>
            </a:pPr>
            <a:r>
              <a:rPr lang="nb-NO" sz="1800" dirty="0"/>
              <a:t>Vi har hovedsakelig </a:t>
            </a:r>
            <a:r>
              <a:rPr lang="nb-NO" sz="1800" b="1" dirty="0"/>
              <a:t>3 former for motstand:</a:t>
            </a:r>
          </a:p>
          <a:p>
            <a:pPr marL="285750" indent="-285750"/>
            <a:r>
              <a:rPr lang="nb-NO" sz="1800" dirty="0"/>
              <a:t>Formmotstand</a:t>
            </a:r>
          </a:p>
          <a:p>
            <a:pPr marL="285750" indent="-285750"/>
            <a:r>
              <a:rPr lang="nb-NO" sz="1800" dirty="0"/>
              <a:t>Overflate- / friksjonsmotstand</a:t>
            </a:r>
            <a:endParaRPr lang="nb-NO" sz="1800" dirty="0">
              <a:cs typeface="Calibri"/>
            </a:endParaRPr>
          </a:p>
          <a:p>
            <a:pPr marL="285750" indent="-285750"/>
            <a:r>
              <a:rPr lang="nb-NO" sz="1800" dirty="0"/>
              <a:t>Indusert motstand (vingetippvirvler)</a:t>
            </a:r>
          </a:p>
          <a:p>
            <a:endParaRPr lang="nb-NO" sz="1800" b="1" dirty="0"/>
          </a:p>
          <a:p>
            <a:endParaRPr lang="nb-NO" sz="1800" dirty="0"/>
          </a:p>
        </p:txBody>
      </p:sp>
    </p:spTree>
    <p:extLst>
      <p:ext uri="{BB962C8B-B14F-4D97-AF65-F5344CB8AC3E}">
        <p14:creationId xmlns:p14="http://schemas.microsoft.com/office/powerpoint/2010/main" val="1616242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D8B153-1005-F94E-900C-8DBCAB1BF3D1}"/>
              </a:ext>
            </a:extLst>
          </p:cNvPr>
          <p:cNvSpPr>
            <a:spLocks noGrp="1"/>
          </p:cNvSpPr>
          <p:nvPr>
            <p:ph type="body" sz="quarter" idx="10"/>
          </p:nvPr>
        </p:nvSpPr>
        <p:spPr/>
        <p:txBody>
          <a:bodyPr/>
          <a:lstStyle/>
          <a:p>
            <a:r>
              <a:rPr lang="en-NO" dirty="0"/>
              <a:t>Overflatemotstand</a:t>
            </a:r>
          </a:p>
        </p:txBody>
      </p:sp>
      <p:sp>
        <p:nvSpPr>
          <p:cNvPr id="4" name="Rectangle 2">
            <a:extLst>
              <a:ext uri="{FF2B5EF4-FFF2-40B4-BE49-F238E27FC236}">
                <a16:creationId xmlns:a16="http://schemas.microsoft.com/office/drawing/2014/main" id="{FD5DD681-E3BA-B94C-8AAE-14A0F481FF33}"/>
              </a:ext>
            </a:extLst>
          </p:cNvPr>
          <p:cNvSpPr>
            <a:spLocks noChangeArrowheads="1"/>
          </p:cNvSpPr>
          <p:nvPr/>
        </p:nvSpPr>
        <p:spPr bwMode="auto">
          <a:xfrm>
            <a:off x="428625" y="1050925"/>
            <a:ext cx="8751888"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lvl1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1pPr>
            <a:lvl2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2pPr>
            <a:lvl3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3pPr>
            <a:lvl4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4pPr>
            <a:lvl5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5pPr>
            <a:lvl6pPr marL="4572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6pPr>
            <a:lvl7pPr marL="9144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7pPr>
            <a:lvl8pPr marL="13716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8pPr>
            <a:lvl9pPr marL="18288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9pPr>
          </a:lstStyle>
          <a:p>
            <a:pPr algn="l" eaLnBrk="1" hangingPunct="1">
              <a:defRPr/>
            </a:pPr>
            <a:endParaRPr lang="en-GB" altLang="en-US" sz="3000" dirty="0"/>
          </a:p>
        </p:txBody>
      </p:sp>
      <p:sp>
        <p:nvSpPr>
          <p:cNvPr id="8" name="Text Placeholder 2">
            <a:extLst>
              <a:ext uri="{FF2B5EF4-FFF2-40B4-BE49-F238E27FC236}">
                <a16:creationId xmlns:a16="http://schemas.microsoft.com/office/drawing/2014/main" id="{AAA7539E-8364-FF4E-AC12-97239B1657D1}"/>
              </a:ext>
            </a:extLst>
          </p:cNvPr>
          <p:cNvSpPr>
            <a:spLocks noGrp="1"/>
          </p:cNvSpPr>
          <p:nvPr>
            <p:ph type="body" sz="quarter" idx="11"/>
          </p:nvPr>
        </p:nvSpPr>
        <p:spPr>
          <a:xfrm>
            <a:off x="775854" y="2054345"/>
            <a:ext cx="9388800" cy="1606976"/>
          </a:xfrm>
        </p:spPr>
        <p:txBody>
          <a:bodyPr>
            <a:normAutofit/>
          </a:bodyPr>
          <a:lstStyle/>
          <a:p>
            <a:r>
              <a:rPr lang="en-NO" dirty="0"/>
              <a:t>Skapes av </a:t>
            </a:r>
            <a:r>
              <a:rPr lang="en-NO" b="1" dirty="0"/>
              <a:t>friksjon</a:t>
            </a:r>
            <a:r>
              <a:rPr lang="en-NO" dirty="0"/>
              <a:t> mellom overlaten av paraglideren (duken) og passerende luft. Kalles derfor også for</a:t>
            </a:r>
            <a:r>
              <a:rPr lang="en-NO" i="1" dirty="0"/>
              <a:t> friksjonsmostand</a:t>
            </a:r>
            <a:r>
              <a:rPr lang="en-NO" dirty="0"/>
              <a:t>.</a:t>
            </a:r>
          </a:p>
          <a:p>
            <a:pPr marL="285750" indent="-285750">
              <a:buFontTx/>
              <a:buChar char="-"/>
            </a:pPr>
            <a:r>
              <a:rPr lang="en-NO" dirty="0"/>
              <a:t>Enkelt forklart som “hvor mye luften </a:t>
            </a:r>
            <a:r>
              <a:rPr lang="en-NO" i="1" dirty="0"/>
              <a:t>fester seg</a:t>
            </a:r>
            <a:r>
              <a:rPr lang="en-NO" dirty="0"/>
              <a:t> til paragliderens overflate”.</a:t>
            </a:r>
          </a:p>
          <a:p>
            <a:pPr marL="285750" indent="-285750">
              <a:buFontTx/>
              <a:buChar char="-"/>
            </a:pPr>
            <a:r>
              <a:rPr lang="en-NO" dirty="0"/>
              <a:t>Overflate- / friksjonsmotstand </a:t>
            </a:r>
            <a:r>
              <a:rPr lang="en-NO" b="1" dirty="0"/>
              <a:t>øker med hastigheten.</a:t>
            </a:r>
            <a:endParaRPr lang="en-NO" dirty="0"/>
          </a:p>
          <a:p>
            <a:endParaRPr lang="en-NO" dirty="0"/>
          </a:p>
          <a:p>
            <a:endParaRPr lang="en-NO" dirty="0"/>
          </a:p>
        </p:txBody>
      </p:sp>
      <p:sp>
        <p:nvSpPr>
          <p:cNvPr id="10" name="Text Placeholder 1">
            <a:extLst>
              <a:ext uri="{FF2B5EF4-FFF2-40B4-BE49-F238E27FC236}">
                <a16:creationId xmlns:a16="http://schemas.microsoft.com/office/drawing/2014/main" id="{A9CE9A81-B515-DA40-865F-E38CD6E0F6FF}"/>
              </a:ext>
            </a:extLst>
          </p:cNvPr>
          <p:cNvSpPr txBox="1">
            <a:spLocks/>
          </p:cNvSpPr>
          <p:nvPr/>
        </p:nvSpPr>
        <p:spPr>
          <a:xfrm>
            <a:off x="774546" y="3661321"/>
            <a:ext cx="10641600" cy="5847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Formmotstand (parasittmotstand)</a:t>
            </a:r>
          </a:p>
        </p:txBody>
      </p:sp>
      <p:sp>
        <p:nvSpPr>
          <p:cNvPr id="11" name="Rectangle 2">
            <a:extLst>
              <a:ext uri="{FF2B5EF4-FFF2-40B4-BE49-F238E27FC236}">
                <a16:creationId xmlns:a16="http://schemas.microsoft.com/office/drawing/2014/main" id="{520DC3F1-A43F-7547-B6E8-DF8D20660B31}"/>
              </a:ext>
            </a:extLst>
          </p:cNvPr>
          <p:cNvSpPr>
            <a:spLocks noChangeArrowheads="1"/>
          </p:cNvSpPr>
          <p:nvPr/>
        </p:nvSpPr>
        <p:spPr bwMode="auto">
          <a:xfrm>
            <a:off x="427971" y="3125965"/>
            <a:ext cx="8751888"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lstStyle>
            <a:lvl1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1pPr>
            <a:lvl2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2pPr>
            <a:lvl3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3pPr>
            <a:lvl4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4pPr>
            <a:lvl5pPr algn="ct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5pPr>
            <a:lvl6pPr marL="4572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6pPr>
            <a:lvl7pPr marL="9144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7pPr>
            <a:lvl8pPr marL="13716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8pPr>
            <a:lvl9pPr marL="1828800" algn="ctr" defTabSz="449263" fontAlgn="base">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4400">
                <a:solidFill>
                  <a:schemeClr val="tx2"/>
                </a:solidFill>
                <a:latin typeface="Arial" charset="0"/>
              </a:defRPr>
            </a:lvl9pPr>
          </a:lstStyle>
          <a:p>
            <a:pPr algn="l" eaLnBrk="1" hangingPunct="1">
              <a:defRPr/>
            </a:pPr>
            <a:endParaRPr lang="en-GB" altLang="en-US" sz="3000" dirty="0"/>
          </a:p>
        </p:txBody>
      </p:sp>
      <p:sp>
        <p:nvSpPr>
          <p:cNvPr id="12" name="Text Placeholder 2">
            <a:extLst>
              <a:ext uri="{FF2B5EF4-FFF2-40B4-BE49-F238E27FC236}">
                <a16:creationId xmlns:a16="http://schemas.microsoft.com/office/drawing/2014/main" id="{E2533010-7B19-F24B-81AC-392EBE63D61F}"/>
              </a:ext>
            </a:extLst>
          </p:cNvPr>
          <p:cNvSpPr txBox="1">
            <a:spLocks/>
          </p:cNvSpPr>
          <p:nvPr/>
        </p:nvSpPr>
        <p:spPr>
          <a:xfrm>
            <a:off x="775200" y="4361880"/>
            <a:ext cx="9388800" cy="228466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Skapes av de objekter som sperrer for luftstrømmen, e.g., kroppen til flygeren, seletøy, liner.</a:t>
            </a:r>
            <a:endParaRPr lang="nb-NO" dirty="0">
              <a:cs typeface="Calibri"/>
            </a:endParaRPr>
          </a:p>
          <a:p>
            <a:pPr marL="285750" indent="-285750">
              <a:buFontTx/>
              <a:buChar char="-"/>
            </a:pPr>
            <a:r>
              <a:rPr lang="nb-NO" dirty="0"/>
              <a:t>Formmotstand </a:t>
            </a:r>
            <a:r>
              <a:rPr lang="nb-NO" b="1" dirty="0"/>
              <a:t>øker med hastigheten.</a:t>
            </a:r>
            <a:endParaRPr lang="nb-NO" b="1" dirty="0">
              <a:cs typeface="Calibri"/>
            </a:endParaRPr>
          </a:p>
          <a:p>
            <a:pPr marL="285750" indent="-285750">
              <a:buFontTx/>
              <a:buChar char="-"/>
            </a:pPr>
            <a:endParaRPr lang="nb-NO" b="1" dirty="0">
              <a:cs typeface="Calibri"/>
            </a:endParaRPr>
          </a:p>
          <a:p>
            <a:pPr marL="285750" indent="-285750">
              <a:buFontTx/>
              <a:buChar char="-"/>
            </a:pPr>
            <a:endParaRPr lang="nb-NO" b="1" dirty="0">
              <a:cs typeface="Calibri"/>
            </a:endParaRPr>
          </a:p>
          <a:p>
            <a:endParaRPr lang="nb-NO" dirty="0">
              <a:cs typeface="Calibri"/>
            </a:endParaRPr>
          </a:p>
          <a:p>
            <a:endParaRPr lang="nb-NO" dirty="0">
              <a:cs typeface="Calibri"/>
            </a:endParaRPr>
          </a:p>
        </p:txBody>
      </p:sp>
    </p:spTree>
    <p:extLst>
      <p:ext uri="{BB962C8B-B14F-4D97-AF65-F5344CB8AC3E}">
        <p14:creationId xmlns:p14="http://schemas.microsoft.com/office/powerpoint/2010/main" val="2415499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E4E41-CC49-0B49-BE9F-DDB84E38970E}"/>
              </a:ext>
            </a:extLst>
          </p:cNvPr>
          <p:cNvSpPr>
            <a:spLocks noGrp="1"/>
          </p:cNvSpPr>
          <p:nvPr>
            <p:ph type="body" sz="quarter" idx="10"/>
          </p:nvPr>
        </p:nvSpPr>
        <p:spPr/>
        <p:txBody>
          <a:bodyPr/>
          <a:lstStyle/>
          <a:p>
            <a:r>
              <a:rPr lang="en-NO" dirty="0"/>
              <a:t>Indusert motstand (vingetippvirvler)</a:t>
            </a:r>
          </a:p>
        </p:txBody>
      </p:sp>
      <p:sp>
        <p:nvSpPr>
          <p:cNvPr id="3" name="Text Placeholder 2">
            <a:extLst>
              <a:ext uri="{FF2B5EF4-FFF2-40B4-BE49-F238E27FC236}">
                <a16:creationId xmlns:a16="http://schemas.microsoft.com/office/drawing/2014/main" id="{D5BB8CB8-BA32-1F47-AFC7-833C3CB013BF}"/>
              </a:ext>
            </a:extLst>
          </p:cNvPr>
          <p:cNvSpPr>
            <a:spLocks noGrp="1"/>
          </p:cNvSpPr>
          <p:nvPr>
            <p:ph type="body" sz="quarter" idx="11"/>
          </p:nvPr>
        </p:nvSpPr>
        <p:spPr>
          <a:xfrm>
            <a:off x="775854" y="2054345"/>
            <a:ext cx="4969790" cy="4253465"/>
          </a:xfrm>
        </p:spPr>
        <p:txBody>
          <a:bodyPr>
            <a:normAutofit/>
          </a:bodyPr>
          <a:lstStyle/>
          <a:p>
            <a:r>
              <a:rPr lang="en-NO" dirty="0"/>
              <a:t>Skapes av trykkforskjellene over- og under vingen. Luften ønsker å komme i “balanse” og vandrer derfor fra høyt- til lavtrykk, luften flytter seg fra undersiden til oversiden og danner virvler.</a:t>
            </a:r>
          </a:p>
          <a:p>
            <a:pPr marL="285750" indent="-285750">
              <a:buFontTx/>
              <a:buChar char="-"/>
            </a:pPr>
            <a:r>
              <a:rPr lang="en-NO" dirty="0"/>
              <a:t>Virvlene “holder igjen” paraglideren.</a:t>
            </a:r>
          </a:p>
          <a:p>
            <a:pPr marL="285750" indent="-285750">
              <a:buFontTx/>
              <a:buChar char="-"/>
            </a:pPr>
            <a:r>
              <a:rPr lang="en-NO" dirty="0"/>
              <a:t>Størst ved lave hastigheter. </a:t>
            </a:r>
            <a:r>
              <a:rPr lang="en-NO" b="1" dirty="0"/>
              <a:t>Minker ved økt hastighet</a:t>
            </a:r>
            <a:r>
              <a:rPr lang="en-NO" dirty="0"/>
              <a:t>.</a:t>
            </a:r>
          </a:p>
          <a:p>
            <a:pPr marL="285750" indent="-285750">
              <a:buFontTx/>
              <a:buChar char="-"/>
            </a:pPr>
            <a:r>
              <a:rPr lang="en-NO" dirty="0"/>
              <a:t>Kan skape turbulens å fly inn i virvlene bak en passerende paraglider.</a:t>
            </a:r>
          </a:p>
          <a:p>
            <a:pPr marL="285750" indent="-285750">
              <a:buFontTx/>
              <a:buChar char="-"/>
            </a:pPr>
            <a:r>
              <a:rPr lang="en-NO" dirty="0"/>
              <a:t>Glidere med </a:t>
            </a:r>
            <a:r>
              <a:rPr lang="en-NO" i="1" dirty="0"/>
              <a:t>høyt sideforhold</a:t>
            </a:r>
            <a:r>
              <a:rPr lang="en-NO" dirty="0"/>
              <a:t> har mindre virvler enn nybegynner-glidere.</a:t>
            </a:r>
          </a:p>
          <a:p>
            <a:endParaRPr lang="en-NO" dirty="0"/>
          </a:p>
        </p:txBody>
      </p:sp>
      <p:pic>
        <p:nvPicPr>
          <p:cNvPr id="7" name="Picture 6">
            <a:extLst>
              <a:ext uri="{FF2B5EF4-FFF2-40B4-BE49-F238E27FC236}">
                <a16:creationId xmlns:a16="http://schemas.microsoft.com/office/drawing/2014/main" id="{E6BC8319-1998-974C-A4F9-8715EF036035}"/>
              </a:ext>
            </a:extLst>
          </p:cNvPr>
          <p:cNvPicPr>
            <a:picLocks noChangeAspect="1"/>
          </p:cNvPicPr>
          <p:nvPr/>
        </p:nvPicPr>
        <p:blipFill>
          <a:blip r:embed="rId3"/>
          <a:stretch>
            <a:fillRect/>
          </a:stretch>
        </p:blipFill>
        <p:spPr>
          <a:xfrm>
            <a:off x="5745644" y="2054345"/>
            <a:ext cx="6427815" cy="3239619"/>
          </a:xfrm>
          <a:prstGeom prst="rect">
            <a:avLst/>
          </a:prstGeom>
        </p:spPr>
      </p:pic>
    </p:spTree>
    <p:extLst>
      <p:ext uri="{BB962C8B-B14F-4D97-AF65-F5344CB8AC3E}">
        <p14:creationId xmlns:p14="http://schemas.microsoft.com/office/powerpoint/2010/main" val="86416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edia på Internett 3" title="OPK Vingetippvirvel">
            <a:hlinkClick r:id="" action="ppaction://media"/>
            <a:extLst>
              <a:ext uri="{FF2B5EF4-FFF2-40B4-BE49-F238E27FC236}">
                <a16:creationId xmlns:a16="http://schemas.microsoft.com/office/drawing/2014/main" id="{34413632-B3EA-3280-0CF0-1B2580468065}"/>
              </a:ext>
            </a:extLst>
          </p:cNvPr>
          <p:cNvPicPr>
            <a:picLocks noRot="1" noChangeAspect="1"/>
          </p:cNvPicPr>
          <p:nvPr>
            <a:videoFile r:link="rId1"/>
          </p:nvPr>
        </p:nvPicPr>
        <p:blipFill>
          <a:blip r:embed="rId3"/>
          <a:stretch>
            <a:fillRect/>
          </a:stretch>
        </p:blipFill>
        <p:spPr>
          <a:xfrm>
            <a:off x="589549" y="935582"/>
            <a:ext cx="9962147" cy="5612477"/>
          </a:xfrm>
          <a:prstGeom prst="rect">
            <a:avLst/>
          </a:prstGeom>
        </p:spPr>
      </p:pic>
    </p:spTree>
    <p:extLst>
      <p:ext uri="{BB962C8B-B14F-4D97-AF65-F5344CB8AC3E}">
        <p14:creationId xmlns:p14="http://schemas.microsoft.com/office/powerpoint/2010/main" val="90492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CD00D-D74B-DD48-A583-AE53FECFE853}"/>
              </a:ext>
            </a:extLst>
          </p:cNvPr>
          <p:cNvPicPr>
            <a:picLocks noChangeAspect="1"/>
          </p:cNvPicPr>
          <p:nvPr/>
        </p:nvPicPr>
        <p:blipFill rotWithShape="1">
          <a:blip r:embed="rId3"/>
          <a:srcRect t="30906" b="-31009"/>
          <a:stretch/>
        </p:blipFill>
        <p:spPr>
          <a:xfrm>
            <a:off x="0" y="0"/>
            <a:ext cx="12191999" cy="9936000"/>
          </a:xfrm>
          <a:prstGeom prst="rect">
            <a:avLst/>
          </a:prstGeom>
        </p:spPr>
      </p:pic>
    </p:spTree>
    <p:extLst>
      <p:ext uri="{BB962C8B-B14F-4D97-AF65-F5344CB8AC3E}">
        <p14:creationId xmlns:p14="http://schemas.microsoft.com/office/powerpoint/2010/main" val="1946013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F4A33F-A413-754F-A4FF-00D6AF52A777}"/>
              </a:ext>
            </a:extLst>
          </p:cNvPr>
          <p:cNvSpPr>
            <a:spLocks noGrp="1"/>
          </p:cNvSpPr>
          <p:nvPr>
            <p:ph type="body" sz="quarter" idx="10"/>
          </p:nvPr>
        </p:nvSpPr>
        <p:spPr/>
        <p:txBody>
          <a:bodyPr/>
          <a:lstStyle/>
          <a:p>
            <a:r>
              <a:rPr lang="en-NO" dirty="0"/>
              <a:t>Total motstand</a:t>
            </a:r>
          </a:p>
        </p:txBody>
      </p:sp>
      <p:sp>
        <p:nvSpPr>
          <p:cNvPr id="3" name="Text Placeholder 2">
            <a:extLst>
              <a:ext uri="{FF2B5EF4-FFF2-40B4-BE49-F238E27FC236}">
                <a16:creationId xmlns:a16="http://schemas.microsoft.com/office/drawing/2014/main" id="{209183A7-ADB8-0F40-B7D1-619047C522E0}"/>
              </a:ext>
            </a:extLst>
          </p:cNvPr>
          <p:cNvSpPr>
            <a:spLocks noGrp="1"/>
          </p:cNvSpPr>
          <p:nvPr>
            <p:ph type="body" sz="quarter" idx="11"/>
          </p:nvPr>
        </p:nvSpPr>
        <p:spPr>
          <a:xfrm>
            <a:off x="775854" y="2054345"/>
            <a:ext cx="5454465" cy="3449868"/>
          </a:xfrm>
        </p:spPr>
        <p:txBody>
          <a:bodyPr/>
          <a:lstStyle/>
          <a:p>
            <a:r>
              <a:rPr lang="en-NO" dirty="0"/>
              <a:t>Samles alle kreftene får vi en </a:t>
            </a:r>
            <a:r>
              <a:rPr lang="en-NO" i="1" dirty="0"/>
              <a:t>total motstand:</a:t>
            </a:r>
            <a:endParaRPr lang="en-NO" dirty="0"/>
          </a:p>
          <a:p>
            <a:pPr marL="285750" indent="-285750">
              <a:buFontTx/>
              <a:buChar char="-"/>
            </a:pPr>
            <a:r>
              <a:rPr lang="en-NO" dirty="0"/>
              <a:t>Indusert motstand </a:t>
            </a:r>
            <a:r>
              <a:rPr lang="en-NO" b="1" dirty="0"/>
              <a:t>minker med økt fart.</a:t>
            </a:r>
            <a:endParaRPr lang="en-NO" dirty="0"/>
          </a:p>
          <a:p>
            <a:pPr marL="285750" indent="-285750">
              <a:buFontTx/>
              <a:buChar char="-"/>
            </a:pPr>
            <a:r>
              <a:rPr lang="en-NO" dirty="0"/>
              <a:t>Form- / overflatemotstand </a:t>
            </a:r>
            <a:r>
              <a:rPr lang="en-NO" b="1" dirty="0"/>
              <a:t>øker med fart.</a:t>
            </a:r>
          </a:p>
          <a:p>
            <a:pPr marL="285750" indent="-285750">
              <a:buFontTx/>
              <a:buChar char="-"/>
            </a:pPr>
            <a:endParaRPr lang="en-NO" b="1" dirty="0"/>
          </a:p>
          <a:p>
            <a:r>
              <a:rPr lang="en-NO" dirty="0"/>
              <a:t>I krysningspunktet vil vi ha “minst av begge typer motstand”. Dette er </a:t>
            </a:r>
            <a:r>
              <a:rPr lang="en-NO" b="1" dirty="0"/>
              <a:t>flyfarten</a:t>
            </a:r>
            <a:r>
              <a:rPr lang="en-NO" dirty="0"/>
              <a:t> </a:t>
            </a:r>
            <a:r>
              <a:rPr lang="en-NO" b="1" dirty="0"/>
              <a:t>for beste glidetall</a:t>
            </a:r>
            <a:r>
              <a:rPr lang="en-NO" dirty="0"/>
              <a:t>.</a:t>
            </a:r>
          </a:p>
        </p:txBody>
      </p:sp>
      <p:pic>
        <p:nvPicPr>
          <p:cNvPr id="5" name="Picture 4">
            <a:extLst>
              <a:ext uri="{FF2B5EF4-FFF2-40B4-BE49-F238E27FC236}">
                <a16:creationId xmlns:a16="http://schemas.microsoft.com/office/drawing/2014/main" id="{FCDC9324-376E-D24A-A3FE-812216ED7754}"/>
              </a:ext>
            </a:extLst>
          </p:cNvPr>
          <p:cNvPicPr>
            <a:picLocks noChangeAspect="1"/>
          </p:cNvPicPr>
          <p:nvPr/>
        </p:nvPicPr>
        <p:blipFill>
          <a:blip r:embed="rId3"/>
          <a:stretch>
            <a:fillRect/>
          </a:stretch>
        </p:blipFill>
        <p:spPr>
          <a:xfrm>
            <a:off x="5807901" y="624191"/>
            <a:ext cx="6096000" cy="5609617"/>
          </a:xfrm>
          <a:prstGeom prst="rect">
            <a:avLst/>
          </a:prstGeom>
        </p:spPr>
      </p:pic>
    </p:spTree>
    <p:extLst>
      <p:ext uri="{BB962C8B-B14F-4D97-AF65-F5344CB8AC3E}">
        <p14:creationId xmlns:p14="http://schemas.microsoft.com/office/powerpoint/2010/main" val="316143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700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08787A-613C-D24E-87A2-5E2DDA2DF949}"/>
              </a:ext>
            </a:extLst>
          </p:cNvPr>
          <p:cNvSpPr>
            <a:spLocks noGrp="1"/>
          </p:cNvSpPr>
          <p:nvPr>
            <p:ph type="body" sz="quarter" idx="10"/>
          </p:nvPr>
        </p:nvSpPr>
        <p:spPr/>
        <p:txBody>
          <a:bodyPr/>
          <a:lstStyle/>
          <a:p>
            <a:r>
              <a:rPr lang="en-NO" dirty="0"/>
              <a:t>Glidetall</a:t>
            </a:r>
          </a:p>
        </p:txBody>
      </p:sp>
      <p:sp>
        <p:nvSpPr>
          <p:cNvPr id="3" name="Text Placeholder 2">
            <a:extLst>
              <a:ext uri="{FF2B5EF4-FFF2-40B4-BE49-F238E27FC236}">
                <a16:creationId xmlns:a16="http://schemas.microsoft.com/office/drawing/2014/main" id="{FF150A49-1FBB-4A47-A545-BFD051D3C4EC}"/>
              </a:ext>
            </a:extLst>
          </p:cNvPr>
          <p:cNvSpPr>
            <a:spLocks noGrp="1"/>
          </p:cNvSpPr>
          <p:nvPr>
            <p:ph type="body" sz="quarter" idx="11"/>
          </p:nvPr>
        </p:nvSpPr>
        <p:spPr>
          <a:xfrm>
            <a:off x="775853" y="2054344"/>
            <a:ext cx="10134953" cy="2961793"/>
          </a:xfrm>
        </p:spPr>
        <p:txBody>
          <a:bodyPr vert="horz" lIns="91440" tIns="45720" rIns="91440" bIns="45720" rtlCol="0" anchor="t">
            <a:normAutofit/>
          </a:bodyPr>
          <a:lstStyle/>
          <a:p>
            <a:r>
              <a:rPr lang="nb-NO" dirty="0"/>
              <a:t>Et glidetall forteller hvor langt en glider kan fly med et visst høydetap (dette gitt helt </a:t>
            </a:r>
            <a:r>
              <a:rPr lang="nb-NO" b="1" dirty="0"/>
              <a:t>stille luft</a:t>
            </a:r>
            <a:r>
              <a:rPr lang="nb-NO" dirty="0"/>
              <a:t>).</a:t>
            </a:r>
            <a:endParaRPr lang="nb-NO" dirty="0">
              <a:cs typeface="Calibri"/>
            </a:endParaRPr>
          </a:p>
          <a:p>
            <a:r>
              <a:rPr lang="nb-NO" b="1" dirty="0"/>
              <a:t>Eksempel: </a:t>
            </a:r>
            <a:r>
              <a:rPr lang="nb-NO" dirty="0"/>
              <a:t>Dersom en paraglider flyr 9 meter fremover for hver meter den synker, er glidetallet 9:1</a:t>
            </a:r>
            <a:br>
              <a:rPr lang="nb-NO" dirty="0"/>
            </a:br>
            <a:br>
              <a:rPr lang="nb-NO" dirty="0"/>
            </a:br>
            <a:r>
              <a:rPr lang="nb-NO" dirty="0"/>
              <a:t>Typiske glidetall:</a:t>
            </a:r>
            <a:endParaRPr lang="nb-NO" dirty="0">
              <a:cs typeface="Calibri"/>
            </a:endParaRPr>
          </a:p>
          <a:p>
            <a:pPr marL="285750" indent="-285750">
              <a:buFont typeface="Arial" panose="020B0604020202020204" pitchFamily="34" charset="0"/>
              <a:buChar char="•"/>
            </a:pPr>
            <a:r>
              <a:rPr lang="nb-NO" dirty="0"/>
              <a:t>Paraglider - 10:1</a:t>
            </a:r>
            <a:endParaRPr lang="nb-NO" dirty="0">
              <a:cs typeface="Calibri"/>
            </a:endParaRPr>
          </a:p>
          <a:p>
            <a:pPr marL="285750" indent="-285750">
              <a:buFont typeface="Arial" panose="020B0604020202020204" pitchFamily="34" charset="0"/>
              <a:buChar char="•"/>
            </a:pPr>
            <a:r>
              <a:rPr lang="nb-NO" dirty="0"/>
              <a:t>Seilfly – 50:1</a:t>
            </a:r>
            <a:endParaRPr lang="nb-NO" dirty="0">
              <a:cs typeface="Calibri"/>
            </a:endParaRPr>
          </a:p>
          <a:p>
            <a:pPr marL="285750" indent="-285750">
              <a:buFont typeface="Arial" panose="020B0604020202020204" pitchFamily="34" charset="0"/>
              <a:buChar char="•"/>
            </a:pPr>
            <a:r>
              <a:rPr lang="nb-NO" dirty="0"/>
              <a:t>Hangglider – 18:1</a:t>
            </a:r>
            <a:endParaRPr lang="nb-NO" dirty="0">
              <a:cs typeface="Calibri"/>
            </a:endParaRPr>
          </a:p>
        </p:txBody>
      </p:sp>
      <p:grpSp>
        <p:nvGrpSpPr>
          <p:cNvPr id="8" name="Group 7">
            <a:extLst>
              <a:ext uri="{FF2B5EF4-FFF2-40B4-BE49-F238E27FC236}">
                <a16:creationId xmlns:a16="http://schemas.microsoft.com/office/drawing/2014/main" id="{6DD66DCF-D276-4247-9707-713E6B3812FB}"/>
              </a:ext>
            </a:extLst>
          </p:cNvPr>
          <p:cNvGrpSpPr/>
          <p:nvPr/>
        </p:nvGrpSpPr>
        <p:grpSpPr>
          <a:xfrm>
            <a:off x="3218485" y="3362500"/>
            <a:ext cx="8431078" cy="2606788"/>
            <a:chOff x="1084882" y="3871385"/>
            <a:chExt cx="8431078" cy="2606788"/>
          </a:xfrm>
        </p:grpSpPr>
        <p:pic>
          <p:nvPicPr>
            <p:cNvPr id="6" name="Picture 5">
              <a:extLst>
                <a:ext uri="{FF2B5EF4-FFF2-40B4-BE49-F238E27FC236}">
                  <a16:creationId xmlns:a16="http://schemas.microsoft.com/office/drawing/2014/main" id="{BEEC468A-BF79-C84C-9A20-C16ED70DEBD9}"/>
                </a:ext>
              </a:extLst>
            </p:cNvPr>
            <p:cNvPicPr>
              <a:picLocks noChangeAspect="1"/>
            </p:cNvPicPr>
            <p:nvPr/>
          </p:nvPicPr>
          <p:blipFill>
            <a:blip r:embed="rId3"/>
            <a:stretch>
              <a:fillRect/>
            </a:stretch>
          </p:blipFill>
          <p:spPr>
            <a:xfrm>
              <a:off x="1084882" y="3871385"/>
              <a:ext cx="8431078" cy="2606788"/>
            </a:xfrm>
            <a:prstGeom prst="rect">
              <a:avLst/>
            </a:prstGeom>
          </p:spPr>
        </p:pic>
        <p:sp>
          <p:nvSpPr>
            <p:cNvPr id="7" name="TextBox 6">
              <a:extLst>
                <a:ext uri="{FF2B5EF4-FFF2-40B4-BE49-F238E27FC236}">
                  <a16:creationId xmlns:a16="http://schemas.microsoft.com/office/drawing/2014/main" id="{FD16F1CC-8AFD-9D45-AF32-C95F6FC49249}"/>
                </a:ext>
              </a:extLst>
            </p:cNvPr>
            <p:cNvSpPr txBox="1"/>
            <p:nvPr/>
          </p:nvSpPr>
          <p:spPr>
            <a:xfrm>
              <a:off x="3923867" y="4277533"/>
              <a:ext cx="4344266" cy="369332"/>
            </a:xfrm>
            <a:prstGeom prst="rect">
              <a:avLst/>
            </a:prstGeom>
            <a:noFill/>
          </p:spPr>
          <p:txBody>
            <a:bodyPr wrap="none" lIns="91440" tIns="45720" rIns="91440" bIns="45720" rtlCol="0" anchor="t">
              <a:spAutoFit/>
            </a:bodyPr>
            <a:lstStyle/>
            <a:p>
              <a:r>
                <a:rPr lang="nb-NO" dirty="0"/>
                <a:t>10 meter fram, én meter ned = glidetall 10:1</a:t>
              </a:r>
              <a:endParaRPr lang="nb-NO" dirty="0">
                <a:cs typeface="Calibri"/>
              </a:endParaRPr>
            </a:p>
          </p:txBody>
        </p:sp>
      </p:grpSp>
      <p:sp>
        <p:nvSpPr>
          <p:cNvPr id="10" name="Text Placeholder 2">
            <a:extLst>
              <a:ext uri="{FF2B5EF4-FFF2-40B4-BE49-F238E27FC236}">
                <a16:creationId xmlns:a16="http://schemas.microsoft.com/office/drawing/2014/main" id="{17248991-5CC3-8F44-9BB2-EBA6D42D56D0}"/>
              </a:ext>
            </a:extLst>
          </p:cNvPr>
          <p:cNvSpPr txBox="1">
            <a:spLocks/>
          </p:cNvSpPr>
          <p:nvPr/>
        </p:nvSpPr>
        <p:spPr>
          <a:xfrm>
            <a:off x="1276052" y="5765865"/>
            <a:ext cx="4644584" cy="584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Hvordan kan vi endre glidetallet mens vi flyr?</a:t>
            </a:r>
            <a:endParaRPr lang="en-NO" b="1" dirty="0"/>
          </a:p>
        </p:txBody>
      </p:sp>
      <p:pic>
        <p:nvPicPr>
          <p:cNvPr id="11" name="Picture 10">
            <a:extLst>
              <a:ext uri="{FF2B5EF4-FFF2-40B4-BE49-F238E27FC236}">
                <a16:creationId xmlns:a16="http://schemas.microsoft.com/office/drawing/2014/main" id="{20154423-41D7-4B46-8ED0-AD5E2334793D}"/>
              </a:ext>
            </a:extLst>
          </p:cNvPr>
          <p:cNvPicPr>
            <a:picLocks noChangeAspect="1"/>
          </p:cNvPicPr>
          <p:nvPr/>
        </p:nvPicPr>
        <p:blipFill>
          <a:blip r:embed="rId4"/>
          <a:stretch>
            <a:fillRect/>
          </a:stretch>
        </p:blipFill>
        <p:spPr>
          <a:xfrm>
            <a:off x="775200" y="5678183"/>
            <a:ext cx="447465" cy="447465"/>
          </a:xfrm>
          <a:prstGeom prst="rect">
            <a:avLst/>
          </a:prstGeom>
        </p:spPr>
      </p:pic>
    </p:spTree>
    <p:extLst>
      <p:ext uri="{BB962C8B-B14F-4D97-AF65-F5344CB8AC3E}">
        <p14:creationId xmlns:p14="http://schemas.microsoft.com/office/powerpoint/2010/main" val="220431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80DAC6-B6E6-2642-A289-4D4858C80364}"/>
              </a:ext>
            </a:extLst>
          </p:cNvPr>
          <p:cNvSpPr>
            <a:spLocks noGrp="1"/>
          </p:cNvSpPr>
          <p:nvPr>
            <p:ph type="body" sz="quarter" idx="10"/>
          </p:nvPr>
        </p:nvSpPr>
        <p:spPr/>
        <p:txBody>
          <a:bodyPr/>
          <a:lstStyle/>
          <a:p>
            <a:r>
              <a:rPr lang="en-NO" dirty="0"/>
              <a:t>Bakke- og flyfart</a:t>
            </a:r>
          </a:p>
        </p:txBody>
      </p:sp>
      <p:sp>
        <p:nvSpPr>
          <p:cNvPr id="3" name="Text Placeholder 2">
            <a:extLst>
              <a:ext uri="{FF2B5EF4-FFF2-40B4-BE49-F238E27FC236}">
                <a16:creationId xmlns:a16="http://schemas.microsoft.com/office/drawing/2014/main" id="{6641E4A2-0281-5C43-BB53-713A3713C5DE}"/>
              </a:ext>
            </a:extLst>
          </p:cNvPr>
          <p:cNvSpPr>
            <a:spLocks noGrp="1"/>
          </p:cNvSpPr>
          <p:nvPr>
            <p:ph type="body" sz="quarter" idx="11"/>
          </p:nvPr>
        </p:nvSpPr>
        <p:spPr>
          <a:xfrm>
            <a:off x="775854" y="2054345"/>
            <a:ext cx="5144499" cy="3449868"/>
          </a:xfrm>
        </p:spPr>
        <p:txBody>
          <a:bodyPr/>
          <a:lstStyle/>
          <a:p>
            <a:r>
              <a:rPr lang="en-NO" b="1" dirty="0"/>
              <a:t>Flyfart</a:t>
            </a:r>
          </a:p>
          <a:p>
            <a:pPr>
              <a:defRPr/>
            </a:pPr>
            <a:r>
              <a:rPr lang="nb-NO" altLang="en-US" dirty="0"/>
              <a:t>Fart i forhold til lufta glideren flyr gjennom.</a:t>
            </a:r>
          </a:p>
          <a:p>
            <a:pPr marL="285750" indent="-285750">
              <a:buFontTx/>
              <a:buChar char="-"/>
              <a:defRPr/>
            </a:pPr>
            <a:r>
              <a:rPr lang="en-NO" dirty="0"/>
              <a:t>Flyfart vil alltid være det samme uavhengig av om man flyr med- eller motvind.</a:t>
            </a:r>
          </a:p>
          <a:p>
            <a:pPr>
              <a:defRPr/>
            </a:pPr>
            <a:endParaRPr lang="nb-NO" altLang="en-US" dirty="0"/>
          </a:p>
          <a:p>
            <a:pPr>
              <a:defRPr/>
            </a:pPr>
            <a:r>
              <a:rPr lang="nb-NO" altLang="en-US" b="1" dirty="0"/>
              <a:t>Bakkefart</a:t>
            </a:r>
          </a:p>
          <a:p>
            <a:pPr>
              <a:defRPr/>
            </a:pPr>
            <a:r>
              <a:rPr lang="nb-NO" altLang="en-US" dirty="0"/>
              <a:t>Fart i forhold til bakken.</a:t>
            </a:r>
            <a:endParaRPr lang="nb-NO" altLang="en-US" i="1" dirty="0"/>
          </a:p>
          <a:p>
            <a:pPr>
              <a:defRPr/>
            </a:pPr>
            <a:endParaRPr lang="nb-NO" altLang="en-US" dirty="0"/>
          </a:p>
          <a:p>
            <a:endParaRPr lang="en-NO" dirty="0"/>
          </a:p>
        </p:txBody>
      </p:sp>
      <p:pic>
        <p:nvPicPr>
          <p:cNvPr id="7" name="Picture 6">
            <a:extLst>
              <a:ext uri="{FF2B5EF4-FFF2-40B4-BE49-F238E27FC236}">
                <a16:creationId xmlns:a16="http://schemas.microsoft.com/office/drawing/2014/main" id="{5DEF79ED-4C6D-374E-B1A9-C95D87072248}"/>
              </a:ext>
            </a:extLst>
          </p:cNvPr>
          <p:cNvPicPr>
            <a:picLocks noChangeAspect="1"/>
          </p:cNvPicPr>
          <p:nvPr/>
        </p:nvPicPr>
        <p:blipFill>
          <a:blip r:embed="rId3"/>
          <a:stretch>
            <a:fillRect/>
          </a:stretch>
        </p:blipFill>
        <p:spPr>
          <a:xfrm>
            <a:off x="6659770" y="927425"/>
            <a:ext cx="5149940" cy="4576788"/>
          </a:xfrm>
          <a:prstGeom prst="rect">
            <a:avLst/>
          </a:prstGeom>
        </p:spPr>
      </p:pic>
      <p:sp>
        <p:nvSpPr>
          <p:cNvPr id="9" name="Text Placeholder 2">
            <a:extLst>
              <a:ext uri="{FF2B5EF4-FFF2-40B4-BE49-F238E27FC236}">
                <a16:creationId xmlns:a16="http://schemas.microsoft.com/office/drawing/2014/main" id="{E720C561-7CE5-AE43-9FEC-A36C688FBAEB}"/>
              </a:ext>
            </a:extLst>
          </p:cNvPr>
          <p:cNvSpPr txBox="1">
            <a:spLocks/>
          </p:cNvSpPr>
          <p:nvPr/>
        </p:nvSpPr>
        <p:spPr>
          <a:xfrm>
            <a:off x="1288578" y="5765865"/>
            <a:ext cx="7506604" cy="5847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dirty="0"/>
              <a:t>Vi flyr i 40km/t med </a:t>
            </a:r>
            <a:r>
              <a:rPr lang="en-NO" b="1" dirty="0"/>
              <a:t>motvind</a:t>
            </a:r>
            <a:r>
              <a:rPr lang="en-NO" dirty="0"/>
              <a:t> på 40km/t. Hva blir bakkefarten?</a:t>
            </a:r>
          </a:p>
        </p:txBody>
      </p:sp>
      <p:pic>
        <p:nvPicPr>
          <p:cNvPr id="8" name="Picture 7">
            <a:extLst>
              <a:ext uri="{FF2B5EF4-FFF2-40B4-BE49-F238E27FC236}">
                <a16:creationId xmlns:a16="http://schemas.microsoft.com/office/drawing/2014/main" id="{79D80016-A987-CD40-BBA0-0ADE1551985F}"/>
              </a:ext>
            </a:extLst>
          </p:cNvPr>
          <p:cNvPicPr>
            <a:picLocks noChangeAspect="1"/>
          </p:cNvPicPr>
          <p:nvPr/>
        </p:nvPicPr>
        <p:blipFill>
          <a:blip r:embed="rId4"/>
          <a:stretch>
            <a:fillRect/>
          </a:stretch>
        </p:blipFill>
        <p:spPr>
          <a:xfrm>
            <a:off x="775200" y="5678183"/>
            <a:ext cx="447465" cy="447465"/>
          </a:xfrm>
          <a:prstGeom prst="rect">
            <a:avLst/>
          </a:prstGeom>
        </p:spPr>
      </p:pic>
    </p:spTree>
    <p:extLst>
      <p:ext uri="{BB962C8B-B14F-4D97-AF65-F5344CB8AC3E}">
        <p14:creationId xmlns:p14="http://schemas.microsoft.com/office/powerpoint/2010/main" val="2521798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AC26DF-41E7-9C40-836A-1004CB9C593D}"/>
              </a:ext>
            </a:extLst>
          </p:cNvPr>
          <p:cNvPicPr>
            <a:picLocks noChangeAspect="1"/>
          </p:cNvPicPr>
          <p:nvPr/>
        </p:nvPicPr>
        <p:blipFill>
          <a:blip r:embed="rId2"/>
          <a:stretch>
            <a:fillRect/>
          </a:stretch>
        </p:blipFill>
        <p:spPr>
          <a:xfrm>
            <a:off x="619269" y="1193425"/>
            <a:ext cx="4969790" cy="4471149"/>
          </a:xfrm>
          <a:prstGeom prst="rect">
            <a:avLst/>
          </a:prstGeom>
        </p:spPr>
      </p:pic>
      <p:pic>
        <p:nvPicPr>
          <p:cNvPr id="9" name="Picture 8">
            <a:extLst>
              <a:ext uri="{FF2B5EF4-FFF2-40B4-BE49-F238E27FC236}">
                <a16:creationId xmlns:a16="http://schemas.microsoft.com/office/drawing/2014/main" id="{2A16159F-894F-3B4B-A0CF-0A1FCF0260E1}"/>
              </a:ext>
            </a:extLst>
          </p:cNvPr>
          <p:cNvPicPr>
            <a:picLocks noChangeAspect="1"/>
          </p:cNvPicPr>
          <p:nvPr/>
        </p:nvPicPr>
        <p:blipFill>
          <a:blip r:embed="rId3"/>
          <a:stretch>
            <a:fillRect/>
          </a:stretch>
        </p:blipFill>
        <p:spPr>
          <a:xfrm>
            <a:off x="6602943" y="1249414"/>
            <a:ext cx="4742576" cy="4359169"/>
          </a:xfrm>
          <a:prstGeom prst="rect">
            <a:avLst/>
          </a:prstGeom>
        </p:spPr>
      </p:pic>
    </p:spTree>
    <p:extLst>
      <p:ext uri="{BB962C8B-B14F-4D97-AF65-F5344CB8AC3E}">
        <p14:creationId xmlns:p14="http://schemas.microsoft.com/office/powerpoint/2010/main" val="4279756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C4F8D-89D9-B64C-BD03-0094F7B68BF4}"/>
              </a:ext>
            </a:extLst>
          </p:cNvPr>
          <p:cNvSpPr>
            <a:spLocks noGrp="1"/>
          </p:cNvSpPr>
          <p:nvPr>
            <p:ph type="body" sz="quarter" idx="10"/>
          </p:nvPr>
        </p:nvSpPr>
        <p:spPr/>
        <p:txBody>
          <a:bodyPr/>
          <a:lstStyle/>
          <a:p>
            <a:r>
              <a:rPr lang="en-NO" dirty="0"/>
              <a:t>Paragliderens interne trykk</a:t>
            </a:r>
          </a:p>
        </p:txBody>
      </p:sp>
      <p:sp>
        <p:nvSpPr>
          <p:cNvPr id="3" name="Text Placeholder 2">
            <a:extLst>
              <a:ext uri="{FF2B5EF4-FFF2-40B4-BE49-F238E27FC236}">
                <a16:creationId xmlns:a16="http://schemas.microsoft.com/office/drawing/2014/main" id="{314B1D54-E9D5-1246-B233-81C6E95DEECF}"/>
              </a:ext>
            </a:extLst>
          </p:cNvPr>
          <p:cNvSpPr>
            <a:spLocks noGrp="1"/>
          </p:cNvSpPr>
          <p:nvPr>
            <p:ph type="body" sz="quarter" idx="11"/>
          </p:nvPr>
        </p:nvSpPr>
        <p:spPr>
          <a:xfrm>
            <a:off x="775854" y="2054345"/>
            <a:ext cx="9388800" cy="2865093"/>
          </a:xfrm>
        </p:spPr>
        <p:txBody>
          <a:bodyPr vert="horz" lIns="91440" tIns="45720" rIns="91440" bIns="45720" rtlCol="0" anchor="t">
            <a:normAutofit/>
          </a:bodyPr>
          <a:lstStyle/>
          <a:p>
            <a:pPr marL="285750" indent="-285750">
              <a:buFontTx/>
              <a:buChar char="-"/>
            </a:pPr>
            <a:r>
              <a:rPr lang="nb-NO" dirty="0"/>
              <a:t>Paraglideren fylles med luft gjennom cellene når vi flyr.</a:t>
            </a:r>
            <a:endParaRPr lang="nb-NO" dirty="0">
              <a:cs typeface="Calibri"/>
            </a:endParaRPr>
          </a:p>
          <a:p>
            <a:pPr marL="742950" lvl="1" indent="-285750">
              <a:buFontTx/>
              <a:buChar char="-"/>
            </a:pPr>
            <a:r>
              <a:rPr lang="nb-NO" dirty="0"/>
              <a:t>Dette skaper et </a:t>
            </a:r>
            <a:r>
              <a:rPr lang="nb-NO" b="1" dirty="0"/>
              <a:t>overtrykk</a:t>
            </a:r>
            <a:r>
              <a:rPr lang="nb-NO" dirty="0"/>
              <a:t> inne i paraglideren som gjør at den holder formen (trykket inne i paraglideren er større enn utenfor).</a:t>
            </a:r>
            <a:endParaRPr lang="nb-NO" dirty="0">
              <a:cs typeface="Calibri"/>
            </a:endParaRPr>
          </a:p>
          <a:p>
            <a:pPr marL="285750" indent="-285750">
              <a:buFontTx/>
              <a:buChar char="-"/>
            </a:pPr>
            <a:r>
              <a:rPr lang="nb-NO" dirty="0"/>
              <a:t>Paraglideren har et </a:t>
            </a:r>
            <a:r>
              <a:rPr lang="nb-NO" b="1" dirty="0"/>
              <a:t>progressivt trykk.</a:t>
            </a:r>
            <a:endParaRPr lang="nb-NO" b="1" dirty="0">
              <a:cs typeface="Calibri"/>
            </a:endParaRPr>
          </a:p>
          <a:p>
            <a:pPr marL="742950" lvl="1" indent="-285750">
              <a:buFontTx/>
              <a:buChar char="-"/>
            </a:pPr>
            <a:r>
              <a:rPr lang="nb-NO" dirty="0"/>
              <a:t>Trykket er størst ved senter av paraglideren, og minst ved vingetippene.</a:t>
            </a:r>
            <a:endParaRPr lang="nb-NO" dirty="0">
              <a:cs typeface="Calibri"/>
            </a:endParaRPr>
          </a:p>
          <a:p>
            <a:pPr marL="742950" lvl="1" indent="-285750">
              <a:buFontTx/>
              <a:buChar char="-"/>
            </a:pPr>
            <a:r>
              <a:rPr lang="nb-NO" dirty="0"/>
              <a:t>Dette gjør at senter er mer resistent mot kollaps enn vingetippene, og derfor klapper vingetippene inn fortere enn midten av paraglideren (som er bra!)</a:t>
            </a:r>
            <a:endParaRPr lang="nb-NO" dirty="0">
              <a:cs typeface="Calibri"/>
            </a:endParaRPr>
          </a:p>
          <a:p>
            <a:pPr marL="285750" indent="-285750">
              <a:buFontTx/>
              <a:buChar char="-"/>
            </a:pPr>
            <a:endParaRPr lang="nb-NO" dirty="0">
              <a:cs typeface="Calibri"/>
            </a:endParaRPr>
          </a:p>
          <a:p>
            <a:endParaRPr lang="nb-NO" dirty="0">
              <a:cs typeface="Calibri"/>
            </a:endParaRPr>
          </a:p>
        </p:txBody>
      </p:sp>
      <p:pic>
        <p:nvPicPr>
          <p:cNvPr id="13" name="Picture 12">
            <a:extLst>
              <a:ext uri="{FF2B5EF4-FFF2-40B4-BE49-F238E27FC236}">
                <a16:creationId xmlns:a16="http://schemas.microsoft.com/office/drawing/2014/main" id="{7F302F45-B3B8-314E-BE30-B0258E181DD2}"/>
              </a:ext>
            </a:extLst>
          </p:cNvPr>
          <p:cNvPicPr>
            <a:picLocks noChangeAspect="1"/>
          </p:cNvPicPr>
          <p:nvPr/>
        </p:nvPicPr>
        <p:blipFill>
          <a:blip r:embed="rId3"/>
          <a:stretch>
            <a:fillRect/>
          </a:stretch>
        </p:blipFill>
        <p:spPr>
          <a:xfrm>
            <a:off x="2027346" y="4409483"/>
            <a:ext cx="6656522" cy="1752884"/>
          </a:xfrm>
          <a:prstGeom prst="rect">
            <a:avLst/>
          </a:prstGeom>
        </p:spPr>
      </p:pic>
    </p:spTree>
    <p:extLst>
      <p:ext uri="{BB962C8B-B14F-4D97-AF65-F5344CB8AC3E}">
        <p14:creationId xmlns:p14="http://schemas.microsoft.com/office/powerpoint/2010/main" val="839668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E6AFBE-12FB-4A45-954D-E97087960943}"/>
              </a:ext>
            </a:extLst>
          </p:cNvPr>
          <p:cNvSpPr>
            <a:spLocks noGrp="1"/>
          </p:cNvSpPr>
          <p:nvPr>
            <p:ph type="body" sz="quarter" idx="10"/>
          </p:nvPr>
        </p:nvSpPr>
        <p:spPr/>
        <p:txBody>
          <a:bodyPr/>
          <a:lstStyle/>
          <a:p>
            <a:r>
              <a:rPr lang="en-NO" dirty="0"/>
              <a:t>Aerodynamiske akser</a:t>
            </a:r>
          </a:p>
        </p:txBody>
      </p:sp>
      <p:sp>
        <p:nvSpPr>
          <p:cNvPr id="3" name="Text Placeholder 2">
            <a:extLst>
              <a:ext uri="{FF2B5EF4-FFF2-40B4-BE49-F238E27FC236}">
                <a16:creationId xmlns:a16="http://schemas.microsoft.com/office/drawing/2014/main" id="{92DADF7E-1B13-9047-BED6-CD60DC1EC2F3}"/>
              </a:ext>
            </a:extLst>
          </p:cNvPr>
          <p:cNvSpPr>
            <a:spLocks noGrp="1"/>
          </p:cNvSpPr>
          <p:nvPr>
            <p:ph type="body" sz="quarter" idx="11"/>
          </p:nvPr>
        </p:nvSpPr>
        <p:spPr>
          <a:xfrm>
            <a:off x="775854" y="2054345"/>
            <a:ext cx="10640946" cy="3170798"/>
          </a:xfrm>
        </p:spPr>
        <p:txBody>
          <a:bodyPr>
            <a:normAutofit/>
          </a:bodyPr>
          <a:lstStyle/>
          <a:p>
            <a:pPr marL="285750" indent="-285750">
              <a:buFontTx/>
              <a:buChar char="-"/>
            </a:pPr>
            <a:r>
              <a:rPr lang="en-NO" dirty="0"/>
              <a:t>Paraglideren beveger seg rundt </a:t>
            </a:r>
            <a:r>
              <a:rPr lang="en-NO" b="1" dirty="0"/>
              <a:t>3 akser,</a:t>
            </a:r>
            <a:r>
              <a:rPr lang="en-NO" dirty="0"/>
              <a:t> pitch, roll og yaw.</a:t>
            </a:r>
          </a:p>
          <a:p>
            <a:pPr marL="285750" indent="-285750">
              <a:buFontTx/>
              <a:buChar char="-"/>
            </a:pPr>
            <a:r>
              <a:rPr lang="nb-NO" altLang="en-US" dirty="0"/>
              <a:t>Paraglideren er stabil grunnet </a:t>
            </a:r>
            <a:r>
              <a:rPr lang="nb-NO" altLang="en-US" b="1" dirty="0"/>
              <a:t>lavt tyngdepunkt </a:t>
            </a:r>
            <a:r>
              <a:rPr lang="nb-NO" altLang="en-US" dirty="0"/>
              <a:t>(flygerens vekt). </a:t>
            </a:r>
          </a:p>
          <a:p>
            <a:pPr marL="285750" indent="-285750">
              <a:buFontTx/>
              <a:buChar char="-"/>
            </a:pPr>
            <a:endParaRPr lang="en-NO" dirty="0"/>
          </a:p>
          <a:p>
            <a:endParaRPr lang="en-NO" dirty="0"/>
          </a:p>
        </p:txBody>
      </p:sp>
      <p:pic>
        <p:nvPicPr>
          <p:cNvPr id="5" name="Picture 4">
            <a:extLst>
              <a:ext uri="{FF2B5EF4-FFF2-40B4-BE49-F238E27FC236}">
                <a16:creationId xmlns:a16="http://schemas.microsoft.com/office/drawing/2014/main" id="{C12B854C-74A8-4F42-B127-A94B352BF22F}"/>
              </a:ext>
            </a:extLst>
          </p:cNvPr>
          <p:cNvPicPr>
            <a:picLocks noChangeAspect="1"/>
          </p:cNvPicPr>
          <p:nvPr/>
        </p:nvPicPr>
        <p:blipFill>
          <a:blip r:embed="rId3"/>
          <a:stretch>
            <a:fillRect/>
          </a:stretch>
        </p:blipFill>
        <p:spPr>
          <a:xfrm>
            <a:off x="775200" y="3207253"/>
            <a:ext cx="10850743" cy="2296960"/>
          </a:xfrm>
          <a:prstGeom prst="rect">
            <a:avLst/>
          </a:prstGeom>
        </p:spPr>
      </p:pic>
    </p:spTree>
    <p:extLst>
      <p:ext uri="{BB962C8B-B14F-4D97-AF65-F5344CB8AC3E}">
        <p14:creationId xmlns:p14="http://schemas.microsoft.com/office/powerpoint/2010/main" val="2281325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1D2803-7451-B044-AD70-1D006372F491}"/>
              </a:ext>
            </a:extLst>
          </p:cNvPr>
          <p:cNvSpPr>
            <a:spLocks noGrp="1"/>
          </p:cNvSpPr>
          <p:nvPr>
            <p:ph type="body" sz="quarter" idx="10"/>
          </p:nvPr>
        </p:nvSpPr>
        <p:spPr/>
        <p:txBody>
          <a:bodyPr/>
          <a:lstStyle/>
          <a:p>
            <a:r>
              <a:rPr lang="en-NO" dirty="0"/>
              <a:t>Sideforhold</a:t>
            </a:r>
          </a:p>
        </p:txBody>
      </p:sp>
      <p:sp>
        <p:nvSpPr>
          <p:cNvPr id="3" name="Text Placeholder 2">
            <a:extLst>
              <a:ext uri="{FF2B5EF4-FFF2-40B4-BE49-F238E27FC236}">
                <a16:creationId xmlns:a16="http://schemas.microsoft.com/office/drawing/2014/main" id="{717A2836-7D80-8C44-9263-7544FF1B6A3B}"/>
              </a:ext>
            </a:extLst>
          </p:cNvPr>
          <p:cNvSpPr>
            <a:spLocks noGrp="1"/>
          </p:cNvSpPr>
          <p:nvPr>
            <p:ph type="body" sz="quarter" idx="11"/>
          </p:nvPr>
        </p:nvSpPr>
        <p:spPr>
          <a:xfrm>
            <a:off x="775854" y="2054345"/>
            <a:ext cx="5053446" cy="1983349"/>
          </a:xfrm>
        </p:spPr>
        <p:txBody>
          <a:bodyPr>
            <a:normAutofit/>
          </a:bodyPr>
          <a:lstStyle/>
          <a:p>
            <a:pPr marL="285750" indent="-285750">
              <a:buFontTx/>
              <a:buChar char="-"/>
            </a:pPr>
            <a:r>
              <a:rPr lang="en-NO" dirty="0"/>
              <a:t>Beskriver </a:t>
            </a:r>
            <a:r>
              <a:rPr lang="en-NO" b="1" dirty="0"/>
              <a:t>forholdet mellom vingespenn og korde</a:t>
            </a:r>
            <a:r>
              <a:rPr lang="en-NO" dirty="0"/>
              <a:t>.</a:t>
            </a:r>
          </a:p>
          <a:p>
            <a:pPr marL="285750" indent="-285750">
              <a:buFontTx/>
              <a:buChar char="-"/>
            </a:pPr>
            <a:r>
              <a:rPr lang="en-NO" dirty="0"/>
              <a:t>Brukes for å beskrive både </a:t>
            </a:r>
            <a:r>
              <a:rPr lang="en-NO" b="1" dirty="0"/>
              <a:t>utseende og ytelse </a:t>
            </a:r>
            <a:r>
              <a:rPr lang="en-NO" dirty="0"/>
              <a:t>på en paraligder:</a:t>
            </a:r>
          </a:p>
          <a:p>
            <a:pPr marL="742950" lvl="1" indent="-285750">
              <a:buFontTx/>
              <a:buChar char="-"/>
            </a:pPr>
            <a:r>
              <a:rPr lang="en-NO" dirty="0"/>
              <a:t>Større sideforhold = bedre ytelse.</a:t>
            </a:r>
          </a:p>
          <a:p>
            <a:pPr marL="742950" lvl="1" indent="-285750">
              <a:buFontTx/>
              <a:buChar char="-"/>
            </a:pPr>
            <a:r>
              <a:rPr lang="en-NO" dirty="0"/>
              <a:t>Lite sideforhold = lavere ytelse.</a:t>
            </a:r>
          </a:p>
          <a:p>
            <a:endParaRPr lang="en-NO" dirty="0"/>
          </a:p>
        </p:txBody>
      </p:sp>
      <p:grpSp>
        <p:nvGrpSpPr>
          <p:cNvPr id="9" name="Group 8">
            <a:extLst>
              <a:ext uri="{FF2B5EF4-FFF2-40B4-BE49-F238E27FC236}">
                <a16:creationId xmlns:a16="http://schemas.microsoft.com/office/drawing/2014/main" id="{2DC2A4FD-2A89-5B49-9162-9C67DE8DDB01}"/>
              </a:ext>
            </a:extLst>
          </p:cNvPr>
          <p:cNvGrpSpPr/>
          <p:nvPr/>
        </p:nvGrpSpPr>
        <p:grpSpPr>
          <a:xfrm>
            <a:off x="1634901" y="3914715"/>
            <a:ext cx="9781245" cy="2009445"/>
            <a:chOff x="932543" y="4141891"/>
            <a:chExt cx="9781245" cy="2009445"/>
          </a:xfrm>
        </p:grpSpPr>
        <p:pic>
          <p:nvPicPr>
            <p:cNvPr id="6" name="Picture 5">
              <a:extLst>
                <a:ext uri="{FF2B5EF4-FFF2-40B4-BE49-F238E27FC236}">
                  <a16:creationId xmlns:a16="http://schemas.microsoft.com/office/drawing/2014/main" id="{1F3A4916-BCFB-6C4E-9A8A-E9D5FA928F55}"/>
                </a:ext>
              </a:extLst>
            </p:cNvPr>
            <p:cNvPicPr>
              <a:picLocks noChangeAspect="1"/>
            </p:cNvPicPr>
            <p:nvPr/>
          </p:nvPicPr>
          <p:blipFill>
            <a:blip r:embed="rId3"/>
            <a:stretch>
              <a:fillRect/>
            </a:stretch>
          </p:blipFill>
          <p:spPr>
            <a:xfrm rot="10800000">
              <a:off x="932543" y="4462236"/>
              <a:ext cx="8432800" cy="1689100"/>
            </a:xfrm>
            <a:prstGeom prst="rect">
              <a:avLst/>
            </a:prstGeom>
          </p:spPr>
        </p:pic>
        <p:sp>
          <p:nvSpPr>
            <p:cNvPr id="7" name="TextBox 6">
              <a:extLst>
                <a:ext uri="{FF2B5EF4-FFF2-40B4-BE49-F238E27FC236}">
                  <a16:creationId xmlns:a16="http://schemas.microsoft.com/office/drawing/2014/main" id="{260C2D81-264B-084D-9939-438F08A1C1B0}"/>
                </a:ext>
              </a:extLst>
            </p:cNvPr>
            <p:cNvSpPr txBox="1"/>
            <p:nvPr/>
          </p:nvSpPr>
          <p:spPr>
            <a:xfrm>
              <a:off x="9414330" y="4870451"/>
              <a:ext cx="1299458" cy="369332"/>
            </a:xfrm>
            <a:prstGeom prst="rect">
              <a:avLst/>
            </a:prstGeom>
            <a:noFill/>
          </p:spPr>
          <p:txBody>
            <a:bodyPr wrap="none" rtlCol="0">
              <a:spAutoFit/>
            </a:bodyPr>
            <a:lstStyle/>
            <a:p>
              <a:r>
                <a:rPr lang="en-NO" b="1" dirty="0">
                  <a:solidFill>
                    <a:srgbClr val="FF0000"/>
                  </a:solidFill>
                </a:rPr>
                <a:t>Vingespenn</a:t>
              </a:r>
            </a:p>
          </p:txBody>
        </p:sp>
        <p:sp>
          <p:nvSpPr>
            <p:cNvPr id="8" name="TextBox 7">
              <a:extLst>
                <a:ext uri="{FF2B5EF4-FFF2-40B4-BE49-F238E27FC236}">
                  <a16:creationId xmlns:a16="http://schemas.microsoft.com/office/drawing/2014/main" id="{8E542703-09D9-5C47-8C98-35AB89A2F8F7}"/>
                </a:ext>
              </a:extLst>
            </p:cNvPr>
            <p:cNvSpPr txBox="1"/>
            <p:nvPr/>
          </p:nvSpPr>
          <p:spPr>
            <a:xfrm>
              <a:off x="4803104" y="4141891"/>
              <a:ext cx="748795" cy="369332"/>
            </a:xfrm>
            <a:prstGeom prst="rect">
              <a:avLst/>
            </a:prstGeom>
            <a:noFill/>
          </p:spPr>
          <p:txBody>
            <a:bodyPr wrap="none" rtlCol="0">
              <a:spAutoFit/>
            </a:bodyPr>
            <a:lstStyle/>
            <a:p>
              <a:r>
                <a:rPr lang="en-NO" b="1" dirty="0">
                  <a:solidFill>
                    <a:srgbClr val="FF0000"/>
                  </a:solidFill>
                </a:rPr>
                <a:t>Korde</a:t>
              </a:r>
            </a:p>
          </p:txBody>
        </p:sp>
      </p:grpSp>
      <p:sp>
        <p:nvSpPr>
          <p:cNvPr id="10" name="Text Placeholder 2">
            <a:extLst>
              <a:ext uri="{FF2B5EF4-FFF2-40B4-BE49-F238E27FC236}">
                <a16:creationId xmlns:a16="http://schemas.microsoft.com/office/drawing/2014/main" id="{75D68528-9945-3C49-99DD-0F317079F603}"/>
              </a:ext>
            </a:extLst>
          </p:cNvPr>
          <p:cNvSpPr txBox="1">
            <a:spLocks/>
          </p:cNvSpPr>
          <p:nvPr/>
        </p:nvSpPr>
        <p:spPr>
          <a:xfrm>
            <a:off x="6362702" y="2054344"/>
            <a:ext cx="5053446" cy="19833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b="1" dirty="0"/>
              <a:t>Formel:</a:t>
            </a:r>
          </a:p>
          <a:p>
            <a:r>
              <a:rPr lang="en-NO" dirty="0"/>
              <a:t>Sideforhold = </a:t>
            </a:r>
            <a:r>
              <a:rPr lang="en-NO" b="1" dirty="0"/>
              <a:t>(vingespenn)</a:t>
            </a:r>
            <a:r>
              <a:rPr lang="en-NO" b="1" baseline="30000" dirty="0"/>
              <a:t>2</a:t>
            </a:r>
            <a:r>
              <a:rPr lang="en-NO" b="1" dirty="0"/>
              <a:t> / areal</a:t>
            </a:r>
          </a:p>
          <a:p>
            <a:r>
              <a:rPr lang="en-NO" u="sng" dirty="0"/>
              <a:t>Eksempel:</a:t>
            </a:r>
            <a:br>
              <a:rPr lang="en-NO" dirty="0"/>
            </a:br>
            <a:r>
              <a:rPr lang="en-NO" dirty="0"/>
              <a:t>Vingespenn = 11m, areal = 26m</a:t>
            </a:r>
            <a:r>
              <a:rPr lang="en-NO" baseline="30000" dirty="0"/>
              <a:t>2</a:t>
            </a:r>
            <a:r>
              <a:rPr lang="en-NO" dirty="0"/>
              <a:t>:</a:t>
            </a:r>
          </a:p>
          <a:p>
            <a:r>
              <a:rPr lang="en-NO" dirty="0"/>
              <a:t>(11 x 11) / 26 = </a:t>
            </a:r>
            <a:r>
              <a:rPr lang="en-NO" b="1" dirty="0"/>
              <a:t>4,6.</a:t>
            </a:r>
            <a:endParaRPr lang="en-NO" dirty="0"/>
          </a:p>
          <a:p>
            <a:endParaRPr lang="en-NO" dirty="0"/>
          </a:p>
        </p:txBody>
      </p:sp>
    </p:spTree>
    <p:extLst>
      <p:ext uri="{BB962C8B-B14F-4D97-AF65-F5344CB8AC3E}">
        <p14:creationId xmlns:p14="http://schemas.microsoft.com/office/powerpoint/2010/main" val="2576414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09D0B-55CF-FD4D-944F-4B74F52139FD}"/>
              </a:ext>
            </a:extLst>
          </p:cNvPr>
          <p:cNvSpPr>
            <a:spLocks noGrp="1"/>
          </p:cNvSpPr>
          <p:nvPr>
            <p:ph type="body" sz="quarter" idx="10"/>
          </p:nvPr>
        </p:nvSpPr>
        <p:spPr/>
        <p:txBody>
          <a:bodyPr/>
          <a:lstStyle/>
          <a:p>
            <a:r>
              <a:rPr lang="en-NO" dirty="0"/>
              <a:t>Sideforhold</a:t>
            </a:r>
          </a:p>
        </p:txBody>
      </p:sp>
      <p:sp>
        <p:nvSpPr>
          <p:cNvPr id="3" name="Text Placeholder 2">
            <a:extLst>
              <a:ext uri="{FF2B5EF4-FFF2-40B4-BE49-F238E27FC236}">
                <a16:creationId xmlns:a16="http://schemas.microsoft.com/office/drawing/2014/main" id="{E2C05775-67B2-4546-9FEE-520A30777F06}"/>
              </a:ext>
            </a:extLst>
          </p:cNvPr>
          <p:cNvSpPr>
            <a:spLocks noGrp="1"/>
          </p:cNvSpPr>
          <p:nvPr>
            <p:ph type="body" sz="quarter" idx="11"/>
          </p:nvPr>
        </p:nvSpPr>
        <p:spPr>
          <a:xfrm>
            <a:off x="775854" y="2054345"/>
            <a:ext cx="6555675" cy="1972023"/>
          </a:xfrm>
        </p:spPr>
        <p:txBody>
          <a:bodyPr/>
          <a:lstStyle/>
          <a:p>
            <a:r>
              <a:rPr lang="en-NO" dirty="0"/>
              <a:t>Typiske vinger og forskjellige sideforhold</a:t>
            </a:r>
          </a:p>
        </p:txBody>
      </p:sp>
      <p:pic>
        <p:nvPicPr>
          <p:cNvPr id="12" name="Picture 11">
            <a:extLst>
              <a:ext uri="{FF2B5EF4-FFF2-40B4-BE49-F238E27FC236}">
                <a16:creationId xmlns:a16="http://schemas.microsoft.com/office/drawing/2014/main" id="{4731CC0A-D2B1-574E-9BDC-D407B7F81829}"/>
              </a:ext>
            </a:extLst>
          </p:cNvPr>
          <p:cNvPicPr>
            <a:picLocks noChangeAspect="1"/>
          </p:cNvPicPr>
          <p:nvPr/>
        </p:nvPicPr>
        <p:blipFill>
          <a:blip r:embed="rId3"/>
          <a:stretch>
            <a:fillRect/>
          </a:stretch>
        </p:blipFill>
        <p:spPr>
          <a:xfrm>
            <a:off x="2376697" y="2401816"/>
            <a:ext cx="7438605" cy="3789963"/>
          </a:xfrm>
          <a:prstGeom prst="rect">
            <a:avLst/>
          </a:prstGeom>
        </p:spPr>
      </p:pic>
    </p:spTree>
    <p:extLst>
      <p:ext uri="{BB962C8B-B14F-4D97-AF65-F5344CB8AC3E}">
        <p14:creationId xmlns:p14="http://schemas.microsoft.com/office/powerpoint/2010/main" val="2930838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hape, rectangle&#10;&#10;Description automatically generated">
            <a:extLst>
              <a:ext uri="{FF2B5EF4-FFF2-40B4-BE49-F238E27FC236}">
                <a16:creationId xmlns:a16="http://schemas.microsoft.com/office/drawing/2014/main" id="{9C2E71E1-0B9E-4CB5-9809-041A7799CBF1}"/>
              </a:ext>
            </a:extLst>
          </p:cNvPr>
          <p:cNvPicPr>
            <a:picLocks noChangeAspect="1"/>
          </p:cNvPicPr>
          <p:nvPr/>
        </p:nvPicPr>
        <p:blipFill>
          <a:blip r:embed="rId3"/>
          <a:stretch>
            <a:fillRect/>
          </a:stretch>
        </p:blipFill>
        <p:spPr>
          <a:xfrm>
            <a:off x="4010851" y="2748472"/>
            <a:ext cx="4174702" cy="1361056"/>
          </a:xfrm>
          <a:prstGeom prst="rect">
            <a:avLst/>
          </a:prstGeom>
        </p:spPr>
      </p:pic>
      <p:sp>
        <p:nvSpPr>
          <p:cNvPr id="6" name="Text Placeholder 5">
            <a:extLst>
              <a:ext uri="{FF2B5EF4-FFF2-40B4-BE49-F238E27FC236}">
                <a16:creationId xmlns:a16="http://schemas.microsoft.com/office/drawing/2014/main" id="{F3377430-3612-714D-AAAF-9000BA9AC798}"/>
              </a:ext>
            </a:extLst>
          </p:cNvPr>
          <p:cNvSpPr>
            <a:spLocks noGrp="1"/>
          </p:cNvSpPr>
          <p:nvPr>
            <p:ph type="body" sz="quarter" idx="10"/>
          </p:nvPr>
        </p:nvSpPr>
        <p:spPr>
          <a:xfrm>
            <a:off x="4636302" y="2925190"/>
            <a:ext cx="2919397" cy="584776"/>
          </a:xfrm>
        </p:spPr>
        <p:txBody>
          <a:bodyPr vert="horz" lIns="91440" tIns="45720" rIns="91440" bIns="45720" rtlCol="0" anchor="t">
            <a:noAutofit/>
          </a:bodyPr>
          <a:lstStyle/>
          <a:p>
            <a:r>
              <a:rPr lang="en-NO" sz="4800" dirty="0">
                <a:solidFill>
                  <a:schemeClr val="bg1"/>
                </a:solidFill>
              </a:rPr>
              <a:t>Spørsmål?</a:t>
            </a:r>
            <a:endParaRPr lang="en-US" sz="4800">
              <a:solidFill>
                <a:schemeClr val="bg1"/>
              </a:solidFill>
              <a:cs typeface="Calibri"/>
            </a:endParaRPr>
          </a:p>
        </p:txBody>
      </p:sp>
    </p:spTree>
    <p:extLst>
      <p:ext uri="{BB962C8B-B14F-4D97-AF65-F5344CB8AC3E}">
        <p14:creationId xmlns:p14="http://schemas.microsoft.com/office/powerpoint/2010/main" val="15230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82E700-6FA5-744A-979F-84DA193023BA}"/>
              </a:ext>
            </a:extLst>
          </p:cNvPr>
          <p:cNvSpPr txBox="1"/>
          <p:nvPr/>
        </p:nvSpPr>
        <p:spPr>
          <a:xfrm>
            <a:off x="775854" y="1353787"/>
            <a:ext cx="10640292" cy="584775"/>
          </a:xfrm>
          <a:prstGeom prst="rect">
            <a:avLst/>
          </a:prstGeom>
          <a:noFill/>
        </p:spPr>
        <p:txBody>
          <a:bodyPr wrap="square" rtlCol="0">
            <a:spAutoFit/>
          </a:bodyPr>
          <a:lstStyle/>
          <a:p>
            <a:r>
              <a:rPr lang="en-NO" sz="3200" b="1" dirty="0"/>
              <a:t>Aerodynamisk løft</a:t>
            </a:r>
          </a:p>
        </p:txBody>
      </p:sp>
      <p:sp>
        <p:nvSpPr>
          <p:cNvPr id="3" name="TextBox 2">
            <a:extLst>
              <a:ext uri="{FF2B5EF4-FFF2-40B4-BE49-F238E27FC236}">
                <a16:creationId xmlns:a16="http://schemas.microsoft.com/office/drawing/2014/main" id="{3B8DFB22-73D7-3E49-A348-91E980BCBE39}"/>
              </a:ext>
            </a:extLst>
          </p:cNvPr>
          <p:cNvSpPr txBox="1"/>
          <p:nvPr/>
        </p:nvSpPr>
        <p:spPr>
          <a:xfrm>
            <a:off x="775854" y="2054345"/>
            <a:ext cx="9388928" cy="1477328"/>
          </a:xfrm>
          <a:prstGeom prst="rect">
            <a:avLst/>
          </a:prstGeom>
          <a:noFill/>
        </p:spPr>
        <p:txBody>
          <a:bodyPr wrap="square" rtlCol="0">
            <a:spAutoFit/>
          </a:bodyPr>
          <a:lstStyle/>
          <a:p>
            <a:r>
              <a:rPr lang="en-NO" dirty="0"/>
              <a:t>Løft er et resultat av </a:t>
            </a:r>
            <a:r>
              <a:rPr lang="en-NO" b="1" dirty="0"/>
              <a:t>Bernoullis prinsipp</a:t>
            </a:r>
            <a:r>
              <a:rPr lang="en-NO" dirty="0"/>
              <a:t> og </a:t>
            </a:r>
            <a:r>
              <a:rPr lang="en-NO" b="1" dirty="0"/>
              <a:t>Newtons lover.</a:t>
            </a:r>
            <a:br>
              <a:rPr lang="en-NO" b="1" dirty="0"/>
            </a:br>
            <a:br>
              <a:rPr lang="en-NO" b="1" dirty="0"/>
            </a:br>
            <a:r>
              <a:rPr lang="en-NO" b="1" dirty="0"/>
              <a:t>Bernoullis prinsipp </a:t>
            </a:r>
            <a:r>
              <a:rPr lang="en-NO" dirty="0"/>
              <a:t>som vist i eksperimentet under gir følgende:</a:t>
            </a:r>
          </a:p>
          <a:p>
            <a:pPr marL="285750" indent="-285750">
              <a:buFontTx/>
              <a:buChar char="-"/>
            </a:pPr>
            <a:r>
              <a:rPr lang="en-NO" dirty="0"/>
              <a:t>Høyere hastighet = lavere lufttrykk</a:t>
            </a:r>
          </a:p>
          <a:p>
            <a:pPr marL="285750" indent="-285750">
              <a:buFontTx/>
              <a:buChar char="-"/>
            </a:pPr>
            <a:r>
              <a:rPr lang="en-NO" dirty="0"/>
              <a:t>Lavere hastighet = høyere lufttrykk.</a:t>
            </a:r>
          </a:p>
        </p:txBody>
      </p:sp>
      <p:pic>
        <p:nvPicPr>
          <p:cNvPr id="4" name="Picture 3">
            <a:extLst>
              <a:ext uri="{FF2B5EF4-FFF2-40B4-BE49-F238E27FC236}">
                <a16:creationId xmlns:a16="http://schemas.microsoft.com/office/drawing/2014/main" id="{BD5D5A69-7DDE-DF4A-8A8D-14EF1CA43129}"/>
              </a:ext>
            </a:extLst>
          </p:cNvPr>
          <p:cNvPicPr>
            <a:picLocks noChangeAspect="1"/>
          </p:cNvPicPr>
          <p:nvPr/>
        </p:nvPicPr>
        <p:blipFill>
          <a:blip r:embed="rId3"/>
          <a:stretch>
            <a:fillRect/>
          </a:stretch>
        </p:blipFill>
        <p:spPr>
          <a:xfrm>
            <a:off x="2027218" y="3479104"/>
            <a:ext cx="7229516" cy="2951065"/>
          </a:xfrm>
          <a:prstGeom prst="rect">
            <a:avLst/>
          </a:prstGeom>
        </p:spPr>
      </p:pic>
    </p:spTree>
    <p:extLst>
      <p:ext uri="{BB962C8B-B14F-4D97-AF65-F5344CB8AC3E}">
        <p14:creationId xmlns:p14="http://schemas.microsoft.com/office/powerpoint/2010/main" val="3243163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12186B8-6FEF-7925-75F9-2BF5D53AF717}"/>
              </a:ext>
            </a:extLst>
          </p:cNvPr>
          <p:cNvGrpSpPr/>
          <p:nvPr/>
        </p:nvGrpSpPr>
        <p:grpSpPr>
          <a:xfrm>
            <a:off x="1925418" y="3199005"/>
            <a:ext cx="6989592" cy="2818732"/>
            <a:chOff x="1925418" y="3199005"/>
            <a:chExt cx="6989592" cy="2818732"/>
          </a:xfrm>
        </p:grpSpPr>
        <p:pic>
          <p:nvPicPr>
            <p:cNvPr id="3" name="Picture 2">
              <a:extLst>
                <a:ext uri="{FF2B5EF4-FFF2-40B4-BE49-F238E27FC236}">
                  <a16:creationId xmlns:a16="http://schemas.microsoft.com/office/drawing/2014/main" id="{02690359-FE10-95EA-B39A-D9224B4365F0}"/>
                </a:ext>
              </a:extLst>
            </p:cNvPr>
            <p:cNvPicPr>
              <a:picLocks noChangeAspect="1"/>
            </p:cNvPicPr>
            <p:nvPr/>
          </p:nvPicPr>
          <p:blipFill>
            <a:blip r:embed="rId3"/>
            <a:stretch>
              <a:fillRect/>
            </a:stretch>
          </p:blipFill>
          <p:spPr>
            <a:xfrm>
              <a:off x="2643383" y="3915741"/>
              <a:ext cx="6195294" cy="1750431"/>
            </a:xfrm>
            <a:prstGeom prst="rect">
              <a:avLst/>
            </a:prstGeom>
          </p:spPr>
        </p:pic>
        <p:grpSp>
          <p:nvGrpSpPr>
            <p:cNvPr id="15" name="Group 14">
              <a:extLst>
                <a:ext uri="{FF2B5EF4-FFF2-40B4-BE49-F238E27FC236}">
                  <a16:creationId xmlns:a16="http://schemas.microsoft.com/office/drawing/2014/main" id="{2F4DF318-8442-574A-BB82-302AC7816840}"/>
                </a:ext>
              </a:extLst>
            </p:cNvPr>
            <p:cNvGrpSpPr/>
            <p:nvPr/>
          </p:nvGrpSpPr>
          <p:grpSpPr>
            <a:xfrm>
              <a:off x="1925418" y="3199005"/>
              <a:ext cx="6989592" cy="2818732"/>
              <a:chOff x="2106460" y="3476959"/>
              <a:chExt cx="6989592" cy="2818732"/>
            </a:xfrm>
          </p:grpSpPr>
          <p:sp>
            <p:nvSpPr>
              <p:cNvPr id="7" name="TextBox 6">
                <a:extLst>
                  <a:ext uri="{FF2B5EF4-FFF2-40B4-BE49-F238E27FC236}">
                    <a16:creationId xmlns:a16="http://schemas.microsoft.com/office/drawing/2014/main" id="{D43D46CF-466C-4747-B472-542B6D705288}"/>
                  </a:ext>
                </a:extLst>
              </p:cNvPr>
              <p:cNvSpPr txBox="1"/>
              <p:nvPr/>
            </p:nvSpPr>
            <p:spPr>
              <a:xfrm>
                <a:off x="2106460" y="5551125"/>
                <a:ext cx="1098506" cy="369332"/>
              </a:xfrm>
              <a:prstGeom prst="rect">
                <a:avLst/>
              </a:prstGeom>
              <a:noFill/>
            </p:spPr>
            <p:txBody>
              <a:bodyPr wrap="none" rtlCol="0">
                <a:spAutoFit/>
              </a:bodyPr>
              <a:lstStyle/>
              <a:p>
                <a:r>
                  <a:rPr lang="en-NO" dirty="0"/>
                  <a:t>Luftstrøm</a:t>
                </a:r>
              </a:p>
            </p:txBody>
          </p:sp>
          <p:sp>
            <p:nvSpPr>
              <p:cNvPr id="8" name="TextBox 7">
                <a:extLst>
                  <a:ext uri="{FF2B5EF4-FFF2-40B4-BE49-F238E27FC236}">
                    <a16:creationId xmlns:a16="http://schemas.microsoft.com/office/drawing/2014/main" id="{183BEB1F-E9A0-CB40-8AF5-6A04727FDD90}"/>
                  </a:ext>
                </a:extLst>
              </p:cNvPr>
              <p:cNvSpPr txBox="1"/>
              <p:nvPr/>
            </p:nvSpPr>
            <p:spPr>
              <a:xfrm>
                <a:off x="6096000" y="3681714"/>
                <a:ext cx="2819170" cy="646331"/>
              </a:xfrm>
              <a:prstGeom prst="rect">
                <a:avLst/>
              </a:prstGeom>
              <a:noFill/>
            </p:spPr>
            <p:txBody>
              <a:bodyPr wrap="none" rtlCol="0">
                <a:spAutoFit/>
              </a:bodyPr>
              <a:lstStyle/>
              <a:p>
                <a:r>
                  <a:rPr lang="en-NO" dirty="0">
                    <a:solidFill>
                      <a:srgbClr val="D50000"/>
                    </a:solidFill>
                  </a:rPr>
                  <a:t>Lengre vei (større hastighet)</a:t>
                </a:r>
                <a:br>
                  <a:rPr lang="en-NO" dirty="0">
                    <a:solidFill>
                      <a:srgbClr val="D50000"/>
                    </a:solidFill>
                  </a:rPr>
                </a:br>
                <a:r>
                  <a:rPr lang="en-NO" b="1" dirty="0">
                    <a:solidFill>
                      <a:srgbClr val="D50000"/>
                    </a:solidFill>
                  </a:rPr>
                  <a:t>lavere trykk</a:t>
                </a:r>
                <a:endParaRPr lang="en-NO" dirty="0">
                  <a:solidFill>
                    <a:srgbClr val="D50000"/>
                  </a:solidFill>
                </a:endParaRPr>
              </a:p>
            </p:txBody>
          </p:sp>
          <p:sp>
            <p:nvSpPr>
              <p:cNvPr id="9" name="TextBox 8">
                <a:extLst>
                  <a:ext uri="{FF2B5EF4-FFF2-40B4-BE49-F238E27FC236}">
                    <a16:creationId xmlns:a16="http://schemas.microsoft.com/office/drawing/2014/main" id="{B8F80F56-B8FD-0241-A2CE-C7C4D7D4FB1E}"/>
                  </a:ext>
                </a:extLst>
              </p:cNvPr>
              <p:cNvSpPr txBox="1"/>
              <p:nvPr/>
            </p:nvSpPr>
            <p:spPr>
              <a:xfrm>
                <a:off x="6096000" y="5649360"/>
                <a:ext cx="3000052" cy="646331"/>
              </a:xfrm>
              <a:prstGeom prst="rect">
                <a:avLst/>
              </a:prstGeom>
              <a:noFill/>
            </p:spPr>
            <p:txBody>
              <a:bodyPr wrap="none" rtlCol="0">
                <a:spAutoFit/>
              </a:bodyPr>
              <a:lstStyle/>
              <a:p>
                <a:r>
                  <a:rPr lang="en-NO" dirty="0">
                    <a:solidFill>
                      <a:srgbClr val="0070C0"/>
                    </a:solidFill>
                  </a:rPr>
                  <a:t>Kortere vei (mindre hastighet)</a:t>
                </a:r>
                <a:br>
                  <a:rPr lang="en-NO" dirty="0">
                    <a:solidFill>
                      <a:srgbClr val="0070C0"/>
                    </a:solidFill>
                  </a:rPr>
                </a:br>
                <a:r>
                  <a:rPr lang="en-NO" b="1" dirty="0">
                    <a:solidFill>
                      <a:srgbClr val="0070C0"/>
                    </a:solidFill>
                  </a:rPr>
                  <a:t>høyere trykk</a:t>
                </a:r>
                <a:endParaRPr lang="en-NO" dirty="0">
                  <a:solidFill>
                    <a:srgbClr val="0070C0"/>
                  </a:solidFill>
                </a:endParaRPr>
              </a:p>
            </p:txBody>
          </p:sp>
          <p:cxnSp>
            <p:nvCxnSpPr>
              <p:cNvPr id="11" name="Straight Arrow Connector 10">
                <a:extLst>
                  <a:ext uri="{FF2B5EF4-FFF2-40B4-BE49-F238E27FC236}">
                    <a16:creationId xmlns:a16="http://schemas.microsoft.com/office/drawing/2014/main" id="{9EADB053-0D72-3049-997A-964232B972E4}"/>
                  </a:ext>
                </a:extLst>
              </p:cNvPr>
              <p:cNvCxnSpPr/>
              <p:nvPr/>
            </p:nvCxnSpPr>
            <p:spPr>
              <a:xfrm flipV="1">
                <a:off x="5929312" y="5458175"/>
                <a:ext cx="0" cy="7807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CDF8542-99DD-8A4C-84D3-9F555B650A4C}"/>
                  </a:ext>
                </a:extLst>
              </p:cNvPr>
              <p:cNvCxnSpPr/>
              <p:nvPr/>
            </p:nvCxnSpPr>
            <p:spPr>
              <a:xfrm flipV="1">
                <a:off x="5929312" y="3476959"/>
                <a:ext cx="0" cy="780716"/>
              </a:xfrm>
              <a:prstGeom prst="straightConnector1">
                <a:avLst/>
              </a:prstGeom>
              <a:ln w="57150">
                <a:solidFill>
                  <a:srgbClr val="D5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D84448-3BB6-1E4C-9441-D159C6F7B0F2}"/>
                  </a:ext>
                </a:extLst>
              </p:cNvPr>
              <p:cNvSpPr txBox="1"/>
              <p:nvPr/>
            </p:nvSpPr>
            <p:spPr>
              <a:xfrm>
                <a:off x="4339280" y="3819993"/>
                <a:ext cx="1336071" cy="369332"/>
              </a:xfrm>
              <a:prstGeom prst="rect">
                <a:avLst/>
              </a:prstGeom>
              <a:noFill/>
            </p:spPr>
            <p:txBody>
              <a:bodyPr wrap="none" rtlCol="0">
                <a:spAutoFit/>
              </a:bodyPr>
              <a:lstStyle/>
              <a:p>
                <a:r>
                  <a:rPr lang="en-NO" dirty="0">
                    <a:solidFill>
                      <a:srgbClr val="D50000"/>
                    </a:solidFill>
                  </a:rPr>
                  <a:t>2/3 av løftet</a:t>
                </a:r>
              </a:p>
            </p:txBody>
          </p:sp>
          <p:sp>
            <p:nvSpPr>
              <p:cNvPr id="14" name="TextBox 13">
                <a:extLst>
                  <a:ext uri="{FF2B5EF4-FFF2-40B4-BE49-F238E27FC236}">
                    <a16:creationId xmlns:a16="http://schemas.microsoft.com/office/drawing/2014/main" id="{0B4D6031-F007-0044-9F51-9D2EE347FCEA}"/>
                  </a:ext>
                </a:extLst>
              </p:cNvPr>
              <p:cNvSpPr txBox="1"/>
              <p:nvPr/>
            </p:nvSpPr>
            <p:spPr>
              <a:xfrm>
                <a:off x="4339279" y="5759460"/>
                <a:ext cx="1336071" cy="369332"/>
              </a:xfrm>
              <a:prstGeom prst="rect">
                <a:avLst/>
              </a:prstGeom>
              <a:noFill/>
            </p:spPr>
            <p:txBody>
              <a:bodyPr wrap="none" rtlCol="0">
                <a:spAutoFit/>
              </a:bodyPr>
              <a:lstStyle/>
              <a:p>
                <a:r>
                  <a:rPr lang="en-NO" dirty="0">
                    <a:solidFill>
                      <a:srgbClr val="0070C0"/>
                    </a:solidFill>
                  </a:rPr>
                  <a:t>1/3 av løftet</a:t>
                </a:r>
              </a:p>
            </p:txBody>
          </p:sp>
        </p:grpSp>
      </p:grpSp>
      <p:sp>
        <p:nvSpPr>
          <p:cNvPr id="16" name="TextBox 15">
            <a:extLst>
              <a:ext uri="{FF2B5EF4-FFF2-40B4-BE49-F238E27FC236}">
                <a16:creationId xmlns:a16="http://schemas.microsoft.com/office/drawing/2014/main" id="{AA471553-7675-5D44-805E-B058793AEF8D}"/>
              </a:ext>
            </a:extLst>
          </p:cNvPr>
          <p:cNvSpPr txBox="1"/>
          <p:nvPr/>
        </p:nvSpPr>
        <p:spPr>
          <a:xfrm>
            <a:off x="799844" y="1373371"/>
            <a:ext cx="9388928" cy="1477328"/>
          </a:xfrm>
          <a:prstGeom prst="rect">
            <a:avLst/>
          </a:prstGeom>
          <a:noFill/>
        </p:spPr>
        <p:txBody>
          <a:bodyPr wrap="square" rtlCol="0">
            <a:spAutoFit/>
          </a:bodyPr>
          <a:lstStyle/>
          <a:p>
            <a:pPr marL="285750" indent="-285750">
              <a:buFontTx/>
              <a:buChar char="-"/>
            </a:pPr>
            <a:r>
              <a:rPr lang="en-NO" dirty="0"/>
              <a:t>Luftstrømmen over og under vingeprofilet har </a:t>
            </a:r>
            <a:r>
              <a:rPr lang="en-NO" i="1" dirty="0"/>
              <a:t>forskjellig hastighet</a:t>
            </a:r>
            <a:endParaRPr lang="en-NO" dirty="0"/>
          </a:p>
          <a:p>
            <a:pPr marL="742950" lvl="1" indent="-285750">
              <a:buFontTx/>
              <a:buChar char="-"/>
            </a:pPr>
            <a:r>
              <a:rPr lang="en-NO" dirty="0"/>
              <a:t>Luft over vingen går </a:t>
            </a:r>
            <a:r>
              <a:rPr lang="en-NO" b="1" dirty="0"/>
              <a:t>raskere</a:t>
            </a:r>
            <a:r>
              <a:rPr lang="en-NO" dirty="0"/>
              <a:t> = </a:t>
            </a:r>
            <a:r>
              <a:rPr lang="en-NO" b="1" dirty="0"/>
              <a:t>lavere trykk </a:t>
            </a:r>
            <a:r>
              <a:rPr lang="en-NO" dirty="0"/>
              <a:t>(“undertrykk”)</a:t>
            </a:r>
            <a:r>
              <a:rPr lang="en-NO" b="1" dirty="0"/>
              <a:t>.</a:t>
            </a:r>
            <a:endParaRPr lang="en-NO" dirty="0"/>
          </a:p>
          <a:p>
            <a:pPr marL="742950" lvl="1" indent="-285750">
              <a:buFontTx/>
              <a:buChar char="-"/>
            </a:pPr>
            <a:r>
              <a:rPr lang="en-NO" dirty="0"/>
              <a:t>Luft under vingen går </a:t>
            </a:r>
            <a:r>
              <a:rPr lang="en-NO" b="1" dirty="0"/>
              <a:t>saktere</a:t>
            </a:r>
            <a:r>
              <a:rPr lang="en-NO" dirty="0"/>
              <a:t> = </a:t>
            </a:r>
            <a:r>
              <a:rPr lang="en-NO" b="1" dirty="0"/>
              <a:t>høyere trykk </a:t>
            </a:r>
            <a:r>
              <a:rPr lang="en-NO" dirty="0"/>
              <a:t>(“overtrykk”)</a:t>
            </a:r>
            <a:r>
              <a:rPr lang="en-NO" b="1" dirty="0"/>
              <a:t>.</a:t>
            </a:r>
          </a:p>
          <a:p>
            <a:pPr marL="285750" indent="-285750">
              <a:buFontTx/>
              <a:buChar char="-"/>
            </a:pPr>
            <a:r>
              <a:rPr lang="en-NO" dirty="0"/>
              <a:t>Ca 2/3 av løftet genereres </a:t>
            </a:r>
            <a:r>
              <a:rPr lang="en-NO" i="1" dirty="0"/>
              <a:t>over vingen, </a:t>
            </a:r>
            <a:r>
              <a:rPr lang="en-NO" dirty="0"/>
              <a:t>1/3 </a:t>
            </a:r>
            <a:r>
              <a:rPr lang="en-NO" i="1" dirty="0"/>
              <a:t>under.</a:t>
            </a:r>
          </a:p>
          <a:p>
            <a:pPr marL="285750" indent="-285750">
              <a:buFontTx/>
              <a:buChar char="-"/>
            </a:pPr>
            <a:r>
              <a:rPr lang="en-NO" dirty="0"/>
              <a:t>Styrken av løftet er avhengig av hastighet: Løftet </a:t>
            </a:r>
            <a:r>
              <a:rPr lang="en-NO" b="1" dirty="0"/>
              <a:t>øker med kvadraten av vindhastigheten.</a:t>
            </a:r>
            <a:endParaRPr lang="en-NO" dirty="0"/>
          </a:p>
        </p:txBody>
      </p:sp>
    </p:spTree>
    <p:extLst>
      <p:ext uri="{BB962C8B-B14F-4D97-AF65-F5344CB8AC3E}">
        <p14:creationId xmlns:p14="http://schemas.microsoft.com/office/powerpoint/2010/main" val="99667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 på Internett 1" title="Airflow across a wing">
            <a:hlinkClick r:id="" action="ppaction://media"/>
            <a:extLst>
              <a:ext uri="{FF2B5EF4-FFF2-40B4-BE49-F238E27FC236}">
                <a16:creationId xmlns:a16="http://schemas.microsoft.com/office/drawing/2014/main" id="{41609E5D-5F23-6093-BBBE-1F92E19C7FF0}"/>
              </a:ext>
            </a:extLst>
          </p:cNvPr>
          <p:cNvPicPr>
            <a:picLocks noRot="1" noChangeAspect="1"/>
          </p:cNvPicPr>
          <p:nvPr>
            <a:videoFile r:link="rId1"/>
          </p:nvPr>
        </p:nvPicPr>
        <p:blipFill>
          <a:blip r:embed="rId3"/>
          <a:stretch>
            <a:fillRect/>
          </a:stretch>
        </p:blipFill>
        <p:spPr>
          <a:xfrm>
            <a:off x="0" y="0"/>
            <a:ext cx="12192000" cy="6888481"/>
          </a:xfrm>
          <a:prstGeom prst="rect">
            <a:avLst/>
          </a:prstGeom>
        </p:spPr>
      </p:pic>
    </p:spTree>
    <p:extLst>
      <p:ext uri="{BB962C8B-B14F-4D97-AF65-F5344CB8AC3E}">
        <p14:creationId xmlns:p14="http://schemas.microsoft.com/office/powerpoint/2010/main" val="33712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34500B-D56E-F34E-B5C6-A6BA31A2078E}"/>
              </a:ext>
            </a:extLst>
          </p:cNvPr>
          <p:cNvSpPr txBox="1"/>
          <p:nvPr/>
        </p:nvSpPr>
        <p:spPr>
          <a:xfrm>
            <a:off x="1401536" y="1259214"/>
            <a:ext cx="9388928" cy="646331"/>
          </a:xfrm>
          <a:prstGeom prst="rect">
            <a:avLst/>
          </a:prstGeom>
          <a:noFill/>
        </p:spPr>
        <p:txBody>
          <a:bodyPr wrap="square" rtlCol="0">
            <a:spAutoFit/>
          </a:bodyPr>
          <a:lstStyle/>
          <a:p>
            <a:r>
              <a:rPr lang="nb-NO" i="1" dirty="0"/>
              <a:t>“Når et legeme virker på et annet legeme med en kraft, vil det andre legemet virke tilbake på det første med en like stor kraft i motsatt retning”</a:t>
            </a:r>
          </a:p>
        </p:txBody>
      </p:sp>
      <p:sp>
        <p:nvSpPr>
          <p:cNvPr id="4" name="TextBox 3">
            <a:extLst>
              <a:ext uri="{FF2B5EF4-FFF2-40B4-BE49-F238E27FC236}">
                <a16:creationId xmlns:a16="http://schemas.microsoft.com/office/drawing/2014/main" id="{77BE4D44-64F8-CA4A-B6CA-872F0BD7FAE0}"/>
              </a:ext>
            </a:extLst>
          </p:cNvPr>
          <p:cNvSpPr txBox="1"/>
          <p:nvPr/>
        </p:nvSpPr>
        <p:spPr>
          <a:xfrm>
            <a:off x="8859079" y="1905545"/>
            <a:ext cx="1729408" cy="369332"/>
          </a:xfrm>
          <a:prstGeom prst="rect">
            <a:avLst/>
          </a:prstGeom>
          <a:noFill/>
        </p:spPr>
        <p:txBody>
          <a:bodyPr wrap="square" rtlCol="0">
            <a:spAutoFit/>
          </a:bodyPr>
          <a:lstStyle/>
          <a:p>
            <a:r>
              <a:rPr lang="en-GB" b="1" i="1" dirty="0"/>
              <a:t>- Newtons 3.lov</a:t>
            </a:r>
            <a:endParaRPr lang="en-NO" b="1" i="1" dirty="0"/>
          </a:p>
        </p:txBody>
      </p:sp>
      <p:sp>
        <p:nvSpPr>
          <p:cNvPr id="5" name="TextBox 4">
            <a:extLst>
              <a:ext uri="{FF2B5EF4-FFF2-40B4-BE49-F238E27FC236}">
                <a16:creationId xmlns:a16="http://schemas.microsoft.com/office/drawing/2014/main" id="{3769046C-F85E-7B46-AD73-6303387F407B}"/>
              </a:ext>
            </a:extLst>
          </p:cNvPr>
          <p:cNvSpPr txBox="1"/>
          <p:nvPr/>
        </p:nvSpPr>
        <p:spPr>
          <a:xfrm>
            <a:off x="1401536" y="2551876"/>
            <a:ext cx="9388928" cy="646331"/>
          </a:xfrm>
          <a:prstGeom prst="rect">
            <a:avLst/>
          </a:prstGeom>
          <a:noFill/>
        </p:spPr>
        <p:txBody>
          <a:bodyPr wrap="square" lIns="91440" tIns="45720" rIns="91440" bIns="45720" rtlCol="0" anchor="t">
            <a:spAutoFit/>
          </a:bodyPr>
          <a:lstStyle/>
          <a:p>
            <a:r>
              <a:rPr lang="nb-NO" dirty="0">
                <a:cs typeface="Calibri"/>
              </a:rPr>
              <a:t>Luftpartikler som treffer vingeprofilet blir reflektert nedover. Dette resulterer i en motkraft med motsatt retning på vingeprofilet, kalt </a:t>
            </a:r>
            <a:r>
              <a:rPr lang="nb-NO" b="1" dirty="0">
                <a:cs typeface="Calibri"/>
              </a:rPr>
              <a:t>løft.</a:t>
            </a:r>
            <a:endParaRPr lang="nb-NO" dirty="0">
              <a:cs typeface="Calibri"/>
            </a:endParaRPr>
          </a:p>
        </p:txBody>
      </p:sp>
      <p:grpSp>
        <p:nvGrpSpPr>
          <p:cNvPr id="7" name="Group 6">
            <a:extLst>
              <a:ext uri="{FF2B5EF4-FFF2-40B4-BE49-F238E27FC236}">
                <a16:creationId xmlns:a16="http://schemas.microsoft.com/office/drawing/2014/main" id="{F884AD23-6F16-82DB-04AC-2135FAB44077}"/>
              </a:ext>
            </a:extLst>
          </p:cNvPr>
          <p:cNvGrpSpPr/>
          <p:nvPr/>
        </p:nvGrpSpPr>
        <p:grpSpPr>
          <a:xfrm>
            <a:off x="2491217" y="3492500"/>
            <a:ext cx="6812725" cy="2912137"/>
            <a:chOff x="2808717" y="3432838"/>
            <a:chExt cx="6812725" cy="2912137"/>
          </a:xfrm>
        </p:grpSpPr>
        <p:pic>
          <p:nvPicPr>
            <p:cNvPr id="6" name="Picture 6">
              <a:extLst>
                <a:ext uri="{FF2B5EF4-FFF2-40B4-BE49-F238E27FC236}">
                  <a16:creationId xmlns:a16="http://schemas.microsoft.com/office/drawing/2014/main" id="{E26B6398-C2E9-48F2-998C-2ED24B033C6D}"/>
                </a:ext>
              </a:extLst>
            </p:cNvPr>
            <p:cNvPicPr>
              <a:picLocks noChangeAspect="1"/>
            </p:cNvPicPr>
            <p:nvPr/>
          </p:nvPicPr>
          <p:blipFill>
            <a:blip r:embed="rId3"/>
            <a:srcRect/>
            <a:stretch/>
          </p:blipFill>
          <p:spPr>
            <a:xfrm>
              <a:off x="2808717" y="3432838"/>
              <a:ext cx="6574564" cy="2912137"/>
            </a:xfrm>
            <a:prstGeom prst="rect">
              <a:avLst/>
            </a:prstGeom>
          </p:spPr>
        </p:pic>
        <p:pic>
          <p:nvPicPr>
            <p:cNvPr id="2" name="Picture 1">
              <a:extLst>
                <a:ext uri="{FF2B5EF4-FFF2-40B4-BE49-F238E27FC236}">
                  <a16:creationId xmlns:a16="http://schemas.microsoft.com/office/drawing/2014/main" id="{F136F7B0-58B8-B72E-EFCC-F671D979A17F}"/>
                </a:ext>
              </a:extLst>
            </p:cNvPr>
            <p:cNvPicPr>
              <a:picLocks noChangeAspect="1"/>
            </p:cNvPicPr>
            <p:nvPr/>
          </p:nvPicPr>
          <p:blipFill>
            <a:blip r:embed="rId4"/>
            <a:stretch>
              <a:fillRect/>
            </a:stretch>
          </p:blipFill>
          <p:spPr>
            <a:xfrm rot="913186">
              <a:off x="5002917" y="3825930"/>
              <a:ext cx="4618525" cy="912964"/>
            </a:xfrm>
            <a:prstGeom prst="rect">
              <a:avLst/>
            </a:prstGeom>
          </p:spPr>
        </p:pic>
      </p:grpSp>
    </p:spTree>
    <p:extLst>
      <p:ext uri="{BB962C8B-B14F-4D97-AF65-F5344CB8AC3E}">
        <p14:creationId xmlns:p14="http://schemas.microsoft.com/office/powerpoint/2010/main" val="33182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38AC30-4543-44E7-891D-B12E8FC43AF1}"/>
              </a:ext>
            </a:extLst>
          </p:cNvPr>
          <p:cNvSpPr txBox="1"/>
          <p:nvPr/>
        </p:nvSpPr>
        <p:spPr>
          <a:xfrm>
            <a:off x="1401535" y="1255763"/>
            <a:ext cx="9388928" cy="2862322"/>
          </a:xfrm>
          <a:prstGeom prst="rect">
            <a:avLst/>
          </a:prstGeom>
          <a:noFill/>
        </p:spPr>
        <p:txBody>
          <a:bodyPr wrap="square" lIns="91440" tIns="45720" rIns="91440" bIns="45720" rtlCol="0" anchor="t">
            <a:spAutoFit/>
          </a:bodyPr>
          <a:lstStyle/>
          <a:p>
            <a:r>
              <a:rPr lang="nb-NO" dirty="0"/>
              <a:t>"Ethvert objekt som beveger seg gjennom en masse (vann, luft) må ha en kraft som flytter på massen. Dette kan f.eks. være et seil, motor eller </a:t>
            </a:r>
            <a:r>
              <a:rPr lang="nb-NO" b="1" dirty="0"/>
              <a:t>moment".</a:t>
            </a:r>
            <a:endParaRPr lang="nb-NO" dirty="0"/>
          </a:p>
          <a:p>
            <a:endParaRPr lang="nb-NO" b="1" dirty="0">
              <a:cs typeface="Calibri"/>
            </a:endParaRPr>
          </a:p>
          <a:p>
            <a:r>
              <a:rPr lang="nb-NO" b="1" dirty="0">
                <a:ea typeface="+mn-lt"/>
                <a:cs typeface="+mn-lt"/>
              </a:rPr>
              <a:t>Løft genereres av endring i retning av luftstrømmen nedover. </a:t>
            </a:r>
            <a:r>
              <a:rPr lang="nb-NO" dirty="0">
                <a:ea typeface="+mn-lt"/>
                <a:cs typeface="+mn-lt"/>
              </a:rPr>
              <a:t>Vi sier at: </a:t>
            </a:r>
            <a:r>
              <a:rPr lang="nb-NO" b="1" i="1" dirty="0">
                <a:ea typeface="+mn-lt"/>
                <a:cs typeface="+mn-lt"/>
              </a:rPr>
              <a:t>momentet som kreves for å endre luftstrømmens retning nedover virker med motsatt retning på vingeprofilet, kalt løft</a:t>
            </a:r>
            <a:r>
              <a:rPr lang="nb-NO" b="1" dirty="0">
                <a:ea typeface="+mn-lt"/>
                <a:cs typeface="+mn-lt"/>
              </a:rPr>
              <a:t>.</a:t>
            </a:r>
          </a:p>
          <a:p>
            <a:endParaRPr lang="nb-NO" b="1" dirty="0">
              <a:ea typeface="+mn-lt"/>
              <a:cs typeface="+mn-lt"/>
            </a:endParaRPr>
          </a:p>
          <a:p>
            <a:pPr marL="285750" indent="-285750">
              <a:buFont typeface="Arial"/>
              <a:buChar char="•"/>
            </a:pPr>
            <a:r>
              <a:rPr lang="nb-NO" dirty="0">
                <a:ea typeface="+mn-lt"/>
                <a:cs typeface="+mn-lt"/>
              </a:rPr>
              <a:t>Dersom mer av luftstrømmen presses nedover, vil differansen være en motkraft kalt </a:t>
            </a:r>
            <a:r>
              <a:rPr lang="nb-NO" b="1" dirty="0">
                <a:ea typeface="+mn-lt"/>
                <a:cs typeface="+mn-lt"/>
              </a:rPr>
              <a:t>løft.</a:t>
            </a:r>
            <a:endParaRPr lang="nb-NO" dirty="0">
              <a:ea typeface="+mn-lt"/>
              <a:cs typeface="+mn-lt"/>
            </a:endParaRPr>
          </a:p>
          <a:p>
            <a:pPr marL="285750" indent="-285750">
              <a:buFont typeface="Arial"/>
              <a:buChar char="•"/>
            </a:pPr>
            <a:r>
              <a:rPr lang="nb-NO" dirty="0">
                <a:ea typeface="+mn-lt"/>
                <a:cs typeface="+mn-lt"/>
              </a:rPr>
              <a:t>Endring av luftstrømmen </a:t>
            </a:r>
            <a:r>
              <a:rPr lang="nb-NO" i="1" dirty="0">
                <a:ea typeface="+mn-lt"/>
                <a:cs typeface="+mn-lt"/>
              </a:rPr>
              <a:t>både over og under vingen</a:t>
            </a:r>
            <a:r>
              <a:rPr lang="nb-NO" dirty="0">
                <a:ea typeface="+mn-lt"/>
                <a:cs typeface="+mn-lt"/>
              </a:rPr>
              <a:t> bidrar til løftet.</a:t>
            </a:r>
            <a:endParaRPr lang="nb-NO" dirty="0">
              <a:cs typeface="Calibri" panose="020F0502020204030204"/>
            </a:endParaRPr>
          </a:p>
          <a:p>
            <a:endParaRPr lang="nb-NO" dirty="0">
              <a:cs typeface="Calibri" panose="020F0502020204030204"/>
            </a:endParaRPr>
          </a:p>
          <a:p>
            <a:pPr marL="285750" indent="-285750">
              <a:buFontTx/>
              <a:buChar char="-"/>
            </a:pPr>
            <a:endParaRPr lang="nb-NO" dirty="0">
              <a:cs typeface="Calibri" panose="020F0502020204030204"/>
            </a:endParaRPr>
          </a:p>
        </p:txBody>
      </p:sp>
      <p:pic>
        <p:nvPicPr>
          <p:cNvPr id="2" name="Picture 1">
            <a:extLst>
              <a:ext uri="{FF2B5EF4-FFF2-40B4-BE49-F238E27FC236}">
                <a16:creationId xmlns:a16="http://schemas.microsoft.com/office/drawing/2014/main" id="{C2F0E74C-9769-8B42-B547-78E192035F53}"/>
              </a:ext>
            </a:extLst>
          </p:cNvPr>
          <p:cNvPicPr>
            <a:picLocks noChangeAspect="1"/>
          </p:cNvPicPr>
          <p:nvPr/>
        </p:nvPicPr>
        <p:blipFill>
          <a:blip r:embed="rId3"/>
          <a:srcRect/>
          <a:stretch/>
        </p:blipFill>
        <p:spPr>
          <a:xfrm>
            <a:off x="1239519" y="3498488"/>
            <a:ext cx="9712961" cy="3009113"/>
          </a:xfrm>
          <a:prstGeom prst="rect">
            <a:avLst/>
          </a:prstGeom>
        </p:spPr>
      </p:pic>
    </p:spTree>
    <p:extLst>
      <p:ext uri="{BB962C8B-B14F-4D97-AF65-F5344CB8AC3E}">
        <p14:creationId xmlns:p14="http://schemas.microsoft.com/office/powerpoint/2010/main" val="842798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0D8D10-C63B-8246-BCA5-520637F9FE83}"/>
              </a:ext>
            </a:extLst>
          </p:cNvPr>
          <p:cNvPicPr>
            <a:picLocks noChangeAspect="1"/>
          </p:cNvPicPr>
          <p:nvPr/>
        </p:nvPicPr>
        <p:blipFill>
          <a:blip r:embed="rId3"/>
          <a:stretch>
            <a:fillRect/>
          </a:stretch>
        </p:blipFill>
        <p:spPr>
          <a:xfrm>
            <a:off x="1552528" y="3808671"/>
            <a:ext cx="8795400" cy="2718374"/>
          </a:xfrm>
          <a:prstGeom prst="rect">
            <a:avLst/>
          </a:prstGeom>
        </p:spPr>
      </p:pic>
      <p:sp>
        <p:nvSpPr>
          <p:cNvPr id="2" name="TextBox 1">
            <a:extLst>
              <a:ext uri="{FF2B5EF4-FFF2-40B4-BE49-F238E27FC236}">
                <a16:creationId xmlns:a16="http://schemas.microsoft.com/office/drawing/2014/main" id="{27181B5E-8070-B94A-B9A3-B16CFD9B54C3}"/>
              </a:ext>
            </a:extLst>
          </p:cNvPr>
          <p:cNvSpPr txBox="1"/>
          <p:nvPr/>
        </p:nvSpPr>
        <p:spPr>
          <a:xfrm>
            <a:off x="775854" y="1353787"/>
            <a:ext cx="10640292" cy="584775"/>
          </a:xfrm>
          <a:prstGeom prst="rect">
            <a:avLst/>
          </a:prstGeom>
          <a:noFill/>
        </p:spPr>
        <p:txBody>
          <a:bodyPr wrap="square" rtlCol="0">
            <a:spAutoFit/>
          </a:bodyPr>
          <a:lstStyle/>
          <a:p>
            <a:r>
              <a:rPr lang="en-NO" sz="3200" b="1" dirty="0"/>
              <a:t>Angrepsvinkel</a:t>
            </a:r>
          </a:p>
        </p:txBody>
      </p:sp>
      <p:sp>
        <p:nvSpPr>
          <p:cNvPr id="9" name="TextBox 8">
            <a:extLst>
              <a:ext uri="{FF2B5EF4-FFF2-40B4-BE49-F238E27FC236}">
                <a16:creationId xmlns:a16="http://schemas.microsoft.com/office/drawing/2014/main" id="{16005752-2930-A54D-A249-D21FF3A7B4CE}"/>
              </a:ext>
            </a:extLst>
          </p:cNvPr>
          <p:cNvSpPr txBox="1"/>
          <p:nvPr/>
        </p:nvSpPr>
        <p:spPr>
          <a:xfrm>
            <a:off x="775854" y="2054345"/>
            <a:ext cx="9388928" cy="1754326"/>
          </a:xfrm>
          <a:prstGeom prst="rect">
            <a:avLst/>
          </a:prstGeom>
          <a:noFill/>
        </p:spPr>
        <p:txBody>
          <a:bodyPr wrap="square" rtlCol="0">
            <a:spAutoFit/>
          </a:bodyPr>
          <a:lstStyle/>
          <a:p>
            <a:r>
              <a:rPr lang="nb-NO" altLang="en-US" b="1" dirty="0"/>
              <a:t>«Vinkelen mellom vingekorden og luftstrømmen / </a:t>
            </a:r>
            <a:r>
              <a:rPr lang="nb-NO" altLang="en-US" b="1" dirty="0" err="1"/>
              <a:t>flybanen</a:t>
            </a:r>
            <a:r>
              <a:rPr lang="nb-NO" altLang="en-US" b="1" dirty="0"/>
              <a:t>»</a:t>
            </a:r>
            <a:endParaRPr lang="nb-NO" altLang="en-US" dirty="0"/>
          </a:p>
          <a:p>
            <a:endParaRPr lang="nb-NO" dirty="0"/>
          </a:p>
          <a:p>
            <a:pPr marL="285750" indent="-285750">
              <a:buFontTx/>
              <a:buChar char="-"/>
            </a:pPr>
            <a:r>
              <a:rPr lang="en-NO" b="1" dirty="0"/>
              <a:t>Vingekorde:</a:t>
            </a:r>
            <a:r>
              <a:rPr lang="en-NO" dirty="0"/>
              <a:t> En tenkt linje fra profilets bakkant til forkant.</a:t>
            </a:r>
          </a:p>
          <a:p>
            <a:pPr marL="285750" indent="-285750">
              <a:buFontTx/>
              <a:buChar char="-"/>
            </a:pPr>
            <a:r>
              <a:rPr lang="en-NO" dirty="0"/>
              <a:t>Angrepsvinkelen forandrer seg kontinuerlig mens vi flyr. Den kan også endres av </a:t>
            </a:r>
            <a:r>
              <a:rPr lang="nb-NO" dirty="0"/>
              <a:t>flyger</a:t>
            </a:r>
            <a:r>
              <a:rPr lang="en-NO" dirty="0"/>
              <a:t>en.</a:t>
            </a:r>
          </a:p>
          <a:p>
            <a:pPr marL="285750" indent="-285750">
              <a:buFontTx/>
              <a:buChar char="-"/>
            </a:pPr>
            <a:r>
              <a:rPr lang="en-NO" b="1" dirty="0"/>
              <a:t>Større</a:t>
            </a:r>
            <a:r>
              <a:rPr lang="en-NO" dirty="0"/>
              <a:t> angrepsvinkel = </a:t>
            </a:r>
            <a:r>
              <a:rPr lang="en-NO" b="1" dirty="0"/>
              <a:t>mer løft</a:t>
            </a:r>
            <a:r>
              <a:rPr lang="en-NO" dirty="0"/>
              <a:t>. </a:t>
            </a:r>
          </a:p>
          <a:p>
            <a:pPr marL="285750" indent="-285750">
              <a:buFontTx/>
              <a:buChar char="-"/>
            </a:pPr>
            <a:r>
              <a:rPr lang="en-NO" b="1" dirty="0"/>
              <a:t>Mindre</a:t>
            </a:r>
            <a:r>
              <a:rPr lang="en-NO" dirty="0"/>
              <a:t> angrepsvinkel = </a:t>
            </a:r>
            <a:r>
              <a:rPr lang="en-NO" b="1" dirty="0"/>
              <a:t>mindre løft</a:t>
            </a:r>
            <a:r>
              <a:rPr lang="en-NO" dirty="0"/>
              <a:t>.</a:t>
            </a:r>
          </a:p>
        </p:txBody>
      </p:sp>
    </p:spTree>
    <p:extLst>
      <p:ext uri="{BB962C8B-B14F-4D97-AF65-F5344CB8AC3E}">
        <p14:creationId xmlns:p14="http://schemas.microsoft.com/office/powerpoint/2010/main" val="326151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E378C0-66D7-9944-8DB1-F01827A8AE49}"/>
              </a:ext>
            </a:extLst>
          </p:cNvPr>
          <p:cNvSpPr txBox="1"/>
          <p:nvPr/>
        </p:nvSpPr>
        <p:spPr>
          <a:xfrm>
            <a:off x="775854" y="1353787"/>
            <a:ext cx="10640292" cy="584775"/>
          </a:xfrm>
          <a:prstGeom prst="rect">
            <a:avLst/>
          </a:prstGeom>
          <a:noFill/>
        </p:spPr>
        <p:txBody>
          <a:bodyPr wrap="square" rtlCol="0">
            <a:spAutoFit/>
          </a:bodyPr>
          <a:lstStyle/>
          <a:p>
            <a:r>
              <a:rPr lang="en-NO" sz="3200" b="1" dirty="0"/>
              <a:t>Steil</a:t>
            </a:r>
          </a:p>
        </p:txBody>
      </p:sp>
      <p:sp>
        <p:nvSpPr>
          <p:cNvPr id="3" name="TextBox 2">
            <a:extLst>
              <a:ext uri="{FF2B5EF4-FFF2-40B4-BE49-F238E27FC236}">
                <a16:creationId xmlns:a16="http://schemas.microsoft.com/office/drawing/2014/main" id="{9BB8356A-00FB-2142-86F9-E6EE3903B458}"/>
              </a:ext>
            </a:extLst>
          </p:cNvPr>
          <p:cNvSpPr txBox="1"/>
          <p:nvPr/>
        </p:nvSpPr>
        <p:spPr>
          <a:xfrm>
            <a:off x="775854" y="2054345"/>
            <a:ext cx="4759532" cy="3139321"/>
          </a:xfrm>
          <a:prstGeom prst="rect">
            <a:avLst/>
          </a:prstGeom>
          <a:noFill/>
        </p:spPr>
        <p:txBody>
          <a:bodyPr wrap="square" lIns="91440" tIns="45720" rIns="91440" bIns="45720" rtlCol="0" anchor="t">
            <a:spAutoFit/>
          </a:bodyPr>
          <a:lstStyle/>
          <a:p>
            <a:r>
              <a:rPr lang="nb-NO" altLang="en-US" b="1" dirty="0"/>
              <a:t>«Inntreffer når luftstrømmen ikke lenger kan følge profilet»</a:t>
            </a:r>
            <a:endParaRPr lang="nb-NO" altLang="en-US" dirty="0"/>
          </a:p>
          <a:p>
            <a:endParaRPr lang="nb-NO" dirty="0"/>
          </a:p>
          <a:p>
            <a:pPr marL="285750" indent="-285750">
              <a:buFontTx/>
              <a:buChar char="-"/>
            </a:pPr>
            <a:r>
              <a:rPr lang="nb-NO" dirty="0"/>
              <a:t>Å </a:t>
            </a:r>
            <a:r>
              <a:rPr lang="nb-NO" b="1" dirty="0"/>
              <a:t>steile </a:t>
            </a:r>
            <a:r>
              <a:rPr lang="nb-NO" dirty="0"/>
              <a:t>en paraglider betyr at den slutter å fly, den “detter ned”.</a:t>
            </a:r>
          </a:p>
          <a:p>
            <a:pPr marL="285750" indent="-285750">
              <a:buFontTx/>
              <a:buChar char="-"/>
            </a:pPr>
            <a:r>
              <a:rPr lang="nb-NO" dirty="0"/>
              <a:t>Angrepsvinkelen blir for stor til at luftstrømmen kan følge paragliderens overside.</a:t>
            </a:r>
          </a:p>
          <a:p>
            <a:pPr marL="285750" indent="-285750">
              <a:buFontTx/>
              <a:buChar char="-"/>
            </a:pPr>
            <a:r>
              <a:rPr lang="nb-NO" altLang="en-US" b="1" i="1" dirty="0"/>
              <a:t>Steil inntreffer alltid på samme angrepsvinkel.</a:t>
            </a:r>
          </a:p>
          <a:p>
            <a:endParaRPr lang="nb-NO" dirty="0"/>
          </a:p>
        </p:txBody>
      </p:sp>
      <p:sp>
        <p:nvSpPr>
          <p:cNvPr id="6" name="TextBox 5">
            <a:extLst>
              <a:ext uri="{FF2B5EF4-FFF2-40B4-BE49-F238E27FC236}">
                <a16:creationId xmlns:a16="http://schemas.microsoft.com/office/drawing/2014/main" id="{6CED1C03-507A-D846-820B-121BC89A3C4F}"/>
              </a:ext>
            </a:extLst>
          </p:cNvPr>
          <p:cNvSpPr txBox="1"/>
          <p:nvPr/>
        </p:nvSpPr>
        <p:spPr>
          <a:xfrm>
            <a:off x="1089751" y="5504213"/>
            <a:ext cx="7907291" cy="369332"/>
          </a:xfrm>
          <a:prstGeom prst="rect">
            <a:avLst/>
          </a:prstGeom>
          <a:noFill/>
        </p:spPr>
        <p:txBody>
          <a:bodyPr wrap="square" rtlCol="0">
            <a:spAutoFit/>
          </a:bodyPr>
          <a:lstStyle/>
          <a:p>
            <a:r>
              <a:rPr lang="nb-NO" altLang="en-US" b="1" dirty="0"/>
              <a:t>I praktisk flyging: </a:t>
            </a:r>
            <a:r>
              <a:rPr lang="nb-NO" altLang="en-US" dirty="0"/>
              <a:t>Mer brems = mindre fart = nærmere steilehastighet.</a:t>
            </a:r>
          </a:p>
        </p:txBody>
      </p:sp>
      <p:pic>
        <p:nvPicPr>
          <p:cNvPr id="17" name="Picture 16">
            <a:extLst>
              <a:ext uri="{FF2B5EF4-FFF2-40B4-BE49-F238E27FC236}">
                <a16:creationId xmlns:a16="http://schemas.microsoft.com/office/drawing/2014/main" id="{BCEABAFB-F088-292A-FE9B-0D5BD1FC62BF}"/>
              </a:ext>
            </a:extLst>
          </p:cNvPr>
          <p:cNvPicPr>
            <a:picLocks noChangeAspect="1"/>
          </p:cNvPicPr>
          <p:nvPr/>
        </p:nvPicPr>
        <p:blipFill>
          <a:blip r:embed="rId3"/>
          <a:stretch>
            <a:fillRect/>
          </a:stretch>
        </p:blipFill>
        <p:spPr>
          <a:xfrm>
            <a:off x="7263247" y="2922920"/>
            <a:ext cx="4011424" cy="2270746"/>
          </a:xfrm>
          <a:prstGeom prst="rect">
            <a:avLst/>
          </a:prstGeom>
        </p:spPr>
      </p:pic>
      <p:pic>
        <p:nvPicPr>
          <p:cNvPr id="18" name="Picture 17">
            <a:extLst>
              <a:ext uri="{FF2B5EF4-FFF2-40B4-BE49-F238E27FC236}">
                <a16:creationId xmlns:a16="http://schemas.microsoft.com/office/drawing/2014/main" id="{F703A437-62CD-1C6F-9265-C72132A53483}"/>
              </a:ext>
            </a:extLst>
          </p:cNvPr>
          <p:cNvPicPr>
            <a:picLocks noChangeAspect="1"/>
          </p:cNvPicPr>
          <p:nvPr/>
        </p:nvPicPr>
        <p:blipFill>
          <a:blip r:embed="rId4"/>
          <a:stretch>
            <a:fillRect/>
          </a:stretch>
        </p:blipFill>
        <p:spPr>
          <a:xfrm>
            <a:off x="7239001" y="1440906"/>
            <a:ext cx="4377971" cy="1372632"/>
          </a:xfrm>
          <a:prstGeom prst="rect">
            <a:avLst/>
          </a:prstGeom>
        </p:spPr>
      </p:pic>
    </p:spTree>
    <p:extLst>
      <p:ext uri="{BB962C8B-B14F-4D97-AF65-F5344CB8AC3E}">
        <p14:creationId xmlns:p14="http://schemas.microsoft.com/office/powerpoint/2010/main" val="3841285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C3AFC9C2C476C43A0EBC83FD12C3506" ma:contentTypeVersion="14" ma:contentTypeDescription="Opprett et nytt dokument." ma:contentTypeScope="" ma:versionID="0e1c2720254445e16c1da0b9503ac3bc">
  <xsd:schema xmlns:xsd="http://www.w3.org/2001/XMLSchema" xmlns:xs="http://www.w3.org/2001/XMLSchema" xmlns:p="http://schemas.microsoft.com/office/2006/metadata/properties" xmlns:ns2="0407ded1-0cca-4a9c-a9ed-3adc42b62707" xmlns:ns3="1b3efd35-8258-464b-ae98-a25615be8447" targetNamespace="http://schemas.microsoft.com/office/2006/metadata/properties" ma:root="true" ma:fieldsID="012fcfd5f93720eacea84110af04aee0" ns2:_="" ns3:_="">
    <xsd:import namespace="0407ded1-0cca-4a9c-a9ed-3adc42b62707"/>
    <xsd:import namespace="1b3efd35-8258-464b-ae98-a25615be84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7ded1-0cca-4a9c-a9ed-3adc42b62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3efd35-8258-464b-ae98-a25615be8447"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E99786-2BA5-4F0B-84AC-CFD3C71D0BB3}">
  <ds:schemaRefs>
    <ds:schemaRef ds:uri="http://schemas.microsoft.com/sharepoint/v3/contenttype/forms"/>
  </ds:schemaRefs>
</ds:datastoreItem>
</file>

<file path=customXml/itemProps2.xml><?xml version="1.0" encoding="utf-8"?>
<ds:datastoreItem xmlns:ds="http://schemas.openxmlformats.org/officeDocument/2006/customXml" ds:itemID="{1E7A125A-0527-4C50-921A-9154891039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07ded1-0cca-4a9c-a9ed-3adc42b62707"/>
    <ds:schemaRef ds:uri="1b3efd35-8258-464b-ae98-a25615be84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2BA7DE-E3A6-40E1-AC32-8AB73D607188}">
  <ds:schemaRefs>
    <ds:schemaRef ds:uri="1b3efd35-8258-464b-ae98-a25615be8447"/>
    <ds:schemaRef ds:uri="http://schemas.openxmlformats.org/package/2006/metadata/core-properties"/>
    <ds:schemaRef ds:uri="0407ded1-0cca-4a9c-a9ed-3adc42b62707"/>
    <ds:schemaRef ds:uri="http://schemas.microsoft.com/office/2006/documentManagement/types"/>
    <ds:schemaRef ds:uri="http://schemas.microsoft.com/office/2006/metadata/properties"/>
    <ds:schemaRef ds:uri="http://purl.org/dc/elements/1.1/"/>
    <ds:schemaRef ds:uri="http://purl.org/dc/dcmitype/"/>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7249</TotalTime>
  <Words>3314</Words>
  <Application>Microsoft Office PowerPoint</Application>
  <PresentationFormat>Widescreen</PresentationFormat>
  <Paragraphs>297</Paragraphs>
  <Slides>27</Slides>
  <Notes>23</Notes>
  <HiddenSlides>0</HiddenSlides>
  <MMClips>2</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27</vt:i4>
      </vt:variant>
    </vt:vector>
  </HeadingPairs>
  <TitlesOfParts>
    <vt:vector size="31" baseType="lpstr">
      <vt:lpstr>Arial</vt:lpstr>
      <vt:lpstr>Calibri</vt:lpstr>
      <vt:lpstr>Calibri Light</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Manager/>
  <Company>NLF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Aerodynamikk</dc:title>
  <dc:subject>Undervisning PP2 - Aerodynamikk</dc:subject>
  <dc:creator>Tormod Sandtorv</dc:creator>
  <cp:keywords>paragliding, PP2, kurs, NLF</cp:keywords>
  <dc:description>Laget for kurs i BHPK</dc:description>
  <cp:lastModifiedBy>Nilsen, Trond</cp:lastModifiedBy>
  <cp:revision>394</cp:revision>
  <dcterms:created xsi:type="dcterms:W3CDTF">2021-07-31T13:58:55Z</dcterms:created>
  <dcterms:modified xsi:type="dcterms:W3CDTF">2024-01-19T11:42:38Z</dcterms:modified>
  <cp:category>Paragliding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0x0101003C3AFC9C2C476C43A0EBC83FD12C3506</vt:lpwstr>
  </property>
</Properties>
</file>