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75" r:id="rId4"/>
  </p:sldMasterIdLst>
  <p:notesMasterIdLst>
    <p:notesMasterId r:id="rId32"/>
  </p:notesMasterIdLst>
  <p:sldIdLst>
    <p:sldId id="285" r:id="rId5"/>
    <p:sldId id="258" r:id="rId6"/>
    <p:sldId id="257" r:id="rId7"/>
    <p:sldId id="259" r:id="rId8"/>
    <p:sldId id="287" r:id="rId9"/>
    <p:sldId id="260" r:id="rId10"/>
    <p:sldId id="284" r:id="rId11"/>
    <p:sldId id="262" r:id="rId12"/>
    <p:sldId id="264" r:id="rId13"/>
    <p:sldId id="265" r:id="rId14"/>
    <p:sldId id="261" r:id="rId15"/>
    <p:sldId id="267" r:id="rId16"/>
    <p:sldId id="268" r:id="rId17"/>
    <p:sldId id="286" r:id="rId18"/>
    <p:sldId id="270" r:id="rId19"/>
    <p:sldId id="271" r:id="rId20"/>
    <p:sldId id="288" r:id="rId21"/>
    <p:sldId id="274" r:id="rId22"/>
    <p:sldId id="275" r:id="rId23"/>
    <p:sldId id="276" r:id="rId24"/>
    <p:sldId id="272" r:id="rId25"/>
    <p:sldId id="278" r:id="rId26"/>
    <p:sldId id="273" r:id="rId27"/>
    <p:sldId id="281" r:id="rId28"/>
    <p:sldId id="280" r:id="rId29"/>
    <p:sldId id="282" r:id="rId30"/>
    <p:sldId id="283" r:id="rId31"/>
  </p:sldIdLst>
  <p:sldSz cx="12192000" cy="6858000"/>
  <p:notesSz cx="6858000" cy="9144000"/>
  <p:defaultTextStyle>
    <a:defPPr>
      <a:defRPr lang="en-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ormod Sandtorv" initials="TS" lastIdx="1" clrIdx="0">
    <p:extLst>
      <p:ext uri="{19B8F6BF-5375-455C-9EA6-DF929625EA0E}">
        <p15:presenceInfo xmlns:p15="http://schemas.microsoft.com/office/powerpoint/2012/main" userId="4f33310f0c55366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CC00"/>
    <a:srgbClr val="010100"/>
    <a:srgbClr val="007F00"/>
    <a:srgbClr val="007C00"/>
    <a:srgbClr val="DC0000"/>
    <a:srgbClr val="8CACB5"/>
    <a:srgbClr val="FFBB22"/>
    <a:srgbClr val="24518D"/>
    <a:srgbClr val="D50000"/>
    <a:srgbClr val="7A9CA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781"/>
    <p:restoredTop sz="70355"/>
  </p:normalViewPr>
  <p:slideViewPr>
    <p:cSldViewPr snapToGrid="0" snapToObjects="1">
      <p:cViewPr varScale="1">
        <p:scale>
          <a:sx n="80" d="100"/>
          <a:sy n="80" d="100"/>
        </p:scale>
        <p:origin x="2094" y="84"/>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commentAuthors" Target="commentAuthors.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rmod Sandtorv" userId="S::tormod_live.no#ext#@idrettsforbundet.onmicrosoft.com::2b3fadd9-6935-4f75-8273-d025537f6814" providerId="AD" clId="Web-{F5FA7B6C-FA88-41F6-B97F-6F0053E3EF35}"/>
    <pc:docChg chg="modSld">
      <pc:chgData name="Tormod Sandtorv" userId="S::tormod_live.no#ext#@idrettsforbundet.onmicrosoft.com::2b3fadd9-6935-4f75-8273-d025537f6814" providerId="AD" clId="Web-{F5FA7B6C-FA88-41F6-B97F-6F0053E3EF35}" dt="2022-10-12T19:40:01.058" v="1"/>
      <pc:docMkLst>
        <pc:docMk/>
      </pc:docMkLst>
      <pc:sldChg chg="modNotes">
        <pc:chgData name="Tormod Sandtorv" userId="S::tormod_live.no#ext#@idrettsforbundet.onmicrosoft.com::2b3fadd9-6935-4f75-8273-d025537f6814" providerId="AD" clId="Web-{F5FA7B6C-FA88-41F6-B97F-6F0053E3EF35}" dt="2022-10-12T19:40:01.058" v="1"/>
        <pc:sldMkLst>
          <pc:docMk/>
          <pc:sldMk cId="842798618" sldId="284"/>
        </pc:sldMkLst>
      </pc:sldChg>
    </pc:docChg>
  </pc:docChgLst>
  <pc:docChgLst>
    <pc:chgData name="Tormod Sandtorv" userId="S::tormod_live.no#ext#@idrettsforbundet.onmicrosoft.com::2b3fadd9-6935-4f75-8273-d025537f6814" providerId="AD" clId="Web-{1A16879B-3FF9-497F-89D4-2A34E15E1732}"/>
    <pc:docChg chg="modSld">
      <pc:chgData name="Tormod Sandtorv" userId="S::tormod_live.no#ext#@idrettsforbundet.onmicrosoft.com::2b3fadd9-6935-4f75-8273-d025537f6814" providerId="AD" clId="Web-{1A16879B-3FF9-497F-89D4-2A34E15E1732}" dt="2022-05-25T21:49:14.400" v="73" actId="20577"/>
      <pc:docMkLst>
        <pc:docMk/>
      </pc:docMkLst>
      <pc:sldChg chg="modSp">
        <pc:chgData name="Tormod Sandtorv" userId="S::tormod_live.no#ext#@idrettsforbundet.onmicrosoft.com::2b3fadd9-6935-4f75-8273-d025537f6814" providerId="AD" clId="Web-{1A16879B-3FF9-497F-89D4-2A34E15E1732}" dt="2022-05-25T21:38:23.147" v="1" actId="20577"/>
        <pc:sldMkLst>
          <pc:docMk/>
          <pc:sldMk cId="331821014" sldId="260"/>
        </pc:sldMkLst>
        <pc:spChg chg="mod">
          <ac:chgData name="Tormod Sandtorv" userId="S::tormod_live.no#ext#@idrettsforbundet.onmicrosoft.com::2b3fadd9-6935-4f75-8273-d025537f6814" providerId="AD" clId="Web-{1A16879B-3FF9-497F-89D4-2A34E15E1732}" dt="2022-05-25T21:38:23.147" v="1" actId="20577"/>
          <ac:spMkLst>
            <pc:docMk/>
            <pc:sldMk cId="331821014" sldId="260"/>
            <ac:spMk id="5" creationId="{3769046C-F85E-7B46-AD73-6303387F407B}"/>
          </ac:spMkLst>
        </pc:spChg>
      </pc:sldChg>
      <pc:sldChg chg="modNotes">
        <pc:chgData name="Tormod Sandtorv" userId="S::tormod_live.no#ext#@idrettsforbundet.onmicrosoft.com::2b3fadd9-6935-4f75-8273-d025537f6814" providerId="AD" clId="Web-{1A16879B-3FF9-497F-89D4-2A34E15E1732}" dt="2022-05-25T21:43:46.250" v="40"/>
        <pc:sldMkLst>
          <pc:docMk/>
          <pc:sldMk cId="1258435234" sldId="261"/>
        </pc:sldMkLst>
      </pc:sldChg>
      <pc:sldChg chg="modNotes">
        <pc:chgData name="Tormod Sandtorv" userId="S::tormod_live.no#ext#@idrettsforbundet.onmicrosoft.com::2b3fadd9-6935-4f75-8273-d025537f6814" providerId="AD" clId="Web-{1A16879B-3FF9-497F-89D4-2A34E15E1732}" dt="2022-05-25T21:41:10.948" v="2"/>
        <pc:sldMkLst>
          <pc:docMk/>
          <pc:sldMk cId="3557976995" sldId="265"/>
        </pc:sldMkLst>
      </pc:sldChg>
      <pc:sldChg chg="modSp">
        <pc:chgData name="Tormod Sandtorv" userId="S::tormod_live.no#ext#@idrettsforbundet.onmicrosoft.com::2b3fadd9-6935-4f75-8273-d025537f6814" providerId="AD" clId="Web-{1A16879B-3FF9-497F-89D4-2A34E15E1732}" dt="2022-05-25T21:49:14.400" v="73" actId="20577"/>
        <pc:sldMkLst>
          <pc:docMk/>
          <pc:sldMk cId="786690059" sldId="267"/>
        </pc:sldMkLst>
        <pc:spChg chg="mod">
          <ac:chgData name="Tormod Sandtorv" userId="S::tormod_live.no#ext#@idrettsforbundet.onmicrosoft.com::2b3fadd9-6935-4f75-8273-d025537f6814" providerId="AD" clId="Web-{1A16879B-3FF9-497F-89D4-2A34E15E1732}" dt="2022-05-25T21:49:14.400" v="73" actId="20577"/>
          <ac:spMkLst>
            <pc:docMk/>
            <pc:sldMk cId="786690059" sldId="267"/>
            <ac:spMk id="3" creationId="{1ED7A450-B0FB-7A44-BDE8-B3E67FA1662A}"/>
          </ac:spMkLst>
        </pc:spChg>
      </pc:sldChg>
      <pc:sldChg chg="modNotes">
        <pc:chgData name="Tormod Sandtorv" userId="S::tormod_live.no#ext#@idrettsforbundet.onmicrosoft.com::2b3fadd9-6935-4f75-8273-d025537f6814" providerId="AD" clId="Web-{1A16879B-3FF9-497F-89D4-2A34E15E1732}" dt="2022-05-25T21:48:56.697" v="70"/>
        <pc:sldMkLst>
          <pc:docMk/>
          <pc:sldMk cId="3792152900" sldId="268"/>
        </pc:sldMkLst>
      </pc:sldChg>
      <pc:sldChg chg="modSp modNotes">
        <pc:chgData name="Tormod Sandtorv" userId="S::tormod_live.no#ext#@idrettsforbundet.onmicrosoft.com::2b3fadd9-6935-4f75-8273-d025537f6814" providerId="AD" clId="Web-{1A16879B-3FF9-497F-89D4-2A34E15E1732}" dt="2022-05-25T21:48:27.852" v="57" actId="20577"/>
        <pc:sldMkLst>
          <pc:docMk/>
          <pc:sldMk cId="2415499834" sldId="270"/>
        </pc:sldMkLst>
        <pc:spChg chg="mod">
          <ac:chgData name="Tormod Sandtorv" userId="S::tormod_live.no#ext#@idrettsforbundet.onmicrosoft.com::2b3fadd9-6935-4f75-8273-d025537f6814" providerId="AD" clId="Web-{1A16879B-3FF9-497F-89D4-2A34E15E1732}" dt="2022-05-25T21:48:27.852" v="57" actId="20577"/>
          <ac:spMkLst>
            <pc:docMk/>
            <pc:sldMk cId="2415499834" sldId="270"/>
            <ac:spMk id="12" creationId="{E2533010-7B19-F24B-81AC-392EBE63D61F}"/>
          </ac:spMkLst>
        </pc:spChg>
      </pc:sldChg>
      <pc:sldChg chg="modSp">
        <pc:chgData name="Tormod Sandtorv" userId="S::tormod_live.no#ext#@idrettsforbundet.onmicrosoft.com::2b3fadd9-6935-4f75-8273-d025537f6814" providerId="AD" clId="Web-{1A16879B-3FF9-497F-89D4-2A34E15E1732}" dt="2022-05-25T21:47:35.069" v="54" actId="20577"/>
        <pc:sldMkLst>
          <pc:docMk/>
          <pc:sldMk cId="839668574" sldId="273"/>
        </pc:sldMkLst>
        <pc:spChg chg="mod">
          <ac:chgData name="Tormod Sandtorv" userId="S::tormod_live.no#ext#@idrettsforbundet.onmicrosoft.com::2b3fadd9-6935-4f75-8273-d025537f6814" providerId="AD" clId="Web-{1A16879B-3FF9-497F-89D4-2A34E15E1732}" dt="2022-05-25T21:47:35.069" v="54" actId="20577"/>
          <ac:spMkLst>
            <pc:docMk/>
            <pc:sldMk cId="839668574" sldId="273"/>
            <ac:spMk id="3" creationId="{314B1D54-E9D5-1246-B233-81C6E95DEECF}"/>
          </ac:spMkLst>
        </pc:spChg>
      </pc:sldChg>
      <pc:sldChg chg="modNotes">
        <pc:chgData name="Tormod Sandtorv" userId="S::tormod_live.no#ext#@idrettsforbundet.onmicrosoft.com::2b3fadd9-6935-4f75-8273-d025537f6814" providerId="AD" clId="Web-{1A16879B-3FF9-497F-89D4-2A34E15E1732}" dt="2022-05-25T21:48:48.431" v="59"/>
        <pc:sldMkLst>
          <pc:docMk/>
          <pc:sldMk cId="1616242178" sldId="286"/>
        </pc:sldMkLst>
      </pc:sldChg>
    </pc:docChg>
  </pc:docChgLst>
  <pc:docChgLst>
    <pc:chgData name="Nilsen, Trond" userId="S::trond.nilsen@nlf.no::4bdc31f0-6004-4140-b18f-027a1fab1d44" providerId="AD" clId="Web-{A48C9B62-812A-4544-AFCE-5E5F4D2D980E}"/>
    <pc:docChg chg="modSld">
      <pc:chgData name="Nilsen, Trond" userId="S::trond.nilsen@nlf.no::4bdc31f0-6004-4140-b18f-027a1fab1d44" providerId="AD" clId="Web-{A48C9B62-812A-4544-AFCE-5E5F4D2D980E}" dt="2022-06-07T17:35:32.872" v="1" actId="20577"/>
      <pc:docMkLst>
        <pc:docMk/>
      </pc:docMkLst>
      <pc:sldChg chg="modSp">
        <pc:chgData name="Nilsen, Trond" userId="S::trond.nilsen@nlf.no::4bdc31f0-6004-4140-b18f-027a1fab1d44" providerId="AD" clId="Web-{A48C9B62-812A-4544-AFCE-5E5F4D2D980E}" dt="2022-06-07T17:35:32.872" v="1" actId="20577"/>
        <pc:sldMkLst>
          <pc:docMk/>
          <pc:sldMk cId="220431088" sldId="276"/>
        </pc:sldMkLst>
        <pc:spChg chg="mod">
          <ac:chgData name="Nilsen, Trond" userId="S::trond.nilsen@nlf.no::4bdc31f0-6004-4140-b18f-027a1fab1d44" providerId="AD" clId="Web-{A48C9B62-812A-4544-AFCE-5E5F4D2D980E}" dt="2022-06-07T17:35:32.872" v="1" actId="20577"/>
          <ac:spMkLst>
            <pc:docMk/>
            <pc:sldMk cId="220431088" sldId="276"/>
            <ac:spMk id="3" creationId="{FF150A49-1FBB-4A47-A545-BFD051D3C4EC}"/>
          </ac:spMkLst>
        </pc:spChg>
      </pc:sldChg>
    </pc:docChg>
  </pc:docChgLst>
  <pc:docChgLst>
    <pc:chgData name="Nilsen, Trond" userId="4bdc31f0-6004-4140-b18f-027a1fab1d44" providerId="ADAL" clId="{0958C695-DEF2-4275-AC9A-200BE972CDA2}"/>
    <pc:docChg chg="custSel addSld modSld">
      <pc:chgData name="Nilsen, Trond" userId="4bdc31f0-6004-4140-b18f-027a1fab1d44" providerId="ADAL" clId="{0958C695-DEF2-4275-AC9A-200BE972CDA2}" dt="2023-05-04T07:22:19.921" v="250" actId="20577"/>
      <pc:docMkLst>
        <pc:docMk/>
      </pc:docMkLst>
      <pc:sldChg chg="modNotesTx">
        <pc:chgData name="Nilsen, Trond" userId="4bdc31f0-6004-4140-b18f-027a1fab1d44" providerId="ADAL" clId="{0958C695-DEF2-4275-AC9A-200BE972CDA2}" dt="2023-05-04T07:06:33.153" v="54" actId="313"/>
        <pc:sldMkLst>
          <pc:docMk/>
          <pc:sldMk cId="1258435234" sldId="261"/>
        </pc:sldMkLst>
      </pc:sldChg>
      <pc:sldChg chg="modSp mod">
        <pc:chgData name="Nilsen, Trond" userId="4bdc31f0-6004-4140-b18f-027a1fab1d44" providerId="ADAL" clId="{0958C695-DEF2-4275-AC9A-200BE972CDA2}" dt="2023-05-04T07:07:13.475" v="67" actId="313"/>
        <pc:sldMkLst>
          <pc:docMk/>
          <pc:sldMk cId="3261511570" sldId="262"/>
        </pc:sldMkLst>
        <pc:spChg chg="mod">
          <ac:chgData name="Nilsen, Trond" userId="4bdc31f0-6004-4140-b18f-027a1fab1d44" providerId="ADAL" clId="{0958C695-DEF2-4275-AC9A-200BE972CDA2}" dt="2023-05-04T07:07:13.475" v="67" actId="313"/>
          <ac:spMkLst>
            <pc:docMk/>
            <pc:sldMk cId="3261511570" sldId="262"/>
            <ac:spMk id="9" creationId="{16005752-2930-A54D-A249-D21FF3A7B4CE}"/>
          </ac:spMkLst>
        </pc:spChg>
      </pc:sldChg>
      <pc:sldChg chg="modSp mod modNotesTx">
        <pc:chgData name="Nilsen, Trond" userId="4bdc31f0-6004-4140-b18f-027a1fab1d44" providerId="ADAL" clId="{0958C695-DEF2-4275-AC9A-200BE972CDA2}" dt="2023-05-04T07:06:31.121" v="53" actId="313"/>
        <pc:sldMkLst>
          <pc:docMk/>
          <pc:sldMk cId="3557976995" sldId="265"/>
        </pc:sldMkLst>
        <pc:spChg chg="mod">
          <ac:chgData name="Nilsen, Trond" userId="4bdc31f0-6004-4140-b18f-027a1fab1d44" providerId="ADAL" clId="{0958C695-DEF2-4275-AC9A-200BE972CDA2}" dt="2023-05-04T07:06:12.905" v="51" actId="6549"/>
          <ac:spMkLst>
            <pc:docMk/>
            <pc:sldMk cId="3557976995" sldId="265"/>
            <ac:spMk id="3" creationId="{DCC108C1-5E2C-AF4B-81F7-19DA373CA1E1}"/>
          </ac:spMkLst>
        </pc:spChg>
      </pc:sldChg>
      <pc:sldChg chg="modSp mod">
        <pc:chgData name="Nilsen, Trond" userId="4bdc31f0-6004-4140-b18f-027a1fab1d44" providerId="ADAL" clId="{0958C695-DEF2-4275-AC9A-200BE972CDA2}" dt="2023-05-04T07:07:57.930" v="71" actId="20577"/>
        <pc:sldMkLst>
          <pc:docMk/>
          <pc:sldMk cId="786690059" sldId="267"/>
        </pc:sldMkLst>
        <pc:spChg chg="mod">
          <ac:chgData name="Nilsen, Trond" userId="4bdc31f0-6004-4140-b18f-027a1fab1d44" providerId="ADAL" clId="{0958C695-DEF2-4275-AC9A-200BE972CDA2}" dt="2023-05-04T07:07:57.930" v="71" actId="20577"/>
          <ac:spMkLst>
            <pc:docMk/>
            <pc:sldMk cId="786690059" sldId="267"/>
            <ac:spMk id="3" creationId="{1ED7A450-B0FB-7A44-BDE8-B3E67FA1662A}"/>
          </ac:spMkLst>
        </pc:spChg>
      </pc:sldChg>
      <pc:sldChg chg="modSp mod modNotesTx">
        <pc:chgData name="Nilsen, Trond" userId="4bdc31f0-6004-4140-b18f-027a1fab1d44" providerId="ADAL" clId="{0958C695-DEF2-4275-AC9A-200BE972CDA2}" dt="2023-05-04T07:09:32.244" v="209" actId="20577"/>
        <pc:sldMkLst>
          <pc:docMk/>
          <pc:sldMk cId="3792152900" sldId="268"/>
        </pc:sldMkLst>
        <pc:spChg chg="mod">
          <ac:chgData name="Nilsen, Trond" userId="4bdc31f0-6004-4140-b18f-027a1fab1d44" providerId="ADAL" clId="{0958C695-DEF2-4275-AC9A-200BE972CDA2}" dt="2023-05-04T07:06:43.806" v="60" actId="20577"/>
          <ac:spMkLst>
            <pc:docMk/>
            <pc:sldMk cId="3792152900" sldId="268"/>
            <ac:spMk id="3" creationId="{84753100-97E2-D94E-B451-B49EADB04AA2}"/>
          </ac:spMkLst>
        </pc:spChg>
      </pc:sldChg>
      <pc:sldChg chg="modSp mod modNotesTx">
        <pc:chgData name="Nilsen, Trond" userId="4bdc31f0-6004-4140-b18f-027a1fab1d44" providerId="ADAL" clId="{0958C695-DEF2-4275-AC9A-200BE972CDA2}" dt="2023-05-04T07:11:27.647" v="220" actId="20577"/>
        <pc:sldMkLst>
          <pc:docMk/>
          <pc:sldMk cId="2415499834" sldId="270"/>
        </pc:sldMkLst>
        <pc:spChg chg="mod">
          <ac:chgData name="Nilsen, Trond" userId="4bdc31f0-6004-4140-b18f-027a1fab1d44" providerId="ADAL" clId="{0958C695-DEF2-4275-AC9A-200BE972CDA2}" dt="2023-05-04T07:06:51.745" v="61" actId="313"/>
          <ac:spMkLst>
            <pc:docMk/>
            <pc:sldMk cId="2415499834" sldId="270"/>
            <ac:spMk id="12" creationId="{E2533010-7B19-F24B-81AC-392EBE63D61F}"/>
          </ac:spMkLst>
        </pc:spChg>
      </pc:sldChg>
      <pc:sldChg chg="modNotesTx">
        <pc:chgData name="Nilsen, Trond" userId="4bdc31f0-6004-4140-b18f-027a1fab1d44" providerId="ADAL" clId="{0958C695-DEF2-4275-AC9A-200BE972CDA2}" dt="2023-05-04T07:21:14.209" v="231" actId="20577"/>
        <pc:sldMkLst>
          <pc:docMk/>
          <pc:sldMk cId="220431088" sldId="276"/>
        </pc:sldMkLst>
      </pc:sldChg>
      <pc:sldChg chg="modSp mod modNotesTx">
        <pc:chgData name="Nilsen, Trond" userId="4bdc31f0-6004-4140-b18f-027a1fab1d44" providerId="ADAL" clId="{0958C695-DEF2-4275-AC9A-200BE972CDA2}" dt="2023-05-04T07:22:19.921" v="250" actId="20577"/>
        <pc:sldMkLst>
          <pc:docMk/>
          <pc:sldMk cId="2281325637" sldId="281"/>
        </pc:sldMkLst>
        <pc:spChg chg="mod">
          <ac:chgData name="Nilsen, Trond" userId="4bdc31f0-6004-4140-b18f-027a1fab1d44" providerId="ADAL" clId="{0958C695-DEF2-4275-AC9A-200BE972CDA2}" dt="2023-05-04T07:07:08.942" v="65" actId="313"/>
          <ac:spMkLst>
            <pc:docMk/>
            <pc:sldMk cId="2281325637" sldId="281"/>
            <ac:spMk id="3" creationId="{92DADF7E-1B13-9047-BED6-CD60DC1EC2F3}"/>
          </ac:spMkLst>
        </pc:spChg>
      </pc:sldChg>
      <pc:sldChg chg="addSp modSp new mod modAnim">
        <pc:chgData name="Nilsen, Trond" userId="4bdc31f0-6004-4140-b18f-027a1fab1d44" providerId="ADAL" clId="{0958C695-DEF2-4275-AC9A-200BE972CDA2}" dt="2023-05-03T12:58:31.852" v="8" actId="14100"/>
        <pc:sldMkLst>
          <pc:docMk/>
          <pc:sldMk cId="337129554" sldId="287"/>
        </pc:sldMkLst>
        <pc:picChg chg="add mod">
          <ac:chgData name="Nilsen, Trond" userId="4bdc31f0-6004-4140-b18f-027a1fab1d44" providerId="ADAL" clId="{0958C695-DEF2-4275-AC9A-200BE972CDA2}" dt="2023-05-03T12:58:31.852" v="8" actId="14100"/>
          <ac:picMkLst>
            <pc:docMk/>
            <pc:sldMk cId="337129554" sldId="287"/>
            <ac:picMk id="2" creationId="{41609E5D-5F23-6093-BBBE-1F92E19C7FF0}"/>
          </ac:picMkLst>
        </pc:picChg>
      </pc:sldChg>
      <pc:sldChg chg="addSp delSp modSp new mod modAnim">
        <pc:chgData name="Nilsen, Trond" userId="4bdc31f0-6004-4140-b18f-027a1fab1d44" providerId="ADAL" clId="{0958C695-DEF2-4275-AC9A-200BE972CDA2}" dt="2023-05-04T07:13:30.362" v="228" actId="1076"/>
        <pc:sldMkLst>
          <pc:docMk/>
          <pc:sldMk cId="904922955" sldId="288"/>
        </pc:sldMkLst>
        <pc:spChg chg="del">
          <ac:chgData name="Nilsen, Trond" userId="4bdc31f0-6004-4140-b18f-027a1fab1d44" providerId="ADAL" clId="{0958C695-DEF2-4275-AC9A-200BE972CDA2}" dt="2023-05-04T07:12:40.150" v="223" actId="478"/>
          <ac:spMkLst>
            <pc:docMk/>
            <pc:sldMk cId="904922955" sldId="288"/>
            <ac:spMk id="2" creationId="{20CA97CF-0827-0103-FC3E-B432B44D2FF2}"/>
          </ac:spMkLst>
        </pc:spChg>
        <pc:spChg chg="del">
          <ac:chgData name="Nilsen, Trond" userId="4bdc31f0-6004-4140-b18f-027a1fab1d44" providerId="ADAL" clId="{0958C695-DEF2-4275-AC9A-200BE972CDA2}" dt="2023-05-04T07:12:38.345" v="222" actId="478"/>
          <ac:spMkLst>
            <pc:docMk/>
            <pc:sldMk cId="904922955" sldId="288"/>
            <ac:spMk id="3" creationId="{8A34BFDF-6808-87B7-E849-79A761B03C4C}"/>
          </ac:spMkLst>
        </pc:spChg>
        <pc:picChg chg="add mod">
          <ac:chgData name="Nilsen, Trond" userId="4bdc31f0-6004-4140-b18f-027a1fab1d44" providerId="ADAL" clId="{0958C695-DEF2-4275-AC9A-200BE972CDA2}" dt="2023-05-04T07:13:30.362" v="228" actId="1076"/>
          <ac:picMkLst>
            <pc:docMk/>
            <pc:sldMk cId="904922955" sldId="288"/>
            <ac:picMk id="4" creationId="{34413632-B3EA-3280-0CF0-1B2580468065}"/>
          </ac:picMkLst>
        </pc:picChg>
      </pc:sldChg>
    </pc:docChg>
  </pc:docChgLst>
  <pc:docChgLst>
    <pc:chgData name="tormod" userId="S::tormod_live.no#ext#@terjehopencc.onmicrosoft.com::c9791e28-9489-4d34-b3f7-c2e4b933867c" providerId="AD" clId="Web-{8C937EFD-0A92-4C04-96C1-0A5B8A28602F}"/>
    <pc:docChg chg="modSld">
      <pc:chgData name="tormod" userId="S::tormod_live.no#ext#@terjehopencc.onmicrosoft.com::c9791e28-9489-4d34-b3f7-c2e4b933867c" providerId="AD" clId="Web-{8C937EFD-0A92-4C04-96C1-0A5B8A28602F}" dt="2021-08-14T09:34:09.252" v="1" actId="20577"/>
      <pc:docMkLst>
        <pc:docMk/>
      </pc:docMkLst>
      <pc:sldChg chg="modSp">
        <pc:chgData name="tormod" userId="S::tormod_live.no#ext#@terjehopencc.onmicrosoft.com::c9791e28-9489-4d34-b3f7-c2e4b933867c" providerId="AD" clId="Web-{8C937EFD-0A92-4C04-96C1-0A5B8A28602F}" dt="2021-08-14T09:34:09.252" v="1" actId="20577"/>
        <pc:sldMkLst>
          <pc:docMk/>
          <pc:sldMk cId="220431088" sldId="276"/>
        </pc:sldMkLst>
        <pc:spChg chg="mod">
          <ac:chgData name="tormod" userId="S::tormod_live.no#ext#@terjehopencc.onmicrosoft.com::c9791e28-9489-4d34-b3f7-c2e4b933867c" providerId="AD" clId="Web-{8C937EFD-0A92-4C04-96C1-0A5B8A28602F}" dt="2021-08-14T09:34:09.252" v="1" actId="20577"/>
          <ac:spMkLst>
            <pc:docMk/>
            <pc:sldMk cId="220431088" sldId="276"/>
            <ac:spMk id="3" creationId="{FF150A49-1FBB-4A47-A545-BFD051D3C4EC}"/>
          </ac:spMkLst>
        </pc:spChg>
      </pc:sldChg>
    </pc:docChg>
  </pc:docChgLst>
  <pc:docChgLst>
    <pc:chgData name="frode.fjeldberg" userId="S::frode.fjeldberg_kidsabarnehager.no#ext#@terjehopencc.onmicrosoft.com::72dd3f5e-7deb-493b-8c4f-b7c4ee0d6075" providerId="AD" clId="Web-{B498FDF6-51FD-47D9-BBFE-127F7715565D}"/>
    <pc:docChg chg="modSld">
      <pc:chgData name="frode.fjeldberg" userId="S::frode.fjeldberg_kidsabarnehager.no#ext#@terjehopencc.onmicrosoft.com::72dd3f5e-7deb-493b-8c4f-b7c4ee0d6075" providerId="AD" clId="Web-{B498FDF6-51FD-47D9-BBFE-127F7715565D}" dt="2021-08-27T10:21:14.577" v="6"/>
      <pc:docMkLst>
        <pc:docMk/>
      </pc:docMkLst>
      <pc:sldChg chg="addSp delSp modSp">
        <pc:chgData name="frode.fjeldberg" userId="S::frode.fjeldberg_kidsabarnehager.no#ext#@terjehopencc.onmicrosoft.com::72dd3f5e-7deb-493b-8c4f-b7c4ee0d6075" providerId="AD" clId="Web-{B498FDF6-51FD-47D9-BBFE-127F7715565D}" dt="2021-08-27T10:21:14.577" v="6"/>
        <pc:sldMkLst>
          <pc:docMk/>
          <pc:sldMk cId="1996134073" sldId="256"/>
        </pc:sldMkLst>
        <pc:spChg chg="add del mod">
          <ac:chgData name="frode.fjeldberg" userId="S::frode.fjeldberg_kidsabarnehager.no#ext#@terjehopencc.onmicrosoft.com::72dd3f5e-7deb-493b-8c4f-b7c4ee0d6075" providerId="AD" clId="Web-{B498FDF6-51FD-47D9-BBFE-127F7715565D}" dt="2021-08-27T10:20:34.777" v="2"/>
          <ac:spMkLst>
            <pc:docMk/>
            <pc:sldMk cId="1996134073" sldId="256"/>
            <ac:spMk id="3" creationId="{261FDF4C-B2CB-43A7-BCD4-72AEDA225E0E}"/>
          </ac:spMkLst>
        </pc:spChg>
        <pc:spChg chg="add del">
          <ac:chgData name="frode.fjeldberg" userId="S::frode.fjeldberg_kidsabarnehager.no#ext#@terjehopencc.onmicrosoft.com::72dd3f5e-7deb-493b-8c4f-b7c4ee0d6075" providerId="AD" clId="Web-{B498FDF6-51FD-47D9-BBFE-127F7715565D}" dt="2021-08-27T10:20:44.731" v="4"/>
          <ac:spMkLst>
            <pc:docMk/>
            <pc:sldMk cId="1996134073" sldId="256"/>
            <ac:spMk id="4" creationId="{5BFB8B77-7810-46B6-AC46-471606A7465B}"/>
          </ac:spMkLst>
        </pc:spChg>
        <pc:spChg chg="add del">
          <ac:chgData name="frode.fjeldberg" userId="S::frode.fjeldberg_kidsabarnehager.no#ext#@terjehopencc.onmicrosoft.com::72dd3f5e-7deb-493b-8c4f-b7c4ee0d6075" providerId="AD" clId="Web-{B498FDF6-51FD-47D9-BBFE-127F7715565D}" dt="2021-08-27T10:21:14.577" v="6"/>
          <ac:spMkLst>
            <pc:docMk/>
            <pc:sldMk cId="1996134073" sldId="256"/>
            <ac:spMk id="5" creationId="{B855F3C9-B3FA-41C1-A331-D0487D7B8EEE}"/>
          </ac:spMkLst>
        </pc:spChg>
      </pc:sldChg>
    </pc:docChg>
  </pc:docChgLst>
  <pc:docChgLst>
    <pc:chgData name="Tormod Sandtorv" userId="S::tormod_live.no#ext#@idrettsforbundet.onmicrosoft.com::2b3fadd9-6935-4f75-8273-d025537f6814" providerId="AD" clId="Web-{294AD0DF-076F-43B7-81BC-5FA69C9DA751}"/>
    <pc:docChg chg="modSld">
      <pc:chgData name="Tormod Sandtorv" userId="S::tormod_live.no#ext#@idrettsforbundet.onmicrosoft.com::2b3fadd9-6935-4f75-8273-d025537f6814" providerId="AD" clId="Web-{294AD0DF-076F-43B7-81BC-5FA69C9DA751}" dt="2022-06-07T19:11:02.678" v="6" actId="20577"/>
      <pc:docMkLst>
        <pc:docMk/>
      </pc:docMkLst>
      <pc:sldChg chg="modSp">
        <pc:chgData name="Tormod Sandtorv" userId="S::tormod_live.no#ext#@idrettsforbundet.onmicrosoft.com::2b3fadd9-6935-4f75-8273-d025537f6814" providerId="AD" clId="Web-{294AD0DF-076F-43B7-81BC-5FA69C9DA751}" dt="2022-06-07T19:11:02.678" v="6" actId="20577"/>
        <pc:sldMkLst>
          <pc:docMk/>
          <pc:sldMk cId="220431088" sldId="276"/>
        </pc:sldMkLst>
        <pc:spChg chg="mod">
          <ac:chgData name="Tormod Sandtorv" userId="S::tormod_live.no#ext#@idrettsforbundet.onmicrosoft.com::2b3fadd9-6935-4f75-8273-d025537f6814" providerId="AD" clId="Web-{294AD0DF-076F-43B7-81BC-5FA69C9DA751}" dt="2022-06-07T19:10:54.897" v="4" actId="20577"/>
          <ac:spMkLst>
            <pc:docMk/>
            <pc:sldMk cId="220431088" sldId="276"/>
            <ac:spMk id="3" creationId="{FF150A49-1FBB-4A47-A545-BFD051D3C4EC}"/>
          </ac:spMkLst>
        </pc:spChg>
        <pc:spChg chg="mod">
          <ac:chgData name="Tormod Sandtorv" userId="S::tormod_live.no#ext#@idrettsforbundet.onmicrosoft.com::2b3fadd9-6935-4f75-8273-d025537f6814" providerId="AD" clId="Web-{294AD0DF-076F-43B7-81BC-5FA69C9DA751}" dt="2022-06-07T19:11:02.678" v="6" actId="20577"/>
          <ac:spMkLst>
            <pc:docMk/>
            <pc:sldMk cId="220431088" sldId="276"/>
            <ac:spMk id="7" creationId="{FD16F1CC-8AFD-9D45-AF32-C95F6FC49249}"/>
          </ac:spMkLst>
        </pc:spChg>
      </pc:sldChg>
      <pc:sldChg chg="modNotes">
        <pc:chgData name="Tormod Sandtorv" userId="S::tormod_live.no#ext#@idrettsforbundet.onmicrosoft.com::2b3fadd9-6935-4f75-8273-d025537f6814" providerId="AD" clId="Web-{294AD0DF-076F-43B7-81BC-5FA69C9DA751}" dt="2022-06-07T19:07:48.541" v="2"/>
        <pc:sldMkLst>
          <pc:docMk/>
          <pc:sldMk cId="842798618" sldId="284"/>
        </pc:sldMkLst>
      </pc:sldChg>
    </pc:docChg>
  </pc:docChgLst>
  <pc:docChgLst>
    <pc:chgData name="tormod" userId="S::tormod_live.no#ext#@terjehopencc.onmicrosoft.com::c9791e28-9489-4d34-b3f7-c2e4b933867c" providerId="AD" clId="Web-{5098B220-2FBD-46DF-A462-C948A7D29707}"/>
    <pc:docChg chg="modSld">
      <pc:chgData name="tormod" userId="S::tormod_live.no#ext#@terjehopencc.onmicrosoft.com::c9791e28-9489-4d34-b3f7-c2e4b933867c" providerId="AD" clId="Web-{5098B220-2FBD-46DF-A462-C948A7D29707}" dt="2021-08-15T21:40:38.596" v="2" actId="20577"/>
      <pc:docMkLst>
        <pc:docMk/>
      </pc:docMkLst>
      <pc:sldChg chg="modSp">
        <pc:chgData name="tormod" userId="S::tormod_live.no#ext#@terjehopencc.onmicrosoft.com::c9791e28-9489-4d34-b3f7-c2e4b933867c" providerId="AD" clId="Web-{5098B220-2FBD-46DF-A462-C948A7D29707}" dt="2021-08-15T21:40:38.596" v="2" actId="20577"/>
        <pc:sldMkLst>
          <pc:docMk/>
          <pc:sldMk cId="842798618" sldId="284"/>
        </pc:sldMkLst>
        <pc:spChg chg="mod">
          <ac:chgData name="tormod" userId="S::tormod_live.no#ext#@terjehopencc.onmicrosoft.com::c9791e28-9489-4d34-b3f7-c2e4b933867c" providerId="AD" clId="Web-{5098B220-2FBD-46DF-A462-C948A7D29707}" dt="2021-08-15T21:40:38.596" v="2" actId="20577"/>
          <ac:spMkLst>
            <pc:docMk/>
            <pc:sldMk cId="842798618" sldId="284"/>
            <ac:spMk id="13" creationId="{4D38AC30-4543-44E7-891D-B12E8FC43AF1}"/>
          </ac:spMkLst>
        </pc:spChg>
      </pc:sldChg>
    </pc:docChg>
  </pc:docChgLst>
  <pc:docChgLst>
    <pc:chgData name="Tormod Sandtorv" userId="S::tormod_live.no#ext#@idrettsforbundet.onmicrosoft.com::2b3fadd9-6935-4f75-8273-d025537f6814" providerId="AD" clId="Web-{91078543-3F00-41F9-A13E-0765D4383412}"/>
    <pc:docChg chg="modSld">
      <pc:chgData name="Tormod Sandtorv" userId="S::tormod_live.no#ext#@idrettsforbundet.onmicrosoft.com::2b3fadd9-6935-4f75-8273-d025537f6814" providerId="AD" clId="Web-{91078543-3F00-41F9-A13E-0765D4383412}" dt="2022-02-05T11:58:15.049" v="15"/>
      <pc:docMkLst>
        <pc:docMk/>
      </pc:docMkLst>
      <pc:sldChg chg="addSp delSp modSp">
        <pc:chgData name="Tormod Sandtorv" userId="S::tormod_live.no#ext#@idrettsforbundet.onmicrosoft.com::2b3fadd9-6935-4f75-8273-d025537f6814" providerId="AD" clId="Web-{91078543-3F00-41F9-A13E-0765D4383412}" dt="2022-02-05T11:58:15.049" v="15"/>
        <pc:sldMkLst>
          <pc:docMk/>
          <pc:sldMk cId="839668574" sldId="273"/>
        </pc:sldMkLst>
        <pc:spChg chg="add del mod">
          <ac:chgData name="Tormod Sandtorv" userId="S::tormod_live.no#ext#@idrettsforbundet.onmicrosoft.com::2b3fadd9-6935-4f75-8273-d025537f6814" providerId="AD" clId="Web-{91078543-3F00-41F9-A13E-0765D4383412}" dt="2022-02-05T11:56:07.744" v="6"/>
          <ac:spMkLst>
            <pc:docMk/>
            <pc:sldMk cId="839668574" sldId="273"/>
            <ac:spMk id="5" creationId="{B4CD4263-C7DA-4273-AC69-F79958683F4D}"/>
          </ac:spMkLst>
        </pc:spChg>
        <pc:spChg chg="add del mod">
          <ac:chgData name="Tormod Sandtorv" userId="S::tormod_live.no#ext#@idrettsforbundet.onmicrosoft.com::2b3fadd9-6935-4f75-8273-d025537f6814" providerId="AD" clId="Web-{91078543-3F00-41F9-A13E-0765D4383412}" dt="2022-02-05T11:58:15.049" v="14"/>
          <ac:spMkLst>
            <pc:docMk/>
            <pc:sldMk cId="839668574" sldId="273"/>
            <ac:spMk id="8" creationId="{5A364F4D-769F-482A-9232-7D5F89150BE7}"/>
          </ac:spMkLst>
        </pc:spChg>
        <pc:picChg chg="add del mod">
          <ac:chgData name="Tormod Sandtorv" userId="S::tormod_live.no#ext#@idrettsforbundet.onmicrosoft.com::2b3fadd9-6935-4f75-8273-d025537f6814" providerId="AD" clId="Web-{91078543-3F00-41F9-A13E-0765D4383412}" dt="2022-02-05T11:56:07.744" v="7"/>
          <ac:picMkLst>
            <pc:docMk/>
            <pc:sldMk cId="839668574" sldId="273"/>
            <ac:picMk id="4" creationId="{94278727-9B79-48F8-9745-FE2C507E3C48}"/>
          </ac:picMkLst>
        </pc:picChg>
        <pc:picChg chg="add del mod">
          <ac:chgData name="Tormod Sandtorv" userId="S::tormod_live.no#ext#@idrettsforbundet.onmicrosoft.com::2b3fadd9-6935-4f75-8273-d025537f6814" providerId="AD" clId="Web-{91078543-3F00-41F9-A13E-0765D4383412}" dt="2022-02-05T11:58:15.049" v="15"/>
          <ac:picMkLst>
            <pc:docMk/>
            <pc:sldMk cId="839668574" sldId="273"/>
            <ac:picMk id="7" creationId="{B3EEE4C3-468C-4298-ABA6-3A948D309893}"/>
          </ac:picMkLst>
        </pc:picChg>
      </pc:sldChg>
    </pc:docChg>
  </pc:docChgLst>
  <pc:docChgLst>
    <pc:chgData name="Tormod Sandtorv" userId="S::tormod_live.no#ext#@idrettsforbundet.onmicrosoft.com::2b3fadd9-6935-4f75-8273-d025537f6814" providerId="AD" clId="Web-{B59996DC-C21A-4574-B9F4-9ADB8C9EB254}"/>
    <pc:docChg chg="modSld">
      <pc:chgData name="Tormod Sandtorv" userId="S::tormod_live.no#ext#@idrettsforbundet.onmicrosoft.com::2b3fadd9-6935-4f75-8273-d025537f6814" providerId="AD" clId="Web-{B59996DC-C21A-4574-B9F4-9ADB8C9EB254}" dt="2022-05-04T19:52:02.292" v="3" actId="1076"/>
      <pc:docMkLst>
        <pc:docMk/>
      </pc:docMkLst>
      <pc:sldChg chg="modSp">
        <pc:chgData name="Tormod Sandtorv" userId="S::tormod_live.no#ext#@idrettsforbundet.onmicrosoft.com::2b3fadd9-6935-4f75-8273-d025537f6814" providerId="AD" clId="Web-{B59996DC-C21A-4574-B9F4-9ADB8C9EB254}" dt="2022-05-04T19:52:02.292" v="3" actId="1076"/>
        <pc:sldMkLst>
          <pc:docMk/>
          <pc:sldMk cId="1258435234" sldId="261"/>
        </pc:sldMkLst>
        <pc:spChg chg="mod">
          <ac:chgData name="Tormod Sandtorv" userId="S::tormod_live.no#ext#@idrettsforbundet.onmicrosoft.com::2b3fadd9-6935-4f75-8273-d025537f6814" providerId="AD" clId="Web-{B59996DC-C21A-4574-B9F4-9ADB8C9EB254}" dt="2022-05-04T19:52:02.292" v="3" actId="1076"/>
          <ac:spMkLst>
            <pc:docMk/>
            <pc:sldMk cId="1258435234" sldId="261"/>
            <ac:spMk id="9" creationId="{E68535F1-A00C-EF48-8258-3A5D8A7E1624}"/>
          </ac:spMkLst>
        </pc:spChg>
      </pc:sldChg>
    </pc:docChg>
  </pc:docChgLst>
  <pc:docChgLst>
    <pc:chgData name="tormod" userId="S::tormod_live.no#ext#@terjehopencc.onmicrosoft.com::c9791e28-9489-4d34-b3f7-c2e4b933867c" providerId="AD" clId="Web-{B1074A57-59B9-46EA-9F66-65F8F19688F3}"/>
    <pc:docChg chg="delSld">
      <pc:chgData name="tormod" userId="S::tormod_live.no#ext#@terjehopencc.onmicrosoft.com::c9791e28-9489-4d34-b3f7-c2e4b933867c" providerId="AD" clId="Web-{B1074A57-59B9-46EA-9F66-65F8F19688F3}" dt="2021-08-02T22:42:21.738" v="0"/>
      <pc:docMkLst>
        <pc:docMk/>
      </pc:docMkLst>
      <pc:sldChg chg="del">
        <pc:chgData name="tormod" userId="S::tormod_live.no#ext#@terjehopencc.onmicrosoft.com::c9791e28-9489-4d34-b3f7-c2e4b933867c" providerId="AD" clId="Web-{B1074A57-59B9-46EA-9F66-65F8F19688F3}" dt="2021-08-02T22:42:21.738" v="0"/>
        <pc:sldMkLst>
          <pc:docMk/>
          <pc:sldMk cId="2631156415" sldId="284"/>
        </pc:sldMkLst>
      </pc:sldChg>
    </pc:docChg>
  </pc:docChgLst>
  <pc:docChgLst>
    <pc:chgData name="tormod" userId="S::tormod_live.no#ext#@terjehopencc.onmicrosoft.com::c9791e28-9489-4d34-b3f7-c2e4b933867c" providerId="AD" clId="Web-{9B9B5615-C0AE-4459-9CFB-62B6F98846DE}"/>
    <pc:docChg chg="modSld">
      <pc:chgData name="tormod" userId="S::tormod_live.no#ext#@terjehopencc.onmicrosoft.com::c9791e28-9489-4d34-b3f7-c2e4b933867c" providerId="AD" clId="Web-{9B9B5615-C0AE-4459-9CFB-62B6F98846DE}" dt="2021-08-12T21:18:38.301" v="26"/>
      <pc:docMkLst>
        <pc:docMk/>
      </pc:docMkLst>
      <pc:sldChg chg="modNotes">
        <pc:chgData name="tormod" userId="S::tormod_live.no#ext#@terjehopencc.onmicrosoft.com::c9791e28-9489-4d34-b3f7-c2e4b933867c" providerId="AD" clId="Web-{9B9B5615-C0AE-4459-9CFB-62B6F98846DE}" dt="2021-08-12T21:16:52.611" v="2"/>
        <pc:sldMkLst>
          <pc:docMk/>
          <pc:sldMk cId="996670026" sldId="259"/>
        </pc:sldMkLst>
      </pc:sldChg>
      <pc:sldChg chg="modNotes">
        <pc:chgData name="tormod" userId="S::tormod_live.no#ext#@terjehopencc.onmicrosoft.com::c9791e28-9489-4d34-b3f7-c2e4b933867c" providerId="AD" clId="Web-{9B9B5615-C0AE-4459-9CFB-62B6F98846DE}" dt="2021-08-12T21:17:43.643" v="13"/>
        <pc:sldMkLst>
          <pc:docMk/>
          <pc:sldMk cId="331821014" sldId="260"/>
        </pc:sldMkLst>
      </pc:sldChg>
      <pc:sldChg chg="modSp">
        <pc:chgData name="tormod" userId="S::tormod_live.no#ext#@terjehopencc.onmicrosoft.com::c9791e28-9489-4d34-b3f7-c2e4b933867c" providerId="AD" clId="Web-{9B9B5615-C0AE-4459-9CFB-62B6F98846DE}" dt="2021-08-12T21:17:00.580" v="5" actId="20577"/>
        <pc:sldMkLst>
          <pc:docMk/>
          <pc:sldMk cId="1286704828" sldId="263"/>
        </pc:sldMkLst>
        <pc:spChg chg="mod">
          <ac:chgData name="tormod" userId="S::tormod_live.no#ext#@terjehopencc.onmicrosoft.com::c9791e28-9489-4d34-b3f7-c2e4b933867c" providerId="AD" clId="Web-{9B9B5615-C0AE-4459-9CFB-62B6F98846DE}" dt="2021-08-12T21:17:00.580" v="5" actId="20577"/>
          <ac:spMkLst>
            <pc:docMk/>
            <pc:sldMk cId="1286704828" sldId="263"/>
            <ac:spMk id="5" creationId="{4F953CF4-BBAA-4E2F-B6B3-4918907BB3E8}"/>
          </ac:spMkLst>
        </pc:spChg>
      </pc:sldChg>
      <pc:sldChg chg="modNotes">
        <pc:chgData name="tormod" userId="S::tormod_live.no#ext#@terjehopencc.onmicrosoft.com::c9791e28-9489-4d34-b3f7-c2e4b933867c" providerId="AD" clId="Web-{9B9B5615-C0AE-4459-9CFB-62B6F98846DE}" dt="2021-08-12T21:18:38.301" v="26"/>
        <pc:sldMkLst>
          <pc:docMk/>
          <pc:sldMk cId="842798618" sldId="284"/>
        </pc:sldMkLst>
      </pc:sldChg>
    </pc:docChg>
  </pc:docChgLst>
  <pc:docChgLst>
    <pc:chgData name="tormod" userId="S::tormod_live.no#ext#@terjehopencc.onmicrosoft.com::c9791e28-9489-4d34-b3f7-c2e4b933867c" providerId="AD" clId="Web-{F925113F-0585-4819-8A6C-0F4E2E21FD1A}"/>
    <pc:docChg chg="addSld modSld">
      <pc:chgData name="tormod" userId="S::tormod_live.no#ext#@terjehopencc.onmicrosoft.com::c9791e28-9489-4d34-b3f7-c2e4b933867c" providerId="AD" clId="Web-{F925113F-0585-4819-8A6C-0F4E2E21FD1A}" dt="2021-08-11T22:23:31.419" v="367" actId="14100"/>
      <pc:docMkLst>
        <pc:docMk/>
      </pc:docMkLst>
      <pc:sldChg chg="addSp delSp modSp">
        <pc:chgData name="tormod" userId="S::tormod_live.no#ext#@terjehopencc.onmicrosoft.com::c9791e28-9489-4d34-b3f7-c2e4b933867c" providerId="AD" clId="Web-{F925113F-0585-4819-8A6C-0F4E2E21FD1A}" dt="2021-08-11T22:07:26.603" v="179" actId="20577"/>
        <pc:sldMkLst>
          <pc:docMk/>
          <pc:sldMk cId="331821014" sldId="260"/>
        </pc:sldMkLst>
        <pc:spChg chg="add del mod">
          <ac:chgData name="tormod" userId="S::tormod_live.no#ext#@terjehopencc.onmicrosoft.com::c9791e28-9489-4d34-b3f7-c2e4b933867c" providerId="AD" clId="Web-{F925113F-0585-4819-8A6C-0F4E2E21FD1A}" dt="2021-08-11T21:35:43.305" v="154"/>
          <ac:spMkLst>
            <pc:docMk/>
            <pc:sldMk cId="331821014" sldId="260"/>
            <ac:spMk id="2" creationId="{1FD0E512-54FB-472B-8D2D-58997B2ADE59}"/>
          </ac:spMkLst>
        </pc:spChg>
        <pc:spChg chg="add del mod">
          <ac:chgData name="tormod" userId="S::tormod_live.no#ext#@terjehopencc.onmicrosoft.com::c9791e28-9489-4d34-b3f7-c2e4b933867c" providerId="AD" clId="Web-{F925113F-0585-4819-8A6C-0F4E2E21FD1A}" dt="2021-08-11T22:07:26.603" v="179" actId="20577"/>
          <ac:spMkLst>
            <pc:docMk/>
            <pc:sldMk cId="331821014" sldId="260"/>
            <ac:spMk id="5" creationId="{3769046C-F85E-7B46-AD73-6303387F407B}"/>
          </ac:spMkLst>
        </pc:spChg>
        <pc:spChg chg="add del mod">
          <ac:chgData name="tormod" userId="S::tormod_live.no#ext#@terjehopencc.onmicrosoft.com::c9791e28-9489-4d34-b3f7-c2e4b933867c" providerId="AD" clId="Web-{F925113F-0585-4819-8A6C-0F4E2E21FD1A}" dt="2021-08-11T21:29:08.325" v="35"/>
          <ac:spMkLst>
            <pc:docMk/>
            <pc:sldMk cId="331821014" sldId="260"/>
            <ac:spMk id="13" creationId="{6FAA8A8F-F315-4E86-A438-0A0ABDA58489}"/>
          </ac:spMkLst>
        </pc:spChg>
        <pc:grpChg chg="del">
          <ac:chgData name="tormod" userId="S::tormod_live.no#ext#@terjehopencc.onmicrosoft.com::c9791e28-9489-4d34-b3f7-c2e4b933867c" providerId="AD" clId="Web-{F925113F-0585-4819-8A6C-0F4E2E21FD1A}" dt="2021-08-11T21:28:50.261" v="28"/>
          <ac:grpSpMkLst>
            <pc:docMk/>
            <pc:sldMk cId="331821014" sldId="260"/>
            <ac:grpSpMk id="12" creationId="{02BDC4C6-4101-9A4C-9D69-89438D167FB8}"/>
          </ac:grpSpMkLst>
        </pc:grpChg>
        <pc:picChg chg="add del mod">
          <ac:chgData name="tormod" userId="S::tormod_live.no#ext#@terjehopencc.onmicrosoft.com::c9791e28-9489-4d34-b3f7-c2e4b933867c" providerId="AD" clId="Web-{F925113F-0585-4819-8A6C-0F4E2E21FD1A}" dt="2021-08-11T22:05:20.995" v="162"/>
          <ac:picMkLst>
            <pc:docMk/>
            <pc:sldMk cId="331821014" sldId="260"/>
            <ac:picMk id="2" creationId="{CF409994-968B-46BC-8BE3-6A2AE64974FA}"/>
          </ac:picMkLst>
        </pc:picChg>
        <pc:picChg chg="add mod">
          <ac:chgData name="tormod" userId="S::tormod_live.no#ext#@terjehopencc.onmicrosoft.com::c9791e28-9489-4d34-b3f7-c2e4b933867c" providerId="AD" clId="Web-{F925113F-0585-4819-8A6C-0F4E2E21FD1A}" dt="2021-08-11T22:07:18.132" v="178" actId="1076"/>
          <ac:picMkLst>
            <pc:docMk/>
            <pc:sldMk cId="331821014" sldId="260"/>
            <ac:picMk id="6" creationId="{E26B6398-C2E9-48F2-998C-2ED24B033C6D}"/>
          </ac:picMkLst>
        </pc:picChg>
      </pc:sldChg>
      <pc:sldChg chg="addSp modSp">
        <pc:chgData name="tormod" userId="S::tormod_live.no#ext#@terjehopencc.onmicrosoft.com::c9791e28-9489-4d34-b3f7-c2e4b933867c" providerId="AD" clId="Web-{F925113F-0585-4819-8A6C-0F4E2E21FD1A}" dt="2021-08-11T22:17:47.267" v="285" actId="20577"/>
        <pc:sldMkLst>
          <pc:docMk/>
          <pc:sldMk cId="1286704828" sldId="263"/>
        </pc:sldMkLst>
        <pc:spChg chg="add mod">
          <ac:chgData name="tormod" userId="S::tormod_live.no#ext#@terjehopencc.onmicrosoft.com::c9791e28-9489-4d34-b3f7-c2e4b933867c" providerId="AD" clId="Web-{F925113F-0585-4819-8A6C-0F4E2E21FD1A}" dt="2021-08-11T22:17:47.267" v="285" actId="20577"/>
          <ac:spMkLst>
            <pc:docMk/>
            <pc:sldMk cId="1286704828" sldId="263"/>
            <ac:spMk id="5" creationId="{4F953CF4-BBAA-4E2F-B6B3-4918907BB3E8}"/>
          </ac:spMkLst>
        </pc:spChg>
        <pc:picChg chg="mod">
          <ac:chgData name="tormod" userId="S::tormod_live.no#ext#@terjehopencc.onmicrosoft.com::c9791e28-9489-4d34-b3f7-c2e4b933867c" providerId="AD" clId="Web-{F925113F-0585-4819-8A6C-0F4E2E21FD1A}" dt="2021-08-11T22:09:40.393" v="184" actId="14100"/>
          <ac:picMkLst>
            <pc:docMk/>
            <pc:sldMk cId="1286704828" sldId="263"/>
            <ac:picMk id="2" creationId="{E7477818-DB33-1843-A747-5B853C3D61FB}"/>
          </ac:picMkLst>
        </pc:picChg>
      </pc:sldChg>
      <pc:sldChg chg="addSp delSp modSp">
        <pc:chgData name="tormod" userId="S::tormod_live.no#ext#@terjehopencc.onmicrosoft.com::c9791e28-9489-4d34-b3f7-c2e4b933867c" providerId="AD" clId="Web-{F925113F-0585-4819-8A6C-0F4E2E21FD1A}" dt="2021-08-11T19:45:22.135" v="24" actId="20577"/>
        <pc:sldMkLst>
          <pc:docMk/>
          <pc:sldMk cId="2913831300" sldId="269"/>
        </pc:sldMkLst>
        <pc:spChg chg="mod">
          <ac:chgData name="tormod" userId="S::tormod_live.no#ext#@terjehopencc.onmicrosoft.com::c9791e28-9489-4d34-b3f7-c2e4b933867c" providerId="AD" clId="Web-{F925113F-0585-4819-8A6C-0F4E2E21FD1A}" dt="2021-08-11T19:45:22.135" v="24" actId="20577"/>
          <ac:spMkLst>
            <pc:docMk/>
            <pc:sldMk cId="2913831300" sldId="269"/>
            <ac:spMk id="3" creationId="{4613883C-7677-234F-BD13-6E814E15E75A}"/>
          </ac:spMkLst>
        </pc:spChg>
        <pc:picChg chg="add del mod">
          <ac:chgData name="tormod" userId="S::tormod_live.no#ext#@terjehopencc.onmicrosoft.com::c9791e28-9489-4d34-b3f7-c2e4b933867c" providerId="AD" clId="Web-{F925113F-0585-4819-8A6C-0F4E2E21FD1A}" dt="2021-08-11T19:44:24.899" v="9"/>
          <ac:picMkLst>
            <pc:docMk/>
            <pc:sldMk cId="2913831300" sldId="269"/>
            <ac:picMk id="4" creationId="{2B6534F3-4233-4EDB-93D8-3C21C8DFBA82}"/>
          </ac:picMkLst>
        </pc:picChg>
        <pc:picChg chg="add del mod">
          <ac:chgData name="tormod" userId="S::tormod_live.no#ext#@terjehopencc.onmicrosoft.com::c9791e28-9489-4d34-b3f7-c2e4b933867c" providerId="AD" clId="Web-{F925113F-0585-4819-8A6C-0F4E2E21FD1A}" dt="2021-08-11T19:45:13.948" v="21"/>
          <ac:picMkLst>
            <pc:docMk/>
            <pc:sldMk cId="2913831300" sldId="269"/>
            <ac:picMk id="5" creationId="{F2864560-644F-49ED-B916-6074F743E359}"/>
          </ac:picMkLst>
        </pc:picChg>
      </pc:sldChg>
      <pc:sldChg chg="modSp">
        <pc:chgData name="tormod" userId="S::tormod_live.no#ext#@terjehopencc.onmicrosoft.com::c9791e28-9489-4d34-b3f7-c2e4b933867c" providerId="AD" clId="Web-{F925113F-0585-4819-8A6C-0F4E2E21FD1A}" dt="2021-08-11T19:46:35.293" v="26" actId="20577"/>
        <pc:sldMkLst>
          <pc:docMk/>
          <pc:sldMk cId="839668574" sldId="273"/>
        </pc:sldMkLst>
        <pc:spChg chg="mod">
          <ac:chgData name="tormod" userId="S::tormod_live.no#ext#@terjehopencc.onmicrosoft.com::c9791e28-9489-4d34-b3f7-c2e4b933867c" providerId="AD" clId="Web-{F925113F-0585-4819-8A6C-0F4E2E21FD1A}" dt="2021-08-11T19:46:35.293" v="26" actId="20577"/>
          <ac:spMkLst>
            <pc:docMk/>
            <pc:sldMk cId="839668574" sldId="273"/>
            <ac:spMk id="3" creationId="{314B1D54-E9D5-1246-B233-81C6E95DEECF}"/>
          </ac:spMkLst>
        </pc:spChg>
      </pc:sldChg>
      <pc:sldChg chg="addSp delSp modSp add replId">
        <pc:chgData name="tormod" userId="S::tormod_live.no#ext#@terjehopencc.onmicrosoft.com::c9791e28-9489-4d34-b3f7-c2e4b933867c" providerId="AD" clId="Web-{F925113F-0585-4819-8A6C-0F4E2E21FD1A}" dt="2021-08-11T22:23:31.419" v="367" actId="14100"/>
        <pc:sldMkLst>
          <pc:docMk/>
          <pc:sldMk cId="842798618" sldId="284"/>
        </pc:sldMkLst>
        <pc:spChg chg="del mod">
          <ac:chgData name="tormod" userId="S::tormod_live.no#ext#@terjehopencc.onmicrosoft.com::c9791e28-9489-4d34-b3f7-c2e4b933867c" providerId="AD" clId="Web-{F925113F-0585-4819-8A6C-0F4E2E21FD1A}" dt="2021-08-11T22:14:16.697" v="222"/>
          <ac:spMkLst>
            <pc:docMk/>
            <pc:sldMk cId="842798618" sldId="284"/>
            <ac:spMk id="3" creationId="{5034500B-D56E-F34E-B5C6-A6BA31A2078E}"/>
          </ac:spMkLst>
        </pc:spChg>
        <pc:spChg chg="del">
          <ac:chgData name="tormod" userId="S::tormod_live.no#ext#@terjehopencc.onmicrosoft.com::c9791e28-9489-4d34-b3f7-c2e4b933867c" providerId="AD" clId="Web-{F925113F-0585-4819-8A6C-0F4E2E21FD1A}" dt="2021-08-11T22:14:19.166" v="223"/>
          <ac:spMkLst>
            <pc:docMk/>
            <pc:sldMk cId="842798618" sldId="284"/>
            <ac:spMk id="4" creationId="{77BE4D44-64F8-CA4A-B6CA-872F0BD7FAE0}"/>
          </ac:spMkLst>
        </pc:spChg>
        <pc:spChg chg="del mod">
          <ac:chgData name="tormod" userId="S::tormod_live.no#ext#@terjehopencc.onmicrosoft.com::c9791e28-9489-4d34-b3f7-c2e4b933867c" providerId="AD" clId="Web-{F925113F-0585-4819-8A6C-0F4E2E21FD1A}" dt="2021-08-11T22:19:27.417" v="321"/>
          <ac:spMkLst>
            <pc:docMk/>
            <pc:sldMk cId="842798618" sldId="284"/>
            <ac:spMk id="5" creationId="{3769046C-F85E-7B46-AD73-6303387F407B}"/>
          </ac:spMkLst>
        </pc:spChg>
        <pc:spChg chg="add mod">
          <ac:chgData name="tormod" userId="S::tormod_live.no#ext#@terjehopencc.onmicrosoft.com::c9791e28-9489-4d34-b3f7-c2e4b933867c" providerId="AD" clId="Web-{F925113F-0585-4819-8A6C-0F4E2E21FD1A}" dt="2021-08-11T22:23:00.370" v="365" actId="20577"/>
          <ac:spMkLst>
            <pc:docMk/>
            <pc:sldMk cId="842798618" sldId="284"/>
            <ac:spMk id="13" creationId="{4D38AC30-4543-44E7-891D-B12E8FC43AF1}"/>
          </ac:spMkLst>
        </pc:spChg>
        <pc:grpChg chg="mod">
          <ac:chgData name="tormod" userId="S::tormod_live.no#ext#@terjehopencc.onmicrosoft.com::c9791e28-9489-4d34-b3f7-c2e4b933867c" providerId="AD" clId="Web-{F925113F-0585-4819-8A6C-0F4E2E21FD1A}" dt="2021-08-11T22:23:31.419" v="367" actId="14100"/>
          <ac:grpSpMkLst>
            <pc:docMk/>
            <pc:sldMk cId="842798618" sldId="284"/>
            <ac:grpSpMk id="12" creationId="{02BDC4C6-4101-9A4C-9D69-89438D167FB8}"/>
          </ac:grpSpMkLst>
        </pc:grpChg>
      </pc:sldChg>
    </pc:docChg>
  </pc:docChgLst>
  <pc:docChgLst>
    <pc:chgData name="Tormod Sandtorv" userId="S::tormod_live.no#ext#@idrettsforbundet.onmicrosoft.com::2b3fadd9-6935-4f75-8273-d025537f6814" providerId="AD" clId="Web-{1E8C1000-DEFA-40EE-950E-D49C3DECE9FA}"/>
    <pc:docChg chg="modSld">
      <pc:chgData name="Tormod Sandtorv" userId="S::tormod_live.no#ext#@idrettsforbundet.onmicrosoft.com::2b3fadd9-6935-4f75-8273-d025537f6814" providerId="AD" clId="Web-{1E8C1000-DEFA-40EE-950E-D49C3DECE9FA}" dt="2022-02-05T00:02:41.264" v="17" actId="1076"/>
      <pc:docMkLst>
        <pc:docMk/>
      </pc:docMkLst>
      <pc:sldChg chg="addSp delSp modSp">
        <pc:chgData name="Tormod Sandtorv" userId="S::tormod_live.no#ext#@idrettsforbundet.onmicrosoft.com::2b3fadd9-6935-4f75-8273-d025537f6814" providerId="AD" clId="Web-{1E8C1000-DEFA-40EE-950E-D49C3DECE9FA}" dt="2022-02-05T00:02:41.264" v="17" actId="1076"/>
        <pc:sldMkLst>
          <pc:docMk/>
          <pc:sldMk cId="152304827" sldId="283"/>
        </pc:sldMkLst>
        <pc:spChg chg="add del mod">
          <ac:chgData name="Tormod Sandtorv" userId="S::tormod_live.no#ext#@idrettsforbundet.onmicrosoft.com::2b3fadd9-6935-4f75-8273-d025537f6814" providerId="AD" clId="Web-{1E8C1000-DEFA-40EE-950E-D49C3DECE9FA}" dt="2022-02-05T00:01:31.950" v="4"/>
          <ac:spMkLst>
            <pc:docMk/>
            <pc:sldMk cId="152304827" sldId="283"/>
            <ac:spMk id="4" creationId="{4E34DE7C-43B4-4C90-8E98-51654B154346}"/>
          </ac:spMkLst>
        </pc:spChg>
        <pc:spChg chg="add del mod">
          <ac:chgData name="Tormod Sandtorv" userId="S::tormod_live.no#ext#@idrettsforbundet.onmicrosoft.com::2b3fadd9-6935-4f75-8273-d025537f6814" providerId="AD" clId="Web-{1E8C1000-DEFA-40EE-950E-D49C3DECE9FA}" dt="2022-02-05T00:02:41.264" v="17" actId="1076"/>
          <ac:spMkLst>
            <pc:docMk/>
            <pc:sldMk cId="152304827" sldId="283"/>
            <ac:spMk id="6" creationId="{F3377430-3612-714D-AAAF-9000BA9AC798}"/>
          </ac:spMkLst>
        </pc:spChg>
        <pc:picChg chg="add mod ord">
          <ac:chgData name="Tormod Sandtorv" userId="S::tormod_live.no#ext#@idrettsforbundet.onmicrosoft.com::2b3fadd9-6935-4f75-8273-d025537f6814" providerId="AD" clId="Web-{1E8C1000-DEFA-40EE-950E-D49C3DECE9FA}" dt="2022-02-05T00:01:43.122" v="6"/>
          <ac:picMkLst>
            <pc:docMk/>
            <pc:sldMk cId="152304827" sldId="283"/>
            <ac:picMk id="2" creationId="{9C2E71E1-0B9E-4CB5-9809-041A7799CBF1}"/>
          </ac:picMkLst>
        </pc:picChg>
      </pc:sldChg>
    </pc:docChg>
  </pc:docChgLst>
  <pc:docChgLst>
    <pc:chgData name="tormod" userId="S::tormod_live.no#ext#@terjehopencc.onmicrosoft.com::c9791e28-9489-4d34-b3f7-c2e4b933867c" providerId="AD" clId="Web-{F7DDF7C8-3BC9-4522-9A16-64C389705C9A}"/>
    <pc:docChg chg="modSld">
      <pc:chgData name="tormod" userId="S::tormod_live.no#ext#@terjehopencc.onmicrosoft.com::c9791e28-9489-4d34-b3f7-c2e4b933867c" providerId="AD" clId="Web-{F7DDF7C8-3BC9-4522-9A16-64C389705C9A}" dt="2021-08-03T19:08:30.644" v="0" actId="14100"/>
      <pc:docMkLst>
        <pc:docMk/>
      </pc:docMkLst>
      <pc:sldChg chg="modSp">
        <pc:chgData name="tormod" userId="S::tormod_live.no#ext#@terjehopencc.onmicrosoft.com::c9791e28-9489-4d34-b3f7-c2e4b933867c" providerId="AD" clId="Web-{F7DDF7C8-3BC9-4522-9A16-64C389705C9A}" dt="2021-08-03T19:08:30.644" v="0" actId="14100"/>
        <pc:sldMkLst>
          <pc:docMk/>
          <pc:sldMk cId="331821014" sldId="260"/>
        </pc:sldMkLst>
        <pc:spChg chg="mod">
          <ac:chgData name="tormod" userId="S::tormod_live.no#ext#@terjehopencc.onmicrosoft.com::c9791e28-9489-4d34-b3f7-c2e4b933867c" providerId="AD" clId="Web-{F7DDF7C8-3BC9-4522-9A16-64C389705C9A}" dt="2021-08-03T19:08:30.644" v="0" actId="14100"/>
          <ac:spMkLst>
            <pc:docMk/>
            <pc:sldMk cId="331821014" sldId="260"/>
            <ac:spMk id="5" creationId="{3769046C-F85E-7B46-AD73-6303387F407B}"/>
          </ac:spMkLst>
        </pc:spChg>
      </pc:sldChg>
    </pc:docChg>
  </pc:docChgLst>
  <pc:docChgLst>
    <pc:chgData name="tormod" userId="S::tormod_live.no#ext#@terjehopencc.onmicrosoft.com::c9791e28-9489-4d34-b3f7-c2e4b933867c" providerId="AD" clId="Web-{81C47160-3931-4F97-A9A4-1264DDE13587}"/>
    <pc:docChg chg="addSld delSld modSld">
      <pc:chgData name="tormod" userId="S::tormod_live.no#ext#@terjehopencc.onmicrosoft.com::c9791e28-9489-4d34-b3f7-c2e4b933867c" providerId="AD" clId="Web-{81C47160-3931-4F97-A9A4-1264DDE13587}" dt="2021-08-12T06:49:15.914" v="208"/>
      <pc:docMkLst>
        <pc:docMk/>
      </pc:docMkLst>
      <pc:sldChg chg="modNotes">
        <pc:chgData name="tormod" userId="S::tormod_live.no#ext#@terjehopencc.onmicrosoft.com::c9791e28-9489-4d34-b3f7-c2e4b933867c" providerId="AD" clId="Web-{81C47160-3931-4F97-A9A4-1264DDE13587}" dt="2021-08-12T06:39:36.621" v="93"/>
        <pc:sldMkLst>
          <pc:docMk/>
          <pc:sldMk cId="331821014" sldId="260"/>
        </pc:sldMkLst>
      </pc:sldChg>
      <pc:sldChg chg="modSp modNotes">
        <pc:chgData name="tormod" userId="S::tormod_live.no#ext#@terjehopencc.onmicrosoft.com::c9791e28-9489-4d34-b3f7-c2e4b933867c" providerId="AD" clId="Web-{81C47160-3931-4F97-A9A4-1264DDE13587}" dt="2021-08-12T06:49:15.914" v="208"/>
        <pc:sldMkLst>
          <pc:docMk/>
          <pc:sldMk cId="842798618" sldId="284"/>
        </pc:sldMkLst>
        <pc:spChg chg="mod">
          <ac:chgData name="tormod" userId="S::tormod_live.no#ext#@terjehopencc.onmicrosoft.com::c9791e28-9489-4d34-b3f7-c2e4b933867c" providerId="AD" clId="Web-{81C47160-3931-4F97-A9A4-1264DDE13587}" dt="2021-08-12T06:48:57.288" v="205" actId="20577"/>
          <ac:spMkLst>
            <pc:docMk/>
            <pc:sldMk cId="842798618" sldId="284"/>
            <ac:spMk id="13" creationId="{4D38AC30-4543-44E7-891D-B12E8FC43AF1}"/>
          </ac:spMkLst>
        </pc:spChg>
      </pc:sldChg>
      <pc:sldChg chg="addSp delSp modSp add del replId">
        <pc:chgData name="tormod" userId="S::tormod_live.no#ext#@terjehopencc.onmicrosoft.com::c9791e28-9489-4d34-b3f7-c2e4b933867c" providerId="AD" clId="Web-{81C47160-3931-4F97-A9A4-1264DDE13587}" dt="2021-08-12T06:47:15.271" v="202"/>
        <pc:sldMkLst>
          <pc:docMk/>
          <pc:sldMk cId="165576733" sldId="285"/>
        </pc:sldMkLst>
        <pc:spChg chg="del">
          <ac:chgData name="tormod" userId="S::tormod_live.no#ext#@terjehopencc.onmicrosoft.com::c9791e28-9489-4d34-b3f7-c2e4b933867c" providerId="AD" clId="Web-{81C47160-3931-4F97-A9A4-1264DDE13587}" dt="2021-08-12T06:45:38.581" v="192"/>
          <ac:spMkLst>
            <pc:docMk/>
            <pc:sldMk cId="165576733" sldId="285"/>
            <ac:spMk id="13" creationId="{4D38AC30-4543-44E7-891D-B12E8FC43AF1}"/>
          </ac:spMkLst>
        </pc:spChg>
        <pc:grpChg chg="del mod">
          <ac:chgData name="tormod" userId="S::tormod_live.no#ext#@terjehopencc.onmicrosoft.com::c9791e28-9489-4d34-b3f7-c2e4b933867c" providerId="AD" clId="Web-{81C47160-3931-4F97-A9A4-1264DDE13587}" dt="2021-08-12T06:45:47.128" v="194"/>
          <ac:grpSpMkLst>
            <pc:docMk/>
            <pc:sldMk cId="165576733" sldId="285"/>
            <ac:grpSpMk id="12" creationId="{02BDC4C6-4101-9A4C-9D69-89438D167FB8}"/>
          </ac:grpSpMkLst>
        </pc:grpChg>
        <pc:picChg chg="add del mod">
          <ac:chgData name="tormod" userId="S::tormod_live.no#ext#@terjehopencc.onmicrosoft.com::c9791e28-9489-4d34-b3f7-c2e4b933867c" providerId="AD" clId="Web-{81C47160-3931-4F97-A9A4-1264DDE13587}" dt="2021-08-12T06:47:11.989" v="201"/>
          <ac:picMkLst>
            <pc:docMk/>
            <pc:sldMk cId="165576733" sldId="285"/>
            <ac:picMk id="2" creationId="{A877B026-A14B-4BC4-B9B1-96B89331D5F1}"/>
          </ac:picMkLst>
        </pc:picChg>
      </pc:sldChg>
    </pc:docChg>
  </pc:docChgLst>
  <pc:docChgLst>
    <pc:chgData name="tormod" userId="S::tormod_live.no#ext#@terjehopencc.onmicrosoft.com::c9791e28-9489-4d34-b3f7-c2e4b933867c" providerId="AD" clId="Web-{E201775F-2902-4DDC-9807-DC001222A4B0}"/>
    <pc:docChg chg="modSld">
      <pc:chgData name="tormod" userId="S::tormod_live.no#ext#@terjehopencc.onmicrosoft.com::c9791e28-9489-4d34-b3f7-c2e4b933867c" providerId="AD" clId="Web-{E201775F-2902-4DDC-9807-DC001222A4B0}" dt="2021-08-03T10:41:54.551" v="39"/>
      <pc:docMkLst>
        <pc:docMk/>
      </pc:docMkLst>
      <pc:sldChg chg="modSp">
        <pc:chgData name="tormod" userId="S::tormod_live.no#ext#@terjehopencc.onmicrosoft.com::c9791e28-9489-4d34-b3f7-c2e4b933867c" providerId="AD" clId="Web-{E201775F-2902-4DDC-9807-DC001222A4B0}" dt="2021-08-03T10:38:19.758" v="9" actId="20577"/>
        <pc:sldMkLst>
          <pc:docMk/>
          <pc:sldMk cId="3841285088" sldId="264"/>
        </pc:sldMkLst>
        <pc:spChg chg="mod">
          <ac:chgData name="tormod" userId="S::tormod_live.no#ext#@terjehopencc.onmicrosoft.com::c9791e28-9489-4d34-b3f7-c2e4b933867c" providerId="AD" clId="Web-{E201775F-2902-4DDC-9807-DC001222A4B0}" dt="2021-08-03T10:38:19.758" v="9" actId="20577"/>
          <ac:spMkLst>
            <pc:docMk/>
            <pc:sldMk cId="3841285088" sldId="264"/>
            <ac:spMk id="3" creationId="{9BB8356A-00FB-2142-86F9-E6EE3903B458}"/>
          </ac:spMkLst>
        </pc:spChg>
      </pc:sldChg>
      <pc:sldChg chg="modSp">
        <pc:chgData name="tormod" userId="S::tormod_live.no#ext#@terjehopencc.onmicrosoft.com::c9791e28-9489-4d34-b3f7-c2e4b933867c" providerId="AD" clId="Web-{E201775F-2902-4DDC-9807-DC001222A4B0}" dt="2021-08-03T10:39:12.964" v="15" actId="1076"/>
        <pc:sldMkLst>
          <pc:docMk/>
          <pc:sldMk cId="3980493633" sldId="266"/>
        </pc:sldMkLst>
        <pc:spChg chg="mod">
          <ac:chgData name="tormod" userId="S::tormod_live.no#ext#@terjehopencc.onmicrosoft.com::c9791e28-9489-4d34-b3f7-c2e4b933867c" providerId="AD" clId="Web-{E201775F-2902-4DDC-9807-DC001222A4B0}" dt="2021-08-03T10:39:12.964" v="15" actId="1076"/>
          <ac:spMkLst>
            <pc:docMk/>
            <pc:sldMk cId="3980493633" sldId="266"/>
            <ac:spMk id="56" creationId="{5A0AA677-850D-4A45-B83D-0405D18D2258}"/>
          </ac:spMkLst>
        </pc:spChg>
      </pc:sldChg>
      <pc:sldChg chg="modSp">
        <pc:chgData name="tormod" userId="S::tormod_live.no#ext#@terjehopencc.onmicrosoft.com::c9791e28-9489-4d34-b3f7-c2e4b933867c" providerId="AD" clId="Web-{E201775F-2902-4DDC-9807-DC001222A4B0}" dt="2021-08-03T10:40:42.094" v="17" actId="20577"/>
        <pc:sldMkLst>
          <pc:docMk/>
          <pc:sldMk cId="2913831300" sldId="269"/>
        </pc:sldMkLst>
        <pc:spChg chg="mod">
          <ac:chgData name="tormod" userId="S::tormod_live.no#ext#@terjehopencc.onmicrosoft.com::c9791e28-9489-4d34-b3f7-c2e4b933867c" providerId="AD" clId="Web-{E201775F-2902-4DDC-9807-DC001222A4B0}" dt="2021-08-03T10:40:42.094" v="17" actId="20577"/>
          <ac:spMkLst>
            <pc:docMk/>
            <pc:sldMk cId="2913831300" sldId="269"/>
            <ac:spMk id="3" creationId="{4613883C-7677-234F-BD13-6E814E15E75A}"/>
          </ac:spMkLst>
        </pc:spChg>
      </pc:sldChg>
      <pc:sldChg chg="modNotes">
        <pc:chgData name="tormod" userId="S::tormod_live.no#ext#@terjehopencc.onmicrosoft.com::c9791e28-9489-4d34-b3f7-c2e4b933867c" providerId="AD" clId="Web-{E201775F-2902-4DDC-9807-DC001222A4B0}" dt="2021-08-03T10:41:54.551" v="39"/>
        <pc:sldMkLst>
          <pc:docMk/>
          <pc:sldMk cId="864168836" sldId="271"/>
        </pc:sldMkLst>
      </pc:sldChg>
    </pc:docChg>
  </pc:docChgLst>
  <pc:docChgLst>
    <pc:chgData name="Nilsen, Trond" userId="4bdc31f0-6004-4140-b18f-027a1fab1d44" providerId="ADAL" clId="{45B442E3-AC96-4612-B5C8-BAF5B436A56F}"/>
    <pc:docChg chg="undo custSel modSld">
      <pc:chgData name="Nilsen, Trond" userId="4bdc31f0-6004-4140-b18f-027a1fab1d44" providerId="ADAL" clId="{45B442E3-AC96-4612-B5C8-BAF5B436A56F}" dt="2024-01-19T11:42:24.007" v="519" actId="20577"/>
      <pc:docMkLst>
        <pc:docMk/>
      </pc:docMkLst>
      <pc:sldChg chg="modNotesTx">
        <pc:chgData name="Nilsen, Trond" userId="4bdc31f0-6004-4140-b18f-027a1fab1d44" providerId="ADAL" clId="{45B442E3-AC96-4612-B5C8-BAF5B436A56F}" dt="2024-01-19T09:38:22.619" v="4" actId="20577"/>
        <pc:sldMkLst>
          <pc:docMk/>
          <pc:sldMk cId="1069700105" sldId="258"/>
        </pc:sldMkLst>
      </pc:sldChg>
      <pc:sldChg chg="modNotesTx">
        <pc:chgData name="Nilsen, Trond" userId="4bdc31f0-6004-4140-b18f-027a1fab1d44" providerId="ADAL" clId="{45B442E3-AC96-4612-B5C8-BAF5B436A56F}" dt="2024-01-19T09:38:56.584" v="9" actId="20577"/>
        <pc:sldMkLst>
          <pc:docMk/>
          <pc:sldMk cId="996670026" sldId="259"/>
        </pc:sldMkLst>
      </pc:sldChg>
      <pc:sldChg chg="modSp mod modNotesTx">
        <pc:chgData name="Nilsen, Trond" userId="4bdc31f0-6004-4140-b18f-027a1fab1d44" providerId="ADAL" clId="{45B442E3-AC96-4612-B5C8-BAF5B436A56F}" dt="2024-01-19T11:39:51.657" v="438" actId="20577"/>
        <pc:sldMkLst>
          <pc:docMk/>
          <pc:sldMk cId="1258435234" sldId="261"/>
        </pc:sldMkLst>
        <pc:spChg chg="mod">
          <ac:chgData name="Nilsen, Trond" userId="4bdc31f0-6004-4140-b18f-027a1fab1d44" providerId="ADAL" clId="{45B442E3-AC96-4612-B5C8-BAF5B436A56F}" dt="2024-01-19T09:45:28.271" v="391" actId="20577"/>
          <ac:spMkLst>
            <pc:docMk/>
            <pc:sldMk cId="1258435234" sldId="261"/>
            <ac:spMk id="6" creationId="{AFABF47D-A9E0-2287-4C6A-A9033AF7DAD6}"/>
          </ac:spMkLst>
        </pc:spChg>
      </pc:sldChg>
      <pc:sldChg chg="modNotesTx">
        <pc:chgData name="Nilsen, Trond" userId="4bdc31f0-6004-4140-b18f-027a1fab1d44" providerId="ADAL" clId="{45B442E3-AC96-4612-B5C8-BAF5B436A56F}" dt="2024-01-19T11:42:24.007" v="519" actId="20577"/>
        <pc:sldMkLst>
          <pc:docMk/>
          <pc:sldMk cId="3261511570" sldId="262"/>
        </pc:sldMkLst>
      </pc:sldChg>
      <pc:sldChg chg="modSp mod">
        <pc:chgData name="Nilsen, Trond" userId="4bdc31f0-6004-4140-b18f-027a1fab1d44" providerId="ADAL" clId="{45B442E3-AC96-4612-B5C8-BAF5B436A56F}" dt="2024-01-19T09:39:17.408" v="11" actId="313"/>
        <pc:sldMkLst>
          <pc:docMk/>
          <pc:sldMk cId="3841285088" sldId="264"/>
        </pc:sldMkLst>
        <pc:spChg chg="mod">
          <ac:chgData name="Nilsen, Trond" userId="4bdc31f0-6004-4140-b18f-027a1fab1d44" providerId="ADAL" clId="{45B442E3-AC96-4612-B5C8-BAF5B436A56F}" dt="2024-01-19T09:39:17.408" v="11" actId="313"/>
          <ac:spMkLst>
            <pc:docMk/>
            <pc:sldMk cId="3841285088" sldId="264"/>
            <ac:spMk id="3" creationId="{9BB8356A-00FB-2142-86F9-E6EE3903B458}"/>
          </ac:spMkLst>
        </pc:spChg>
      </pc:sldChg>
      <pc:sldChg chg="modSp mod modNotesTx">
        <pc:chgData name="Nilsen, Trond" userId="4bdc31f0-6004-4140-b18f-027a1fab1d44" providerId="ADAL" clId="{45B442E3-AC96-4612-B5C8-BAF5B436A56F}" dt="2024-01-19T11:41:49.548" v="453" actId="20577"/>
        <pc:sldMkLst>
          <pc:docMk/>
          <pc:sldMk cId="3557976995" sldId="265"/>
        </pc:sldMkLst>
        <pc:spChg chg="mod">
          <ac:chgData name="Nilsen, Trond" userId="4bdc31f0-6004-4140-b18f-027a1fab1d44" providerId="ADAL" clId="{45B442E3-AC96-4612-B5C8-BAF5B436A56F}" dt="2024-01-19T11:40:22.560" v="441" actId="313"/>
          <ac:spMkLst>
            <pc:docMk/>
            <pc:sldMk cId="3557976995" sldId="265"/>
            <ac:spMk id="3" creationId="{DCC108C1-5E2C-AF4B-81F7-19DA373CA1E1}"/>
          </ac:spMkLst>
        </pc:spChg>
      </pc:sldChg>
      <pc:sldChg chg="modSp mod modNotesTx">
        <pc:chgData name="Nilsen, Trond" userId="4bdc31f0-6004-4140-b18f-027a1fab1d44" providerId="ADAL" clId="{45B442E3-AC96-4612-B5C8-BAF5B436A56F}" dt="2024-01-19T09:39:42.133" v="24" actId="313"/>
        <pc:sldMkLst>
          <pc:docMk/>
          <pc:sldMk cId="786690059" sldId="267"/>
        </pc:sldMkLst>
        <pc:spChg chg="mod">
          <ac:chgData name="Nilsen, Trond" userId="4bdc31f0-6004-4140-b18f-027a1fab1d44" providerId="ADAL" clId="{45B442E3-AC96-4612-B5C8-BAF5B436A56F}" dt="2024-01-19T09:39:25.601" v="16" actId="313"/>
          <ac:spMkLst>
            <pc:docMk/>
            <pc:sldMk cId="786690059" sldId="267"/>
            <ac:spMk id="2" creationId="{D6C13D41-645A-1244-A169-568ED56E82A2}"/>
          </ac:spMkLst>
        </pc:spChg>
        <pc:spChg chg="mod">
          <ac:chgData name="Nilsen, Trond" userId="4bdc31f0-6004-4140-b18f-027a1fab1d44" providerId="ADAL" clId="{45B442E3-AC96-4612-B5C8-BAF5B436A56F}" dt="2024-01-19T09:39:40.631" v="23" actId="313"/>
          <ac:spMkLst>
            <pc:docMk/>
            <pc:sldMk cId="786690059" sldId="267"/>
            <ac:spMk id="3" creationId="{1ED7A450-B0FB-7A44-BDE8-B3E67FA1662A}"/>
          </ac:spMkLst>
        </pc:spChg>
      </pc:sldChg>
      <pc:sldChg chg="modSp mod">
        <pc:chgData name="Nilsen, Trond" userId="4bdc31f0-6004-4140-b18f-027a1fab1d44" providerId="ADAL" clId="{45B442E3-AC96-4612-B5C8-BAF5B436A56F}" dt="2024-01-19T09:39:44.656" v="26" actId="313"/>
        <pc:sldMkLst>
          <pc:docMk/>
          <pc:sldMk cId="2415499834" sldId="270"/>
        </pc:sldMkLst>
        <pc:spChg chg="mod">
          <ac:chgData name="Nilsen, Trond" userId="4bdc31f0-6004-4140-b18f-027a1fab1d44" providerId="ADAL" clId="{45B442E3-AC96-4612-B5C8-BAF5B436A56F}" dt="2024-01-19T09:39:44.656" v="26" actId="313"/>
          <ac:spMkLst>
            <pc:docMk/>
            <pc:sldMk cId="2415499834" sldId="270"/>
            <ac:spMk id="8" creationId="{AAA7539E-8364-FF4E-AC12-97239B1657D1}"/>
          </ac:spMkLst>
        </pc:spChg>
      </pc:sldChg>
      <pc:sldChg chg="modSp mod modNotesTx">
        <pc:chgData name="Nilsen, Trond" userId="4bdc31f0-6004-4140-b18f-027a1fab1d44" providerId="ADAL" clId="{45B442E3-AC96-4612-B5C8-BAF5B436A56F}" dt="2024-01-19T09:39:53.184" v="29" actId="313"/>
        <pc:sldMkLst>
          <pc:docMk/>
          <pc:sldMk cId="864168836" sldId="271"/>
        </pc:sldMkLst>
        <pc:spChg chg="mod">
          <ac:chgData name="Nilsen, Trond" userId="4bdc31f0-6004-4140-b18f-027a1fab1d44" providerId="ADAL" clId="{45B442E3-AC96-4612-B5C8-BAF5B436A56F}" dt="2024-01-19T09:39:51.527" v="28" actId="313"/>
          <ac:spMkLst>
            <pc:docMk/>
            <pc:sldMk cId="864168836" sldId="271"/>
            <ac:spMk id="3" creationId="{D5BB8CB8-BA32-1F47-AFC7-833C3CB013BF}"/>
          </ac:spMkLst>
        </pc:spChg>
      </pc:sldChg>
      <pc:sldChg chg="modSp mod">
        <pc:chgData name="Nilsen, Trond" userId="4bdc31f0-6004-4140-b18f-027a1fab1d44" providerId="ADAL" clId="{45B442E3-AC96-4612-B5C8-BAF5B436A56F}" dt="2024-01-19T09:42:44.969" v="302" actId="313"/>
        <pc:sldMkLst>
          <pc:docMk/>
          <pc:sldMk cId="839668574" sldId="273"/>
        </pc:sldMkLst>
        <pc:spChg chg="mod">
          <ac:chgData name="Nilsen, Trond" userId="4bdc31f0-6004-4140-b18f-027a1fab1d44" providerId="ADAL" clId="{45B442E3-AC96-4612-B5C8-BAF5B436A56F}" dt="2024-01-19T09:42:25.002" v="288" actId="20577"/>
          <ac:spMkLst>
            <pc:docMk/>
            <pc:sldMk cId="839668574" sldId="273"/>
            <ac:spMk id="2" creationId="{8FEC4F8D-89D9-B64C-BD03-0094F7B68BF4}"/>
          </ac:spMkLst>
        </pc:spChg>
        <pc:spChg chg="mod">
          <ac:chgData name="Nilsen, Trond" userId="4bdc31f0-6004-4140-b18f-027a1fab1d44" providerId="ADAL" clId="{45B442E3-AC96-4612-B5C8-BAF5B436A56F}" dt="2024-01-19T09:42:44.969" v="302" actId="313"/>
          <ac:spMkLst>
            <pc:docMk/>
            <pc:sldMk cId="839668574" sldId="273"/>
            <ac:spMk id="3" creationId="{314B1D54-E9D5-1246-B233-81C6E95DEECF}"/>
          </ac:spMkLst>
        </pc:spChg>
      </pc:sldChg>
      <pc:sldChg chg="modSp mod modNotesTx">
        <pc:chgData name="Nilsen, Trond" userId="4bdc31f0-6004-4140-b18f-027a1fab1d44" providerId="ADAL" clId="{45B442E3-AC96-4612-B5C8-BAF5B436A56F}" dt="2024-01-19T09:42:11.944" v="283" actId="20577"/>
        <pc:sldMkLst>
          <pc:docMk/>
          <pc:sldMk cId="220431088" sldId="276"/>
        </pc:sldMkLst>
        <pc:spChg chg="mod">
          <ac:chgData name="Nilsen, Trond" userId="4bdc31f0-6004-4140-b18f-027a1fab1d44" providerId="ADAL" clId="{45B442E3-AC96-4612-B5C8-BAF5B436A56F}" dt="2024-01-19T09:40:11.121" v="34" actId="313"/>
          <ac:spMkLst>
            <pc:docMk/>
            <pc:sldMk cId="220431088" sldId="276"/>
            <ac:spMk id="3" creationId="{FF150A49-1FBB-4A47-A545-BFD051D3C4EC}"/>
          </ac:spMkLst>
        </pc:spChg>
      </pc:sldChg>
      <pc:sldChg chg="modSp mod">
        <pc:chgData name="Nilsen, Trond" userId="4bdc31f0-6004-4140-b18f-027a1fab1d44" providerId="ADAL" clId="{45B442E3-AC96-4612-B5C8-BAF5B436A56F}" dt="2024-01-19T09:42:57" v="304" actId="313"/>
        <pc:sldMkLst>
          <pc:docMk/>
          <pc:sldMk cId="2576414399" sldId="280"/>
        </pc:sldMkLst>
        <pc:spChg chg="mod">
          <ac:chgData name="Nilsen, Trond" userId="4bdc31f0-6004-4140-b18f-027a1fab1d44" providerId="ADAL" clId="{45B442E3-AC96-4612-B5C8-BAF5B436A56F}" dt="2024-01-19T09:42:57" v="304" actId="313"/>
          <ac:spMkLst>
            <pc:docMk/>
            <pc:sldMk cId="2576414399" sldId="280"/>
            <ac:spMk id="3" creationId="{717A2836-7D80-8C44-9263-7544FF1B6A3B}"/>
          </ac:spMkLst>
        </pc:spChg>
      </pc:sldChg>
      <pc:sldChg chg="modSp mod modNotesTx">
        <pc:chgData name="Nilsen, Trond" userId="4bdc31f0-6004-4140-b18f-027a1fab1d44" providerId="ADAL" clId="{45B442E3-AC96-4612-B5C8-BAF5B436A56F}" dt="2024-01-19T09:43:21.960" v="306" actId="313"/>
        <pc:sldMkLst>
          <pc:docMk/>
          <pc:sldMk cId="2281325637" sldId="281"/>
        </pc:sldMkLst>
        <pc:spChg chg="mod">
          <ac:chgData name="Nilsen, Trond" userId="4bdc31f0-6004-4140-b18f-027a1fab1d44" providerId="ADAL" clId="{45B442E3-AC96-4612-B5C8-BAF5B436A56F}" dt="2024-01-19T09:43:21.960" v="306" actId="313"/>
          <ac:spMkLst>
            <pc:docMk/>
            <pc:sldMk cId="2281325637" sldId="281"/>
            <ac:spMk id="3" creationId="{92DADF7E-1B13-9047-BED6-CD60DC1EC2F3}"/>
          </ac:spMkLst>
        </pc:spChg>
      </pc:sldChg>
      <pc:sldChg chg="mod modShow modNotesTx">
        <pc:chgData name="Nilsen, Trond" userId="4bdc31f0-6004-4140-b18f-027a1fab1d44" providerId="ADAL" clId="{45B442E3-AC96-4612-B5C8-BAF5B436A56F}" dt="2024-01-19T09:44:47.904" v="389" actId="20577"/>
        <pc:sldMkLst>
          <pc:docMk/>
          <pc:sldMk cId="2930838092" sldId="282"/>
        </pc:sldMkLst>
      </pc:sldChg>
    </pc:docChg>
  </pc:docChgLst>
  <pc:docChgLst>
    <pc:chgData name="tormod" userId="S::tormod_live.no#ext#@terjehopencc.onmicrosoft.com::c9791e28-9489-4d34-b3f7-c2e4b933867c" providerId="AD" clId="Web-{1F27E2C8-EDEE-4A26-BA15-476177EA5695}"/>
    <pc:docChg chg="modSld">
      <pc:chgData name="tormod" userId="S::tormod_live.no#ext#@terjehopencc.onmicrosoft.com::c9791e28-9489-4d34-b3f7-c2e4b933867c" providerId="AD" clId="Web-{1F27E2C8-EDEE-4A26-BA15-476177EA5695}" dt="2021-08-18T16:39:12.571" v="84" actId="20577"/>
      <pc:docMkLst>
        <pc:docMk/>
      </pc:docMkLst>
      <pc:sldChg chg="addSp delSp modSp">
        <pc:chgData name="tormod" userId="S::tormod_live.no#ext#@terjehopencc.onmicrosoft.com::c9791e28-9489-4d34-b3f7-c2e4b933867c" providerId="AD" clId="Web-{1F27E2C8-EDEE-4A26-BA15-476177EA5695}" dt="2021-08-18T16:39:12.571" v="84" actId="20577"/>
        <pc:sldMkLst>
          <pc:docMk/>
          <pc:sldMk cId="842798618" sldId="284"/>
        </pc:sldMkLst>
        <pc:spChg chg="mod">
          <ac:chgData name="tormod" userId="S::tormod_live.no#ext#@terjehopencc.onmicrosoft.com::c9791e28-9489-4d34-b3f7-c2e4b933867c" providerId="AD" clId="Web-{1F27E2C8-EDEE-4A26-BA15-476177EA5695}" dt="2021-08-18T16:38:06.819" v="82" actId="1076"/>
          <ac:spMkLst>
            <pc:docMk/>
            <pc:sldMk cId="842798618" sldId="284"/>
            <ac:spMk id="8" creationId="{2EBE55A4-C939-9544-9108-592FFEFB7C4B}"/>
          </ac:spMkLst>
        </pc:spChg>
        <pc:spChg chg="mod">
          <ac:chgData name="tormod" userId="S::tormod_live.no#ext#@terjehopencc.onmicrosoft.com::c9791e28-9489-4d34-b3f7-c2e4b933867c" providerId="AD" clId="Web-{1F27E2C8-EDEE-4A26-BA15-476177EA5695}" dt="2021-08-18T16:38:02.319" v="81" actId="1076"/>
          <ac:spMkLst>
            <pc:docMk/>
            <pc:sldMk cId="842798618" sldId="284"/>
            <ac:spMk id="9" creationId="{535511C5-157E-DD42-9EA1-E4F7DF8558A1}"/>
          </ac:spMkLst>
        </pc:spChg>
        <pc:spChg chg="mod">
          <ac:chgData name="tormod" userId="S::tormod_live.no#ext#@terjehopencc.onmicrosoft.com::c9791e28-9489-4d34-b3f7-c2e4b933867c" providerId="AD" clId="Web-{1F27E2C8-EDEE-4A26-BA15-476177EA5695}" dt="2021-08-18T16:38:10.538" v="83" actId="1076"/>
          <ac:spMkLst>
            <pc:docMk/>
            <pc:sldMk cId="842798618" sldId="284"/>
            <ac:spMk id="10" creationId="{1036E08D-FAD6-F442-A505-11261460336F}"/>
          </ac:spMkLst>
        </pc:spChg>
        <pc:spChg chg="mod">
          <ac:chgData name="tormod" userId="S::tormod_live.no#ext#@terjehopencc.onmicrosoft.com::c9791e28-9489-4d34-b3f7-c2e4b933867c" providerId="AD" clId="Web-{1F27E2C8-EDEE-4A26-BA15-476177EA5695}" dt="2021-08-18T16:39:12.571" v="84" actId="20577"/>
          <ac:spMkLst>
            <pc:docMk/>
            <pc:sldMk cId="842798618" sldId="284"/>
            <ac:spMk id="13" creationId="{4D38AC30-4543-44E7-891D-B12E8FC43AF1}"/>
          </ac:spMkLst>
        </pc:spChg>
        <pc:grpChg chg="mod">
          <ac:chgData name="tormod" userId="S::tormod_live.no#ext#@terjehopencc.onmicrosoft.com::c9791e28-9489-4d34-b3f7-c2e4b933867c" providerId="AD" clId="Web-{1F27E2C8-EDEE-4A26-BA15-476177EA5695}" dt="2021-08-18T16:37:38.084" v="79" actId="1076"/>
          <ac:grpSpMkLst>
            <pc:docMk/>
            <pc:sldMk cId="842798618" sldId="284"/>
            <ac:grpSpMk id="12" creationId="{02BDC4C6-4101-9A4C-9D69-89438D167FB8}"/>
          </ac:grpSpMkLst>
        </pc:grpChg>
        <pc:picChg chg="add del mod">
          <ac:chgData name="tormod" userId="S::tormod_live.no#ext#@terjehopencc.onmicrosoft.com::c9791e28-9489-4d34-b3f7-c2e4b933867c" providerId="AD" clId="Web-{1F27E2C8-EDEE-4A26-BA15-476177EA5695}" dt="2021-08-18T16:34:32.174" v="7"/>
          <ac:picMkLst>
            <pc:docMk/>
            <pc:sldMk cId="842798618" sldId="284"/>
            <ac:picMk id="2" creationId="{E9E31387-A8E7-48E5-92E8-4B85C6942C4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564BB2-B564-D749-A9A0-5954E88E3F21}" type="datetimeFigureOut">
              <a:rPr lang="en-NO" smtClean="0"/>
              <a:t>01/19/2024</a:t>
            </a:fld>
            <a:endParaRPr lang="en-NO"/>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195916-80CB-C040-8433-A525BC6166E0}" type="slidenum">
              <a:rPr lang="en-NO" smtClean="0"/>
              <a:t>‹#›</a:t>
            </a:fld>
            <a:endParaRPr lang="en-NO"/>
          </a:p>
        </p:txBody>
      </p:sp>
    </p:spTree>
    <p:extLst>
      <p:ext uri="{BB962C8B-B14F-4D97-AF65-F5344CB8AC3E}">
        <p14:creationId xmlns:p14="http://schemas.microsoft.com/office/powerpoint/2010/main" val="24322792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eaLnBrk="1" hangingPunct="1">
              <a:buFontTx/>
              <a:buChar char="-"/>
              <a:defRPr/>
            </a:pPr>
            <a:r>
              <a:rPr lang="nb-NO" altLang="en-US" b="0" noProof="0" dirty="0"/>
              <a:t>Aerodynamikk beskriver hvorfor en speedglider flyr.</a:t>
            </a:r>
          </a:p>
          <a:p>
            <a:pPr marL="171450" indent="-171450" eaLnBrk="1" hangingPunct="1">
              <a:buFontTx/>
              <a:buChar char="-"/>
              <a:defRPr/>
            </a:pPr>
            <a:r>
              <a:rPr lang="nb-NO" altLang="en-US" b="0" noProof="0" dirty="0"/>
              <a:t>Aerodynamikk er </a:t>
            </a:r>
            <a:r>
              <a:rPr lang="nb-NO" altLang="en-US" b="1" noProof="0" dirty="0"/>
              <a:t>læren om luftas bevegelse rundt et legeme og om de krefter som oppstår som et resultat av dette</a:t>
            </a:r>
            <a:r>
              <a:rPr lang="nb-NO" altLang="en-US" b="0" noProof="0" dirty="0"/>
              <a:t>.</a:t>
            </a:r>
          </a:p>
          <a:p>
            <a:endParaRPr lang="nb-NO" noProof="0" dirty="0"/>
          </a:p>
        </p:txBody>
      </p:sp>
      <p:sp>
        <p:nvSpPr>
          <p:cNvPr id="4" name="Slide Number Placeholder 3"/>
          <p:cNvSpPr>
            <a:spLocks noGrp="1"/>
          </p:cNvSpPr>
          <p:nvPr>
            <p:ph type="sldNum" sz="quarter" idx="5"/>
          </p:nvPr>
        </p:nvSpPr>
        <p:spPr/>
        <p:txBody>
          <a:bodyPr/>
          <a:lstStyle/>
          <a:p>
            <a:fld id="{17195916-80CB-C040-8433-A525BC6166E0}" type="slidenum">
              <a:rPr lang="en-NO" smtClean="0"/>
              <a:t>2</a:t>
            </a:fld>
            <a:endParaRPr lang="en-NO"/>
          </a:p>
        </p:txBody>
      </p:sp>
    </p:spTree>
    <p:extLst>
      <p:ext uri="{BB962C8B-B14F-4D97-AF65-F5344CB8AC3E}">
        <p14:creationId xmlns:p14="http://schemas.microsoft.com/office/powerpoint/2010/main" val="4825441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NO" dirty="0"/>
              <a:t>Forklare at hele drivkraften til en </a:t>
            </a:r>
            <a:r>
              <a:rPr lang="nb-NO" dirty="0"/>
              <a:t>speed</a:t>
            </a:r>
            <a:r>
              <a:rPr lang="en-NO" dirty="0"/>
              <a:t>glider er </a:t>
            </a:r>
            <a:r>
              <a:rPr lang="en-NO" b="1" dirty="0"/>
              <a:t>gravitasjonen.</a:t>
            </a:r>
            <a:r>
              <a:rPr lang="en-NO" b="0" dirty="0"/>
              <a:t> I liket med et passasjerflys motor, er dette vår eneste motorkraft.</a:t>
            </a:r>
          </a:p>
          <a:p>
            <a:pPr marL="171450" indent="-171450">
              <a:buFontTx/>
              <a:buChar char="-"/>
            </a:pPr>
            <a:r>
              <a:rPr lang="en-NO" b="0" dirty="0"/>
              <a:t>Siden ikke alle motkreftene til gravitasjonen virker rett opp, e.g. drag ”holder oss igjen”, vil vi alltid fly “nedover” langs et skråplan.</a:t>
            </a:r>
          </a:p>
          <a:p>
            <a:pPr marL="171450" indent="-171450">
              <a:buFontTx/>
              <a:buChar char="-"/>
            </a:pPr>
            <a:endParaRPr lang="en-NO" dirty="0"/>
          </a:p>
        </p:txBody>
      </p:sp>
      <p:sp>
        <p:nvSpPr>
          <p:cNvPr id="4" name="Slide Number Placeholder 3"/>
          <p:cNvSpPr>
            <a:spLocks noGrp="1"/>
          </p:cNvSpPr>
          <p:nvPr>
            <p:ph type="sldNum" sz="quarter" idx="5"/>
          </p:nvPr>
        </p:nvSpPr>
        <p:spPr/>
        <p:txBody>
          <a:bodyPr/>
          <a:lstStyle/>
          <a:p>
            <a:fld id="{17195916-80CB-C040-8433-A525BC6166E0}" type="slidenum">
              <a:rPr lang="en-NO" smtClean="0"/>
              <a:t>12</a:t>
            </a:fld>
            <a:endParaRPr lang="en-NO"/>
          </a:p>
        </p:txBody>
      </p:sp>
    </p:spTree>
    <p:extLst>
      <p:ext uri="{BB962C8B-B14F-4D97-AF65-F5344CB8AC3E}">
        <p14:creationId xmlns:p14="http://schemas.microsoft.com/office/powerpoint/2010/main" val="4950159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nb-NO" b="1" noProof="0" dirty="0"/>
              <a:t>Eksempel sentrifugalkraft:</a:t>
            </a:r>
            <a:r>
              <a:rPr lang="nb-NO" b="0" noProof="0" dirty="0"/>
              <a:t> Dette er akkurat det samme som å kjøre bil. I sving blir vekten flyttet utover i svingen.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b-NO" b="1" noProof="0" dirty="0"/>
              <a:t>Høydetapet er større i sving </a:t>
            </a:r>
            <a:r>
              <a:rPr lang="nb-NO" noProof="0" dirty="0"/>
              <a:t>enn rett frem. Dette fordi løftekreftene nå fordeler seg innover i svingen og ikke direkte oppover. Utfra tegningen over ser vi at gravitasjonen nå ikke bare virker rett ned, og motkraften vil derfor heller ikke virke rett opp. Vi får “mindre løftekrefter” til å holde høyden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nb-NO"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b="1" i="1" noProof="0" dirty="0"/>
              <a:t>G</a:t>
            </a:r>
            <a:r>
              <a:rPr lang="nb-NO" b="1" noProof="0" dirty="0"/>
              <a:t>-kraft</a:t>
            </a:r>
            <a:r>
              <a:rPr lang="nb-NO" noProof="0" dirty="0"/>
              <a:t> er en </a:t>
            </a:r>
            <a:r>
              <a:rPr lang="nb-NO" b="1" noProof="0" dirty="0"/>
              <a:t>måleenhet for akselerasjon.</a:t>
            </a:r>
            <a:r>
              <a:rPr lang="nb-NO" noProof="0" dirty="0"/>
              <a:t> Betegnelsen «kraft» er derfor forvirrende. En bedre betegnelse kunne vært «</a:t>
            </a:r>
            <a:r>
              <a:rPr lang="nb-NO" b="1" i="1" noProof="0" dirty="0"/>
              <a:t>g</a:t>
            </a:r>
            <a:r>
              <a:rPr lang="nb-NO" b="1" noProof="0" dirty="0"/>
              <a:t>-faktor</a:t>
            </a:r>
            <a:r>
              <a:rPr lang="nb-NO" noProof="0" dirty="0"/>
              <a:t>» idet </a:t>
            </a:r>
            <a:r>
              <a:rPr lang="nb-NO" i="1" noProof="0" dirty="0"/>
              <a:t>g</a:t>
            </a:r>
            <a:r>
              <a:rPr lang="nb-NO" noProof="0" dirty="0"/>
              <a:t>-kraft er forholdet mellom aktuell akselerasjon og standardakselerasjonen 1 </a:t>
            </a:r>
            <a:r>
              <a:rPr lang="nb-NO" i="1" noProof="0" dirty="0"/>
              <a:t>g</a:t>
            </a:r>
            <a:r>
              <a:rPr lang="nb-NO" noProof="0" dirty="0"/>
              <a:t> på jordoverflaten. Man akselererer altså fortere enn “normalen” med kun tyngdekraft.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b-NO" noProof="0" dirty="0"/>
              <a:t>Bokstaven «</a:t>
            </a:r>
            <a:r>
              <a:rPr lang="nb-NO" i="1" noProof="0" dirty="0"/>
              <a:t>g</a:t>
            </a:r>
            <a:r>
              <a:rPr lang="nb-NO" noProof="0" dirty="0"/>
              <a:t>» står for gravitasjon. 1</a:t>
            </a:r>
            <a:r>
              <a:rPr lang="nb-NO" i="1" noProof="0" dirty="0"/>
              <a:t>g</a:t>
            </a:r>
            <a:r>
              <a:rPr lang="nb-NO" noProof="0" dirty="0"/>
              <a:t> tilsvarer den kraften jorden har når objektet står stille; </a:t>
            </a:r>
            <a:r>
              <a:rPr lang="nb-NO" b="1" noProof="0" dirty="0"/>
              <a:t>tyngdekraften som tilsvarer en akselerasjon på 9,81 m/s². </a:t>
            </a:r>
            <a:r>
              <a:rPr lang="nb-NO" noProof="0" dirty="0"/>
              <a:t>Når man utsettes for eksempel 5</a:t>
            </a:r>
            <a:r>
              <a:rPr lang="nb-NO" i="1" noProof="0" dirty="0"/>
              <a:t>g</a:t>
            </a:r>
            <a:r>
              <a:rPr lang="nb-NO" noProof="0" dirty="0"/>
              <a:t> så utsettes man for fem ganger tyngdekraften. Dette oppleves som om kroppen skulle veie fem ganger det den gjør i stillestående tilstand på jordoverflaten.</a:t>
            </a:r>
          </a:p>
          <a:p>
            <a:pPr marL="171450" indent="-171450">
              <a:buFontTx/>
              <a:buChar char="-"/>
              <a:defRPr/>
            </a:pPr>
            <a:r>
              <a:rPr lang="nb-NO" noProof="0" dirty="0"/>
              <a:t>En kan legge merke til at to personer i samme fly vil oppleve samme akselerasjon og dermed antall </a:t>
            </a:r>
            <a:r>
              <a:rPr lang="nb-NO" i="1" noProof="0" dirty="0"/>
              <a:t>g</a:t>
            </a:r>
            <a:r>
              <a:rPr lang="nb-NO" noProof="0" dirty="0"/>
              <a:t>.</a:t>
            </a:r>
            <a:r>
              <a:rPr lang="nb-NO" dirty="0"/>
              <a:t> </a:t>
            </a:r>
            <a:endParaRPr lang="nb-NO" noProof="0" dirty="0">
              <a:cs typeface="Calibri" panose="020F0502020204030204"/>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nb-NO" noProof="0" dirty="0">
              <a:cs typeface="Calibri" panose="020F0502020204030204"/>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b-NO" noProof="0" dirty="0">
                <a:cs typeface="Calibri" panose="020F0502020204030204"/>
              </a:rPr>
              <a:t>(OBS når nerdespørsmålet kommer: </a:t>
            </a:r>
            <a:r>
              <a:rPr lang="nb-NO" b="1" noProof="0" dirty="0">
                <a:cs typeface="Calibri" panose="020F0502020204030204"/>
              </a:rPr>
              <a:t>Sentripetalkraft </a:t>
            </a:r>
            <a:r>
              <a:rPr lang="nb-NO" noProof="0" dirty="0">
                <a:cs typeface="Calibri" panose="020F0502020204030204"/>
              </a:rPr>
              <a:t>(senter-pekende kraft) er en resultantkraft som virker på en gjenstand i en sirkelbane. Kraften virker </a:t>
            </a:r>
            <a:r>
              <a:rPr lang="nb-NO" b="1" noProof="0" dirty="0">
                <a:cs typeface="Calibri" panose="020F0502020204030204"/>
              </a:rPr>
              <a:t>innover</a:t>
            </a:r>
            <a:r>
              <a:rPr lang="nb-NO" noProof="0" dirty="0">
                <a:cs typeface="Calibri" panose="020F0502020204030204"/>
              </a:rPr>
              <a:t> mot sentrum i sirkelen, og gjenstanden vil dermed få en akselerasjon i samme retning – dette er motkraften til sentrifugalkraften og det er denne man kjenner – den dytter deg innover.)</a:t>
            </a:r>
          </a:p>
        </p:txBody>
      </p:sp>
      <p:sp>
        <p:nvSpPr>
          <p:cNvPr id="4" name="Slide Number Placeholder 3"/>
          <p:cNvSpPr>
            <a:spLocks noGrp="1"/>
          </p:cNvSpPr>
          <p:nvPr>
            <p:ph type="sldNum" sz="quarter" idx="5"/>
          </p:nvPr>
        </p:nvSpPr>
        <p:spPr/>
        <p:txBody>
          <a:bodyPr/>
          <a:lstStyle/>
          <a:p>
            <a:fld id="{17195916-80CB-C040-8433-A525BC6166E0}" type="slidenum">
              <a:rPr lang="en-NO" smtClean="0"/>
              <a:t>13</a:t>
            </a:fld>
            <a:endParaRPr lang="en-NO"/>
          </a:p>
        </p:txBody>
      </p:sp>
    </p:spTree>
    <p:extLst>
      <p:ext uri="{BB962C8B-B14F-4D97-AF65-F5344CB8AC3E}">
        <p14:creationId xmlns:p14="http://schemas.microsoft.com/office/powerpoint/2010/main" val="10434440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nb-NO" b="1" dirty="0"/>
              <a:t>Eksempel: </a:t>
            </a:r>
            <a:r>
              <a:rPr lang="nb-NO" b="0" dirty="0"/>
              <a:t>Hold hånda ut av bilvinduet mens du kjører. Er hånda flat er det nesten ingen motstand. Legger du håndflaten mot vinden får du stor motstand, og du må bruke mye krefter.</a:t>
            </a:r>
            <a:endParaRPr lang="nb-NO" b="0" dirty="0">
              <a:cs typeface="Calibri"/>
            </a:endParaRPr>
          </a:p>
          <a:p>
            <a:pPr marL="171450" indent="-171450">
              <a:buChar char="-"/>
            </a:pPr>
            <a:endParaRPr lang="nb-NO" b="0" dirty="0">
              <a:cs typeface="Calibri"/>
            </a:endParaRPr>
          </a:p>
        </p:txBody>
      </p:sp>
      <p:sp>
        <p:nvSpPr>
          <p:cNvPr id="4" name="Slide Number Placeholder 3"/>
          <p:cNvSpPr>
            <a:spLocks noGrp="1"/>
          </p:cNvSpPr>
          <p:nvPr>
            <p:ph type="sldNum" sz="quarter" idx="5"/>
          </p:nvPr>
        </p:nvSpPr>
        <p:spPr/>
        <p:txBody>
          <a:bodyPr/>
          <a:lstStyle/>
          <a:p>
            <a:fld id="{17195916-80CB-C040-8433-A525BC6166E0}" type="slidenum">
              <a:rPr lang="en-NO" smtClean="0"/>
              <a:t>14</a:t>
            </a:fld>
            <a:endParaRPr lang="en-NO"/>
          </a:p>
        </p:txBody>
      </p:sp>
    </p:spTree>
    <p:extLst>
      <p:ext uri="{BB962C8B-B14F-4D97-AF65-F5344CB8AC3E}">
        <p14:creationId xmlns:p14="http://schemas.microsoft.com/office/powerpoint/2010/main" val="39300310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eaLnBrk="1" hangingPunct="1">
              <a:buFontTx/>
              <a:buChar char="-"/>
              <a:defRPr/>
            </a:pPr>
            <a:r>
              <a:rPr lang="nb-NO" altLang="en-US" b="1" noProof="0" dirty="0"/>
              <a:t>Formmotstand</a:t>
            </a:r>
            <a:r>
              <a:rPr lang="nb-NO" altLang="en-US" noProof="0" dirty="0"/>
              <a:t>: Dette er grunnen til at enkelte flygere flyr med “pod sele” -&gt; formmotstanden er redusert og man oppnår bedre glidetall / fart.</a:t>
            </a:r>
          </a:p>
          <a:p>
            <a:pPr marL="628650" lvl="1" indent="-171450" algn="l" eaLnBrk="1" hangingPunct="1">
              <a:buFontTx/>
              <a:buChar char="-"/>
              <a:defRPr/>
            </a:pPr>
            <a:r>
              <a:rPr lang="nb-NO" altLang="en-US" noProof="0" dirty="0"/>
              <a:t>Eksempelet med å holde hånda ut vinduet. Øker farten, så blir det også vanskeligere å holde ut hånda -&gt; motstanden øker.</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b-NO" noProof="0" dirty="0"/>
              <a:t>Det antas at 20% av motstanden kommer av overflatemotstand på vingen, 20% fra liner og 20% fra flygeren. Totalt står disse 2 for rundt 60% av </a:t>
            </a:r>
            <a:r>
              <a:rPr lang="nb-NO" dirty="0"/>
              <a:t>totale</a:t>
            </a:r>
            <a:r>
              <a:rPr lang="nb-NO" noProof="0" dirty="0"/>
              <a:t> motstanden.</a:t>
            </a:r>
          </a:p>
          <a:p>
            <a:pPr marL="171450" indent="-171450" algn="l" eaLnBrk="1" hangingPunct="1">
              <a:buFontTx/>
              <a:buChar char="-"/>
              <a:defRPr/>
            </a:pPr>
            <a:endParaRPr lang="nb-NO" altLang="en-US" noProof="0" dirty="0"/>
          </a:p>
        </p:txBody>
      </p:sp>
      <p:sp>
        <p:nvSpPr>
          <p:cNvPr id="4" name="Slide Number Placeholder 3"/>
          <p:cNvSpPr>
            <a:spLocks noGrp="1"/>
          </p:cNvSpPr>
          <p:nvPr>
            <p:ph type="sldNum" sz="quarter" idx="5"/>
          </p:nvPr>
        </p:nvSpPr>
        <p:spPr/>
        <p:txBody>
          <a:bodyPr/>
          <a:lstStyle/>
          <a:p>
            <a:fld id="{17195916-80CB-C040-8433-A525BC6166E0}" type="slidenum">
              <a:rPr lang="en-NO" smtClean="0"/>
              <a:t>15</a:t>
            </a:fld>
            <a:endParaRPr lang="en-NO"/>
          </a:p>
        </p:txBody>
      </p:sp>
    </p:spTree>
    <p:extLst>
      <p:ext uri="{BB962C8B-B14F-4D97-AF65-F5344CB8AC3E}">
        <p14:creationId xmlns:p14="http://schemas.microsoft.com/office/powerpoint/2010/main" val="23853762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NO" b="1" dirty="0"/>
              <a:t>Eksempel</a:t>
            </a:r>
            <a:r>
              <a:rPr lang="en-NO" dirty="0"/>
              <a:t>: “</a:t>
            </a:r>
            <a:r>
              <a:rPr lang="en-NO" b="1" dirty="0"/>
              <a:t>Winglets</a:t>
            </a:r>
            <a:r>
              <a:rPr lang="en-NO" dirty="0"/>
              <a:t>” på passasjerfly er lager for å stoppe luften å flytte seg, reduserer vingetippvirvler</a:t>
            </a:r>
          </a:p>
          <a:p>
            <a:pPr marL="171450" indent="-171450">
              <a:buFontTx/>
              <a:buChar char="-"/>
            </a:pPr>
            <a:r>
              <a:rPr lang="en-NO" dirty="0"/>
              <a:t>Luften flytter seg fra undersiden til oversiden av vingen ved vingetippene i sirkulære bevegelser.</a:t>
            </a:r>
          </a:p>
          <a:p>
            <a:pPr marL="171450" indent="-171450">
              <a:buFontTx/>
              <a:buChar char="-"/>
            </a:pPr>
            <a:endParaRPr lang="en-NO" dirty="0"/>
          </a:p>
          <a:p>
            <a:pPr marL="171450" indent="-171450" algn="l" eaLnBrk="1" hangingPunct="1">
              <a:lnSpc>
                <a:spcPct val="75000"/>
              </a:lnSpc>
              <a:buFontTx/>
              <a:buChar char="-"/>
              <a:defRPr/>
            </a:pPr>
            <a:r>
              <a:rPr lang="nb-NO" altLang="en-US" sz="1200" dirty="0"/>
              <a:t>Indusert motstand er lavest ved stor fart (lavere angrepsvinkel -&gt; mindre trykkforskjell -&gt; mindre å utligne).</a:t>
            </a:r>
          </a:p>
          <a:p>
            <a:pPr marL="171450" indent="-171450" algn="l" eaLnBrk="1" hangingPunct="1">
              <a:lnSpc>
                <a:spcPct val="75000"/>
              </a:lnSpc>
              <a:buFontTx/>
              <a:buChar char="-"/>
              <a:defRPr/>
            </a:pPr>
            <a:r>
              <a:rPr lang="nb-NO" altLang="en-US" sz="1200" dirty="0"/>
              <a:t>Virvlene gir turbulens bak vingen!</a:t>
            </a:r>
          </a:p>
          <a:p>
            <a:pPr marL="171450" indent="-171450" algn="l" eaLnBrk="1" hangingPunct="1">
              <a:lnSpc>
                <a:spcPct val="75000"/>
              </a:lnSpc>
              <a:buFontTx/>
              <a:buChar char="-"/>
              <a:defRPr/>
            </a:pPr>
            <a:r>
              <a:rPr lang="nb-NO" altLang="en-US" sz="1200" dirty="0"/>
              <a:t>Høyt sideforhold gir mindre vingetippvirvler.</a:t>
            </a:r>
          </a:p>
          <a:p>
            <a:pPr marL="171450" marR="0" lvl="0" indent="-171450" algn="l" defTabSz="914400" rtl="0" eaLnBrk="1" fontAlgn="auto" latinLnBrk="0" hangingPunct="1">
              <a:lnSpc>
                <a:spcPct val="75000"/>
              </a:lnSpc>
              <a:spcBef>
                <a:spcPts val="0"/>
              </a:spcBef>
              <a:spcAft>
                <a:spcPts val="0"/>
              </a:spcAft>
              <a:buClrTx/>
              <a:buSzTx/>
              <a:buFontTx/>
              <a:buChar char="-"/>
              <a:tabLst/>
              <a:defRPr/>
            </a:pPr>
            <a:r>
              <a:rPr lang="nb-NO" altLang="en-US" sz="1200" dirty="0"/>
              <a:t>Minsker ved økt hastighet.</a:t>
            </a:r>
          </a:p>
          <a:p>
            <a:pPr marL="171450" marR="0" lvl="0" indent="-171450" algn="l" defTabSz="914400" rtl="0" eaLnBrk="1" fontAlgn="auto" latinLnBrk="0" hangingPunct="1">
              <a:lnSpc>
                <a:spcPct val="75000"/>
              </a:lnSpc>
              <a:spcBef>
                <a:spcPts val="0"/>
              </a:spcBef>
              <a:spcAft>
                <a:spcPts val="0"/>
              </a:spcAft>
              <a:buClrTx/>
              <a:buSzTx/>
              <a:buFontTx/>
              <a:buChar char="-"/>
              <a:tabLst/>
              <a:defRPr/>
            </a:pPr>
            <a:r>
              <a:rPr lang="nb-NO" altLang="en-US" sz="1200" dirty="0"/>
              <a:t>Øker ved redusert hastighet.</a:t>
            </a:r>
          </a:p>
          <a:p>
            <a:pPr marL="171450" marR="0" lvl="0" indent="-171450" algn="l" defTabSz="914400" rtl="0" eaLnBrk="1" fontAlgn="auto" latinLnBrk="0" hangingPunct="1">
              <a:lnSpc>
                <a:spcPct val="75000"/>
              </a:lnSpc>
              <a:spcBef>
                <a:spcPts val="0"/>
              </a:spcBef>
              <a:spcAft>
                <a:spcPts val="0"/>
              </a:spcAft>
              <a:buClrTx/>
              <a:buSzTx/>
              <a:buFontTx/>
              <a:buChar char="-"/>
              <a:tabLst/>
              <a:defRPr/>
            </a:pPr>
            <a:r>
              <a:rPr lang="nb-NO" altLang="en-US" sz="1200" dirty="0"/>
              <a:t>Kan nevne at disse kan merkes dersom vi flyr inn rett bak en annen speedglider.</a:t>
            </a:r>
          </a:p>
          <a:p>
            <a:pPr marL="171450" marR="0" lvl="0" indent="-171450" algn="l" defTabSz="914400" rtl="0" eaLnBrk="1" fontAlgn="auto" latinLnBrk="0" hangingPunct="1">
              <a:lnSpc>
                <a:spcPct val="75000"/>
              </a:lnSpc>
              <a:spcBef>
                <a:spcPts val="0"/>
              </a:spcBef>
              <a:spcAft>
                <a:spcPts val="0"/>
              </a:spcAft>
              <a:buClrTx/>
              <a:buSzTx/>
              <a:buFontTx/>
              <a:buChar char="-"/>
              <a:tabLst/>
              <a:defRPr/>
            </a:pPr>
            <a:endParaRPr lang="nb-NO" sz="1200" dirty="0"/>
          </a:p>
          <a:p>
            <a:pPr marL="0" marR="0" lvl="0" indent="0" algn="l" defTabSz="914400" rtl="0" eaLnBrk="1" fontAlgn="auto" latinLnBrk="0" hangingPunct="1">
              <a:lnSpc>
                <a:spcPct val="75000"/>
              </a:lnSpc>
              <a:spcBef>
                <a:spcPts val="0"/>
              </a:spcBef>
              <a:spcAft>
                <a:spcPts val="0"/>
              </a:spcAft>
              <a:buClrTx/>
              <a:buSzTx/>
              <a:buFontTx/>
              <a:buNone/>
              <a:tabLst/>
              <a:defRPr/>
            </a:pPr>
            <a:r>
              <a:rPr lang="nb-NO" sz="1200" dirty="0"/>
              <a:t>OPK </a:t>
            </a:r>
            <a:r>
              <a:rPr lang="nb-NO" sz="1200" b="1" dirty="0"/>
              <a:t>video</a:t>
            </a:r>
            <a:r>
              <a:rPr lang="nb-NO" sz="1200" dirty="0"/>
              <a:t> som viser vingetippvirvler: </a:t>
            </a:r>
            <a:r>
              <a:rPr lang="nb-NO" sz="1200" b="1" dirty="0" err="1"/>
              <a:t>https</a:t>
            </a:r>
            <a:r>
              <a:rPr lang="nb-NO" sz="1200" b="1" dirty="0"/>
              <a:t>://</a:t>
            </a:r>
            <a:r>
              <a:rPr lang="nb-NO" sz="1200" b="1" dirty="0" err="1"/>
              <a:t>vimeo.com</a:t>
            </a:r>
            <a:r>
              <a:rPr lang="nb-NO" sz="1200" b="1" dirty="0"/>
              <a:t>/341955937</a:t>
            </a:r>
            <a:endParaRPr lang="en-NO" b="1" dirty="0"/>
          </a:p>
          <a:p>
            <a:pPr marL="171450" indent="-171450">
              <a:buChar char="-"/>
            </a:pPr>
            <a:endParaRPr lang="en-NO" dirty="0">
              <a:cs typeface="Calibri"/>
            </a:endParaRPr>
          </a:p>
        </p:txBody>
      </p:sp>
      <p:sp>
        <p:nvSpPr>
          <p:cNvPr id="4" name="Slide Number Placeholder 3"/>
          <p:cNvSpPr>
            <a:spLocks noGrp="1"/>
          </p:cNvSpPr>
          <p:nvPr>
            <p:ph type="sldNum" sz="quarter" idx="5"/>
          </p:nvPr>
        </p:nvSpPr>
        <p:spPr/>
        <p:txBody>
          <a:bodyPr/>
          <a:lstStyle/>
          <a:p>
            <a:fld id="{17195916-80CB-C040-8433-A525BC6166E0}" type="slidenum">
              <a:rPr lang="en-NO" smtClean="0"/>
              <a:t>16</a:t>
            </a:fld>
            <a:endParaRPr lang="en-NO"/>
          </a:p>
        </p:txBody>
      </p:sp>
    </p:spTree>
    <p:extLst>
      <p:ext uri="{BB962C8B-B14F-4D97-AF65-F5344CB8AC3E}">
        <p14:creationId xmlns:p14="http://schemas.microsoft.com/office/powerpoint/2010/main" val="42940185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O" dirty="0"/>
              <a:t>- Vingetipp virvler er også grunnen til at fly må vente på å ta av, til virvlene fra forrige fly har forsvunnet. Ulykker har skjedd med for kort tid mellom avganger.</a:t>
            </a:r>
          </a:p>
        </p:txBody>
      </p:sp>
      <p:sp>
        <p:nvSpPr>
          <p:cNvPr id="4" name="Slide Number Placeholder 3"/>
          <p:cNvSpPr>
            <a:spLocks noGrp="1"/>
          </p:cNvSpPr>
          <p:nvPr>
            <p:ph type="sldNum" sz="quarter" idx="5"/>
          </p:nvPr>
        </p:nvSpPr>
        <p:spPr/>
        <p:txBody>
          <a:bodyPr/>
          <a:lstStyle/>
          <a:p>
            <a:fld id="{17195916-80CB-C040-8433-A525BC6166E0}" type="slidenum">
              <a:rPr lang="en-NO" smtClean="0"/>
              <a:t>18</a:t>
            </a:fld>
            <a:endParaRPr lang="en-NO"/>
          </a:p>
        </p:txBody>
      </p:sp>
    </p:spTree>
    <p:extLst>
      <p:ext uri="{BB962C8B-B14F-4D97-AF65-F5344CB8AC3E}">
        <p14:creationId xmlns:p14="http://schemas.microsoft.com/office/powerpoint/2010/main" val="35947110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O" dirty="0"/>
              <a:t>- Flyfarten for beste glidetall er det punktet hvor vi kan fly </a:t>
            </a:r>
            <a:r>
              <a:rPr lang="en-NO" b="1" dirty="0"/>
              <a:t>lengst</a:t>
            </a:r>
            <a:r>
              <a:rPr lang="en-NO" b="0" dirty="0"/>
              <a:t> i stille luft -&gt; “minst krefter som holder oss igjen”.</a:t>
            </a:r>
            <a:endParaRPr lang="en-NO" dirty="0"/>
          </a:p>
        </p:txBody>
      </p:sp>
      <p:sp>
        <p:nvSpPr>
          <p:cNvPr id="4" name="Slide Number Placeholder 3"/>
          <p:cNvSpPr>
            <a:spLocks noGrp="1"/>
          </p:cNvSpPr>
          <p:nvPr>
            <p:ph type="sldNum" sz="quarter" idx="5"/>
          </p:nvPr>
        </p:nvSpPr>
        <p:spPr/>
        <p:txBody>
          <a:bodyPr/>
          <a:lstStyle/>
          <a:p>
            <a:fld id="{17195916-80CB-C040-8433-A525BC6166E0}" type="slidenum">
              <a:rPr lang="en-NO" smtClean="0"/>
              <a:t>19</a:t>
            </a:fld>
            <a:endParaRPr lang="en-NO"/>
          </a:p>
        </p:txBody>
      </p:sp>
    </p:spTree>
    <p:extLst>
      <p:ext uri="{BB962C8B-B14F-4D97-AF65-F5344CB8AC3E}">
        <p14:creationId xmlns:p14="http://schemas.microsoft.com/office/powerpoint/2010/main" val="5523031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NO" dirty="0"/>
              <a:t>Glidetallet er målt i </a:t>
            </a:r>
            <a:r>
              <a:rPr lang="en-NO" b="1" dirty="0"/>
              <a:t>forhold til bakken!</a:t>
            </a:r>
            <a:endParaRPr lang="en-NO"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NO" dirty="0"/>
              <a:t>Produsentene bruker dette typisk for å angi hvor bra en </a:t>
            </a:r>
            <a:r>
              <a:rPr lang="nb-NO" dirty="0"/>
              <a:t>speed</a:t>
            </a:r>
            <a:r>
              <a:rPr lang="en-NO" dirty="0"/>
              <a:t>glider flyr.</a:t>
            </a:r>
            <a:br>
              <a:rPr lang="nb-NO" dirty="0"/>
            </a:br>
            <a:br>
              <a:rPr lang="nb-NO" dirty="0"/>
            </a:br>
            <a:r>
              <a:rPr lang="nb-NO" dirty="0"/>
              <a:t>Glidetall er mest interessant for hang- og paraglidere da man med en speedglider ofte følger terrenget. Kan nok typisk være 3:1 – 5:1 – vil variere sterkt avhengig av vingetype, vingestørrelse, bruk av trim</a:t>
            </a:r>
            <a:endParaRPr lang="en-NO"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nb-NO" b="1"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NO" b="1" dirty="0"/>
              <a:t>Spørsmål: </a:t>
            </a:r>
            <a:r>
              <a:rPr lang="en-NO" b="0" dirty="0"/>
              <a:t>Hvordan kan vi endre glidetallet mens vi flyr?</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nb-NO" b="0" dirty="0"/>
              <a:t>Trimsystem</a:t>
            </a:r>
            <a:r>
              <a:rPr lang="en-NO" b="0" dirty="0"/>
              <a:t> eller </a:t>
            </a:r>
            <a:r>
              <a:rPr lang="nb-NO" b="0" dirty="0" err="1"/>
              <a:t>styreliner</a:t>
            </a:r>
            <a:r>
              <a:rPr lang="en-NO" b="0" dirty="0"/>
              <a:t>.</a:t>
            </a:r>
            <a:endParaRPr lang="en-NO" b="1"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NO"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NO" dirty="0"/>
          </a:p>
        </p:txBody>
      </p:sp>
      <p:sp>
        <p:nvSpPr>
          <p:cNvPr id="4" name="Slide Number Placeholder 3"/>
          <p:cNvSpPr>
            <a:spLocks noGrp="1"/>
          </p:cNvSpPr>
          <p:nvPr>
            <p:ph type="sldNum" sz="quarter" idx="5"/>
          </p:nvPr>
        </p:nvSpPr>
        <p:spPr/>
        <p:txBody>
          <a:bodyPr/>
          <a:lstStyle/>
          <a:p>
            <a:fld id="{17195916-80CB-C040-8433-A525BC6166E0}" type="slidenum">
              <a:rPr lang="en-NO" smtClean="0"/>
              <a:t>20</a:t>
            </a:fld>
            <a:endParaRPr lang="en-NO"/>
          </a:p>
        </p:txBody>
      </p:sp>
    </p:spTree>
    <p:extLst>
      <p:ext uri="{BB962C8B-B14F-4D97-AF65-F5344CB8AC3E}">
        <p14:creationId xmlns:p14="http://schemas.microsoft.com/office/powerpoint/2010/main" val="41907348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eaLnBrk="1" hangingPunct="1">
              <a:buFontTx/>
              <a:buChar char="-"/>
              <a:defRPr/>
            </a:pPr>
            <a:r>
              <a:rPr lang="nb-NO" altLang="en-US" sz="1200" b="1" i="0" noProof="0" dirty="0" err="1"/>
              <a:t>Flyfart</a:t>
            </a:r>
            <a:r>
              <a:rPr lang="nb-NO" altLang="en-US" sz="1200" i="0" noProof="0" dirty="0"/>
              <a:t> er viktig for evt. </a:t>
            </a:r>
            <a:r>
              <a:rPr lang="nb-NO" altLang="en-US" sz="1200" i="0" noProof="0" dirty="0" err="1"/>
              <a:t>steiling</a:t>
            </a:r>
            <a:r>
              <a:rPr lang="nb-NO" altLang="en-US" sz="1200" i="0" noProof="0" dirty="0"/>
              <a: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b-NO" altLang="en-US" sz="1200" b="1" i="0" noProof="0" dirty="0"/>
              <a:t>Bakkefart</a:t>
            </a:r>
            <a:r>
              <a:rPr lang="nb-NO" altLang="en-US" sz="1200" i="0" noProof="0" dirty="0"/>
              <a:t> er viktig med tanke på landing.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nb-NO" altLang="en-US" sz="1200" i="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altLang="en-US" sz="1200" b="1" i="0" noProof="0" dirty="0"/>
              <a:t>Svar på spørsmål</a:t>
            </a:r>
            <a:r>
              <a:rPr lang="nb-NO" altLang="en-US" sz="1200" i="0" noProof="0" dirty="0"/>
              <a:t>: Vi står i ro i luften, bakkefarten er 0</a:t>
            </a:r>
          </a:p>
          <a:p>
            <a:pPr marL="171450" indent="-171450" algn="l" eaLnBrk="1" hangingPunct="1">
              <a:buFontTx/>
              <a:buChar char="-"/>
              <a:defRPr/>
            </a:pPr>
            <a:endParaRPr lang="nb-NO" altLang="en-US" sz="1200" i="1" noProof="0" dirty="0"/>
          </a:p>
          <a:p>
            <a:endParaRPr lang="nb-NO" noProof="0" dirty="0"/>
          </a:p>
        </p:txBody>
      </p:sp>
      <p:sp>
        <p:nvSpPr>
          <p:cNvPr id="4" name="Slide Number Placeholder 3"/>
          <p:cNvSpPr>
            <a:spLocks noGrp="1"/>
          </p:cNvSpPr>
          <p:nvPr>
            <p:ph type="sldNum" sz="quarter" idx="5"/>
          </p:nvPr>
        </p:nvSpPr>
        <p:spPr/>
        <p:txBody>
          <a:bodyPr/>
          <a:lstStyle/>
          <a:p>
            <a:fld id="{17195916-80CB-C040-8433-A525BC6166E0}" type="slidenum">
              <a:rPr lang="en-NO" smtClean="0"/>
              <a:t>21</a:t>
            </a:fld>
            <a:endParaRPr lang="en-NO"/>
          </a:p>
        </p:txBody>
      </p:sp>
    </p:spTree>
    <p:extLst>
      <p:ext uri="{BB962C8B-B14F-4D97-AF65-F5344CB8AC3E}">
        <p14:creationId xmlns:p14="http://schemas.microsoft.com/office/powerpoint/2010/main" val="1130330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NO" dirty="0"/>
              <a:t>Kan nevne de finurlige single-skin gliderne som en kuriositet?</a:t>
            </a:r>
            <a:endParaRPr lang="en-NO" i="1" dirty="0"/>
          </a:p>
          <a:p>
            <a:pPr marL="171450" indent="-171450">
              <a:buFontTx/>
              <a:buChar char="-"/>
            </a:pPr>
            <a:endParaRPr lang="en-NO" dirty="0"/>
          </a:p>
        </p:txBody>
      </p:sp>
      <p:sp>
        <p:nvSpPr>
          <p:cNvPr id="4" name="Slide Number Placeholder 3"/>
          <p:cNvSpPr>
            <a:spLocks noGrp="1"/>
          </p:cNvSpPr>
          <p:nvPr>
            <p:ph type="sldNum" sz="quarter" idx="5"/>
          </p:nvPr>
        </p:nvSpPr>
        <p:spPr/>
        <p:txBody>
          <a:bodyPr/>
          <a:lstStyle/>
          <a:p>
            <a:fld id="{17195916-80CB-C040-8433-A525BC6166E0}" type="slidenum">
              <a:rPr lang="en-NO" smtClean="0"/>
              <a:t>23</a:t>
            </a:fld>
            <a:endParaRPr lang="en-NO"/>
          </a:p>
        </p:txBody>
      </p:sp>
    </p:spTree>
    <p:extLst>
      <p:ext uri="{BB962C8B-B14F-4D97-AF65-F5344CB8AC3E}">
        <p14:creationId xmlns:p14="http://schemas.microsoft.com/office/powerpoint/2010/main" val="31295866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NO" dirty="0"/>
              <a:t>Forklar forskjell på </a:t>
            </a:r>
            <a:r>
              <a:rPr lang="en-NO" b="1" dirty="0"/>
              <a:t>aerodynamisk løft</a:t>
            </a:r>
            <a:r>
              <a:rPr lang="en-NO" b="0" dirty="0"/>
              <a:t> og </a:t>
            </a:r>
            <a:r>
              <a:rPr lang="en-NO" b="1" dirty="0"/>
              <a:t>“vanlig løft” </a:t>
            </a:r>
            <a:r>
              <a:rPr lang="en-NO" b="0" dirty="0"/>
              <a:t>(meteorologisk løft) som brukt i termikk / hangflyging.</a:t>
            </a:r>
          </a:p>
          <a:p>
            <a:pPr marL="171450" indent="-171450">
              <a:buFontTx/>
              <a:buChar char="-"/>
            </a:pPr>
            <a:r>
              <a:rPr lang="en-NO" b="0" dirty="0"/>
              <a:t>”Løft” er kraften som holder oss oppe! Uten denne ville vi bare falt rett ned.</a:t>
            </a:r>
          </a:p>
          <a:p>
            <a:pPr marL="171450" indent="-171450">
              <a:buFontTx/>
              <a:buChar char="-"/>
            </a:pPr>
            <a:r>
              <a:rPr lang="en-NO" b="1" dirty="0"/>
              <a:t>Forklar lufttrykk</a:t>
            </a:r>
            <a:r>
              <a:rPr lang="en-NO" b="0" dirty="0"/>
              <a:t>: vekten av en tenkt søyle av luft opp i atmosfæren -&gt; dette er dekket i Meteorologi presentasjonen.</a:t>
            </a:r>
          </a:p>
          <a:p>
            <a:pPr marL="171450" indent="-171450">
              <a:buFontTx/>
              <a:buChar char="-"/>
            </a:pPr>
            <a:r>
              <a:rPr lang="en-NO" b="0" dirty="0"/>
              <a:t>Forklar </a:t>
            </a:r>
            <a:r>
              <a:rPr lang="en-NO" b="1" dirty="0"/>
              <a:t>venturi effekten</a:t>
            </a:r>
            <a:r>
              <a:rPr lang="en-NO" b="0" dirty="0"/>
              <a:t> som kommer av at samme mengde luft gjennom en innsnevring gjør at hastigheten </a:t>
            </a:r>
            <a:r>
              <a:rPr lang="en-NO" b="1" dirty="0"/>
              <a:t>øker. </a:t>
            </a:r>
            <a:r>
              <a:rPr lang="en-NO" b="0" dirty="0"/>
              <a:t>-&gt; Dette er også dekket nærmere i Meteorologien.</a:t>
            </a:r>
            <a:endParaRPr lang="en-NO" b="1" dirty="0"/>
          </a:p>
          <a:p>
            <a:pPr marL="171450" indent="-171450">
              <a:buFontTx/>
              <a:buChar char="-"/>
            </a:pPr>
            <a:r>
              <a:rPr lang="en-NO" b="0" dirty="0"/>
              <a:t>Venturirør eksperimetet viser at:</a:t>
            </a:r>
          </a:p>
          <a:p>
            <a:pPr marL="628650" lvl="1" indent="-171450">
              <a:buFontTx/>
              <a:buChar char="-"/>
            </a:pPr>
            <a:r>
              <a:rPr lang="en-NO" b="0" dirty="0"/>
              <a:t>Når luft beveger seg fortere -&gt; lufttrykket </a:t>
            </a:r>
            <a:r>
              <a:rPr lang="en-NO" b="1" dirty="0"/>
              <a:t>minker</a:t>
            </a:r>
            <a:r>
              <a:rPr lang="en-NO" b="0" dirty="0"/>
              <a:t>.</a:t>
            </a:r>
          </a:p>
          <a:p>
            <a:pPr marL="628650" lvl="1" indent="-171450">
              <a:buFontTx/>
              <a:buChar char="-"/>
            </a:pPr>
            <a:r>
              <a:rPr lang="en-NO" b="0" dirty="0"/>
              <a:t>Når luft beveger seg saktere -&gt; lufttrykket </a:t>
            </a:r>
            <a:r>
              <a:rPr lang="en-NO" b="1" dirty="0"/>
              <a:t>øker.</a:t>
            </a:r>
          </a:p>
        </p:txBody>
      </p:sp>
      <p:sp>
        <p:nvSpPr>
          <p:cNvPr id="4" name="Slide Number Placeholder 3"/>
          <p:cNvSpPr>
            <a:spLocks noGrp="1"/>
          </p:cNvSpPr>
          <p:nvPr>
            <p:ph type="sldNum" sz="quarter" idx="5"/>
          </p:nvPr>
        </p:nvSpPr>
        <p:spPr/>
        <p:txBody>
          <a:bodyPr/>
          <a:lstStyle/>
          <a:p>
            <a:fld id="{17195916-80CB-C040-8433-A525BC6166E0}" type="slidenum">
              <a:rPr lang="en-NO" smtClean="0"/>
              <a:t>3</a:t>
            </a:fld>
            <a:endParaRPr lang="en-NO"/>
          </a:p>
        </p:txBody>
      </p:sp>
    </p:spTree>
    <p:extLst>
      <p:ext uri="{BB962C8B-B14F-4D97-AF65-F5344CB8AC3E}">
        <p14:creationId xmlns:p14="http://schemas.microsoft.com/office/powerpoint/2010/main" val="28980850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nb-NO" altLang="en-US" dirty="0"/>
              <a:t>Stabil i pitch- og roll planet grunnet flygerens vekt og dertil </a:t>
            </a:r>
            <a:r>
              <a:rPr lang="nb-NO" altLang="en-US" b="1" dirty="0"/>
              <a:t>lavt tyngdepunkt.</a:t>
            </a:r>
            <a:endParaRPr lang="nb-NO" altLang="en-US" dirty="0"/>
          </a:p>
          <a:p>
            <a:pPr marL="171450" indent="-171450">
              <a:buFontTx/>
              <a:buChar char="-"/>
            </a:pPr>
            <a:r>
              <a:rPr lang="nb-NO" altLang="en-US" dirty="0" err="1"/>
              <a:t>Yaw</a:t>
            </a:r>
            <a:r>
              <a:rPr lang="nb-NO" altLang="en-US" dirty="0"/>
              <a:t>-stabil grunnet speedgliderens konstruksjon (fremkantens krumning i horisontalplanet). Den er </a:t>
            </a:r>
            <a:r>
              <a:rPr lang="nb-NO" altLang="en-US" i="1" dirty="0"/>
              <a:t>selvstabiliserende.</a:t>
            </a:r>
            <a:endParaRPr lang="nb-NO" altLang="en-US" dirty="0"/>
          </a:p>
          <a:p>
            <a:pPr marL="171450" indent="-171450">
              <a:buFontTx/>
              <a:buChar char="-"/>
            </a:pPr>
            <a:endParaRPr lang="en-NO" dirty="0"/>
          </a:p>
        </p:txBody>
      </p:sp>
      <p:sp>
        <p:nvSpPr>
          <p:cNvPr id="4" name="Slide Number Placeholder 3"/>
          <p:cNvSpPr>
            <a:spLocks noGrp="1"/>
          </p:cNvSpPr>
          <p:nvPr>
            <p:ph type="sldNum" sz="quarter" idx="5"/>
          </p:nvPr>
        </p:nvSpPr>
        <p:spPr/>
        <p:txBody>
          <a:bodyPr/>
          <a:lstStyle/>
          <a:p>
            <a:fld id="{17195916-80CB-C040-8433-A525BC6166E0}" type="slidenum">
              <a:rPr lang="en-NO" smtClean="0"/>
              <a:t>24</a:t>
            </a:fld>
            <a:endParaRPr lang="en-NO"/>
          </a:p>
        </p:txBody>
      </p:sp>
    </p:spTree>
    <p:extLst>
      <p:ext uri="{BB962C8B-B14F-4D97-AF65-F5344CB8AC3E}">
        <p14:creationId xmlns:p14="http://schemas.microsoft.com/office/powerpoint/2010/main" val="19943395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dirty="0"/>
              <a:t>N</a:t>
            </a:r>
            <a:r>
              <a:rPr lang="en-NO" dirty="0"/>
              <a:t>evne </a:t>
            </a:r>
            <a:r>
              <a:rPr lang="en-NO" b="1" dirty="0"/>
              <a:t>ulempene</a:t>
            </a:r>
            <a:r>
              <a:rPr lang="en-NO" b="0" dirty="0"/>
              <a:t> med stort sideforhold = lavere passiv sikkerhet.</a:t>
            </a:r>
          </a:p>
          <a:p>
            <a:pPr marL="171450" indent="-171450">
              <a:buFontTx/>
              <a:buChar char="-"/>
            </a:pPr>
            <a:r>
              <a:rPr lang="en-NO" b="0" dirty="0"/>
              <a:t>Nevne at dette da er èn av de nevnte faktorene som påvirker </a:t>
            </a:r>
            <a:r>
              <a:rPr lang="en-NO" b="1" dirty="0"/>
              <a:t>løftet.</a:t>
            </a:r>
            <a:endParaRPr lang="en-NO" dirty="0"/>
          </a:p>
        </p:txBody>
      </p:sp>
      <p:sp>
        <p:nvSpPr>
          <p:cNvPr id="4" name="Slide Number Placeholder 3"/>
          <p:cNvSpPr>
            <a:spLocks noGrp="1"/>
          </p:cNvSpPr>
          <p:nvPr>
            <p:ph type="sldNum" sz="quarter" idx="5"/>
          </p:nvPr>
        </p:nvSpPr>
        <p:spPr/>
        <p:txBody>
          <a:bodyPr/>
          <a:lstStyle/>
          <a:p>
            <a:fld id="{17195916-80CB-C040-8433-A525BC6166E0}" type="slidenum">
              <a:rPr lang="en-NO" smtClean="0"/>
              <a:t>25</a:t>
            </a:fld>
            <a:endParaRPr lang="en-NO"/>
          </a:p>
        </p:txBody>
      </p:sp>
    </p:spTree>
    <p:extLst>
      <p:ext uri="{BB962C8B-B14F-4D97-AF65-F5344CB8AC3E}">
        <p14:creationId xmlns:p14="http://schemas.microsoft.com/office/powerpoint/2010/main" val="26201908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nb-NO" dirty="0"/>
              <a:t>Forholdene stemmer nok ikke for speedglidere og er mindre relevant.</a:t>
            </a:r>
          </a:p>
          <a:p>
            <a:pPr marL="171450" indent="-171450">
              <a:buFontTx/>
              <a:buChar char="-"/>
            </a:pPr>
            <a:endParaRPr lang="nb-NO" dirty="0"/>
          </a:p>
          <a:p>
            <a:pPr marL="171450" indent="-171450">
              <a:buFontTx/>
              <a:buChar char="-"/>
            </a:pPr>
            <a:r>
              <a:rPr lang="en-NO" dirty="0"/>
              <a:t>Jo tynnere vinger, jo bedre ytelse, men desto lavere passiv sikkerhet.</a:t>
            </a:r>
          </a:p>
          <a:p>
            <a:pPr marL="171450" indent="-171450">
              <a:buFontTx/>
              <a:buChar char="-"/>
            </a:pPr>
            <a:r>
              <a:rPr lang="en-NO" dirty="0"/>
              <a:t>Større sideforhold er mer krevende å fly.</a:t>
            </a:r>
          </a:p>
          <a:p>
            <a:pPr marL="171450" indent="-171450">
              <a:buFontTx/>
              <a:buChar char="-"/>
            </a:pPr>
            <a:r>
              <a:rPr lang="en-NO" dirty="0"/>
              <a:t>Større sideforhold krever mye jevnlig flyging for å vedlikeholde ferdighetene til å fly den.</a:t>
            </a:r>
          </a:p>
          <a:p>
            <a:pPr marL="171450" indent="-171450">
              <a:buFontTx/>
              <a:buChar char="-"/>
            </a:pPr>
            <a:r>
              <a:rPr lang="en-NO" dirty="0"/>
              <a:t>Større sideforhold = mindre indusert motstand = mye høyere fart og bedre glidetall.</a:t>
            </a:r>
          </a:p>
        </p:txBody>
      </p:sp>
      <p:sp>
        <p:nvSpPr>
          <p:cNvPr id="4" name="Slide Number Placeholder 3"/>
          <p:cNvSpPr>
            <a:spLocks noGrp="1"/>
          </p:cNvSpPr>
          <p:nvPr>
            <p:ph type="sldNum" sz="quarter" idx="5"/>
          </p:nvPr>
        </p:nvSpPr>
        <p:spPr/>
        <p:txBody>
          <a:bodyPr/>
          <a:lstStyle/>
          <a:p>
            <a:fld id="{17195916-80CB-C040-8433-A525BC6166E0}" type="slidenum">
              <a:rPr lang="en-NO" smtClean="0"/>
              <a:t>26</a:t>
            </a:fld>
            <a:endParaRPr lang="en-NO"/>
          </a:p>
        </p:txBody>
      </p:sp>
    </p:spTree>
    <p:extLst>
      <p:ext uri="{BB962C8B-B14F-4D97-AF65-F5344CB8AC3E}">
        <p14:creationId xmlns:p14="http://schemas.microsoft.com/office/powerpoint/2010/main" val="13156404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O" dirty="0"/>
          </a:p>
        </p:txBody>
      </p:sp>
      <p:sp>
        <p:nvSpPr>
          <p:cNvPr id="4" name="Slide Number Placeholder 3"/>
          <p:cNvSpPr>
            <a:spLocks noGrp="1"/>
          </p:cNvSpPr>
          <p:nvPr>
            <p:ph type="sldNum" sz="quarter" idx="5"/>
          </p:nvPr>
        </p:nvSpPr>
        <p:spPr/>
        <p:txBody>
          <a:bodyPr/>
          <a:lstStyle/>
          <a:p>
            <a:fld id="{17195916-80CB-C040-8433-A525BC6166E0}" type="slidenum">
              <a:rPr lang="en-NO" smtClean="0"/>
              <a:t>27</a:t>
            </a:fld>
            <a:endParaRPr lang="en-NO"/>
          </a:p>
        </p:txBody>
      </p:sp>
    </p:spTree>
    <p:extLst>
      <p:ext uri="{BB962C8B-B14F-4D97-AF65-F5344CB8AC3E}">
        <p14:creationId xmlns:p14="http://schemas.microsoft.com/office/powerpoint/2010/main" val="34827160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NO" dirty="0"/>
              <a:t>Forklar ordet “</a:t>
            </a:r>
            <a:r>
              <a:rPr lang="en-NO" b="1" dirty="0"/>
              <a:t>vingeprofil</a:t>
            </a:r>
            <a:r>
              <a:rPr lang="en-NO" dirty="0"/>
              <a:t>” -&gt; tverrsnitt av en vinge for å enklere kunne vise luftbanen.</a:t>
            </a:r>
          </a:p>
          <a:p>
            <a:pPr marL="171450" indent="-171450">
              <a:buFontTx/>
              <a:buChar char="-"/>
            </a:pPr>
            <a:r>
              <a:rPr lang="en-NO" dirty="0"/>
              <a:t>Lufstrømmen vises som </a:t>
            </a:r>
            <a:r>
              <a:rPr lang="en-NO" b="1" dirty="0"/>
              <a:t>strømlinjer.</a:t>
            </a:r>
            <a:endParaRPr lang="en-NO" b="0" dirty="0"/>
          </a:p>
          <a:p>
            <a:pPr marL="171450" indent="-171450">
              <a:buFontTx/>
              <a:buChar char="-"/>
            </a:pPr>
            <a:r>
              <a:rPr lang="en-NO" b="0" dirty="0"/>
              <a:t>Akkurat som </a:t>
            </a:r>
            <a:r>
              <a:rPr lang="en-NO" b="1" dirty="0"/>
              <a:t>Bernoullis prinsipp </a:t>
            </a:r>
            <a:r>
              <a:rPr lang="en-NO" b="0" dirty="0"/>
              <a:t>vil trykkkreftene både “dytte” vingen fra undersiden samt “dra” den oppover fra oversiden.</a:t>
            </a:r>
          </a:p>
          <a:p>
            <a:pPr marL="628650" lvl="1" indent="-171450">
              <a:buFontTx/>
              <a:buChar char="-"/>
            </a:pPr>
            <a:r>
              <a:rPr lang="en-NO" b="0" dirty="0"/>
              <a:t>Luften over vingen går fortere grunnet lengre vei</a:t>
            </a:r>
            <a:r>
              <a:rPr lang="en-NO" b="1" dirty="0"/>
              <a:t> </a:t>
            </a:r>
            <a:r>
              <a:rPr lang="en-NO" b="0" dirty="0"/>
              <a:t>-&gt; </a:t>
            </a:r>
            <a:r>
              <a:rPr lang="en-NO" b="1" dirty="0"/>
              <a:t>undertrykk.</a:t>
            </a:r>
          </a:p>
          <a:p>
            <a:pPr marL="628650" lvl="1" indent="-171450">
              <a:buFontTx/>
              <a:buChar char="-"/>
            </a:pPr>
            <a:r>
              <a:rPr lang="en-NO" b="0" dirty="0"/>
              <a:t>Luften under vingen går saktere grunnet kortere vei -&gt; </a:t>
            </a:r>
            <a:r>
              <a:rPr lang="en-NO" b="1" dirty="0"/>
              <a:t>overtrykk.</a:t>
            </a:r>
          </a:p>
          <a:p>
            <a:pPr marL="171450" lvl="0" indent="-171450">
              <a:buFontTx/>
              <a:buChar char="-"/>
            </a:pPr>
            <a:r>
              <a:rPr lang="en-NO" b="0" dirty="0"/>
              <a:t>Vi kan endre mengden løft ved å endre </a:t>
            </a:r>
            <a:r>
              <a:rPr lang="en-NO" b="1" dirty="0"/>
              <a:t>vinkelen</a:t>
            </a:r>
            <a:r>
              <a:rPr lang="en-NO" b="0" dirty="0"/>
              <a:t> på profilet mot luftstrømmen. Eksempel: Holde hånda ut av bilvinduet mens man kjører.</a:t>
            </a:r>
          </a:p>
          <a:p>
            <a:pPr marL="171450" lvl="0" indent="-171450">
              <a:buFontTx/>
              <a:buChar char="-"/>
            </a:pPr>
            <a:r>
              <a:rPr lang="en-NO" b="0" dirty="0"/>
              <a:t>Største delen av løftet ligger på profilets fremste del (mesteparten av løftet er generert på den første 1/3 av profilet)</a:t>
            </a:r>
          </a:p>
          <a:p>
            <a:pPr marL="171450" lvl="0" indent="-171450">
              <a:buFontTx/>
              <a:buChar char="-"/>
            </a:pPr>
            <a:r>
              <a:rPr lang="en-NO" b="1" dirty="0"/>
              <a:t>Styrken</a:t>
            </a:r>
            <a:r>
              <a:rPr lang="en-NO" b="0" dirty="0"/>
              <a:t> av løftet er kvadratisk -&gt; dobling av vindstyrke = 4-dobling av løftet</a:t>
            </a:r>
          </a:p>
          <a:p>
            <a:pPr marL="628650" lvl="1" indent="-171450">
              <a:buFontTx/>
              <a:buChar char="-"/>
            </a:pPr>
            <a:r>
              <a:rPr lang="en-NO" b="1" dirty="0"/>
              <a:t>Eksempel:</a:t>
            </a:r>
            <a:r>
              <a:rPr lang="en-NO" b="0" dirty="0"/>
              <a:t> Dette er grunnen til at passasjerfly trenger stor hastighet for å ta av -&gt; løftekreftene blir ikke store nok før hastigheten er stor nok.</a:t>
            </a:r>
          </a:p>
          <a:p>
            <a:pPr marL="628650" lvl="1" indent="-171450">
              <a:buFontTx/>
              <a:buChar char="-"/>
            </a:pPr>
            <a:r>
              <a:rPr lang="en-NO" b="1" dirty="0"/>
              <a:t>Eksempel 2: </a:t>
            </a:r>
            <a:r>
              <a:rPr lang="en-NO" b="0" dirty="0"/>
              <a:t>Dersom et fly, eller </a:t>
            </a:r>
            <a:r>
              <a:rPr lang="nb-NO" b="0" dirty="0"/>
              <a:t>speed</a:t>
            </a:r>
            <a:r>
              <a:rPr lang="en-NO" b="0" dirty="0"/>
              <a:t>glider, står helt i ro er det ingen krefter som virker -&gt; trenger fart for at kreftene virker.</a:t>
            </a:r>
            <a:endParaRPr lang="en-NO" b="1" dirty="0"/>
          </a:p>
          <a:p>
            <a:pPr marL="628650" lvl="1" indent="-171450">
              <a:buFontTx/>
              <a:buChar char="-"/>
            </a:pPr>
            <a:endParaRPr lang="en-NO" b="1" dirty="0"/>
          </a:p>
          <a:p>
            <a:pPr marL="171450" lvl="0" indent="-171450">
              <a:buFontTx/>
              <a:buChar char="-"/>
            </a:pPr>
            <a:r>
              <a:rPr lang="en-NO" b="0" dirty="0"/>
              <a:t>Teorien forklart som at luften som skilles i front møtes på </a:t>
            </a:r>
            <a:r>
              <a:rPr lang="en-NO" b="0" i="1" dirty="0"/>
              <a:t>samme</a:t>
            </a:r>
            <a:r>
              <a:rPr lang="en-NO" b="0" dirty="0"/>
              <a:t> punkt i bakkant av glideren stemmer ikke.</a:t>
            </a:r>
          </a:p>
          <a:p>
            <a:pPr marL="628650" lvl="1" indent="-171450">
              <a:buFontTx/>
              <a:buChar char="-"/>
            </a:pPr>
            <a:r>
              <a:rPr lang="en-NO" b="0" dirty="0"/>
              <a:t>Trykkforskjellene kommer av at lufta går </a:t>
            </a:r>
            <a:r>
              <a:rPr lang="en-NO" b="1" dirty="0"/>
              <a:t>raskere</a:t>
            </a:r>
            <a:r>
              <a:rPr lang="en-NO" b="0" dirty="0"/>
              <a:t> over profilet enn under. Luft “møtes” ikke igjen: </a:t>
            </a:r>
            <a:r>
              <a:rPr lang="en-GB" b="1" dirty="0"/>
              <a:t>https://www.youtube.com/watch?v=UqBmdZ-BNig</a:t>
            </a:r>
          </a:p>
          <a:p>
            <a:pPr marL="628650" lvl="1" indent="-171450">
              <a:buFontTx/>
              <a:buChar char="-"/>
            </a:pPr>
            <a:endParaRPr lang="en-NO" b="1" dirty="0"/>
          </a:p>
          <a:p>
            <a:pPr marL="171450" indent="-171450">
              <a:buFontTx/>
              <a:buChar char="-"/>
            </a:pPr>
            <a:r>
              <a:rPr lang="en-NO" b="0" dirty="0"/>
              <a:t>Teorien </a:t>
            </a:r>
            <a:r>
              <a:rPr lang="en-NO" b="1" dirty="0"/>
              <a:t>foklarer IKKE</a:t>
            </a:r>
            <a:r>
              <a:rPr lang="en-NO" b="0" dirty="0"/>
              <a:t>:</a:t>
            </a:r>
          </a:p>
          <a:p>
            <a:pPr marL="628650" lvl="1" indent="-171450">
              <a:buFontTx/>
              <a:buChar char="-"/>
            </a:pPr>
            <a:r>
              <a:rPr lang="en-NO" b="0" dirty="0"/>
              <a:t>Hvordan fly kan fly opp-ned.</a:t>
            </a:r>
          </a:p>
          <a:p>
            <a:pPr marL="628650" lvl="1" indent="-171450">
              <a:buFontTx/>
              <a:buChar char="-"/>
            </a:pPr>
            <a:r>
              <a:rPr lang="en-NO" b="0" dirty="0"/>
              <a:t>Hvordan også helt flate vinger kan skape løft.</a:t>
            </a:r>
          </a:p>
          <a:p>
            <a:pPr marL="628650" lvl="1" indent="-171450">
              <a:buFontTx/>
              <a:buChar char="-"/>
            </a:pPr>
            <a:r>
              <a:rPr lang="en-NO" b="1" dirty="0"/>
              <a:t>Newtons Lover</a:t>
            </a:r>
            <a:r>
              <a:rPr lang="en-NO" b="0" dirty="0"/>
              <a:t> på neste slide forklarer denne biten.</a:t>
            </a:r>
          </a:p>
          <a:p>
            <a:pPr marL="628650" lvl="1" indent="-171450">
              <a:buFontTx/>
              <a:buChar char="-"/>
            </a:pPr>
            <a:endParaRPr lang="en-NO" b="0" dirty="0"/>
          </a:p>
          <a:p>
            <a:pPr marL="171450" lvl="0" indent="-171450">
              <a:buFontTx/>
              <a:buChar char="-"/>
            </a:pPr>
            <a:r>
              <a:rPr lang="en-NO" b="1" dirty="0"/>
              <a:t>Eksperiment: </a:t>
            </a:r>
            <a:r>
              <a:rPr lang="en-NO" b="0" dirty="0"/>
              <a:t>Blås luft over et ark. Arket vil da heve seg -&gt; lavt lufttrykk trekker arket oppover.</a:t>
            </a:r>
          </a:p>
          <a:p>
            <a:pPr marL="171450" lvl="0" indent="-171450">
              <a:buFontTx/>
              <a:buChar char="-"/>
            </a:pPr>
            <a:endParaRPr lang="en-NO" b="0" dirty="0"/>
          </a:p>
          <a:p>
            <a:pPr marL="0" lvl="0" indent="0">
              <a:buFontTx/>
              <a:buNone/>
            </a:pPr>
            <a:r>
              <a:rPr lang="en-NO" b="1" dirty="0"/>
              <a:t>Video</a:t>
            </a:r>
            <a:r>
              <a:rPr lang="en-NO" b="0" dirty="0"/>
              <a:t> av vindtunnel og luft over vingeprofil som illustrasjon: </a:t>
            </a:r>
            <a:r>
              <a:rPr lang="en-GB" b="1" dirty="0"/>
              <a:t>https://</a:t>
            </a:r>
            <a:r>
              <a:rPr lang="en-GB" b="1" dirty="0" err="1"/>
              <a:t>www.youtube.com</a:t>
            </a:r>
            <a:r>
              <a:rPr lang="en-GB" b="1" dirty="0"/>
              <a:t>/</a:t>
            </a:r>
            <a:r>
              <a:rPr lang="en-GB" b="1" dirty="0" err="1"/>
              <a:t>watch?v</a:t>
            </a:r>
            <a:r>
              <a:rPr lang="en-GB" b="1" dirty="0"/>
              <a:t>=</a:t>
            </a:r>
            <a:r>
              <a:rPr lang="en-GB" b="1" dirty="0" err="1"/>
              <a:t>UqBmdZ-BNig</a:t>
            </a:r>
            <a:r>
              <a:rPr lang="en-GB" b="1" dirty="0"/>
              <a:t>.</a:t>
            </a:r>
          </a:p>
          <a:p>
            <a:pPr marL="0" lvl="0" indent="0">
              <a:buFontTx/>
              <a:buNone/>
            </a:pPr>
            <a:endParaRPr lang="en-GB" b="1" dirty="0"/>
          </a:p>
          <a:p>
            <a:pPr marL="0" lvl="0" indent="0">
              <a:buFontTx/>
              <a:buNone/>
            </a:pPr>
            <a:r>
              <a:rPr lang="en-GB" b="1" dirty="0" err="1"/>
              <a:t>Spørsmål</a:t>
            </a:r>
            <a:r>
              <a:rPr lang="en-GB" b="1" dirty="0"/>
              <a:t> </a:t>
            </a:r>
            <a:r>
              <a:rPr lang="en-GB" b="1" dirty="0" err="1"/>
              <a:t>til</a:t>
            </a:r>
            <a:r>
              <a:rPr lang="en-GB" b="1" dirty="0"/>
              <a:t> </a:t>
            </a:r>
            <a:r>
              <a:rPr lang="en-GB" b="1" dirty="0" err="1"/>
              <a:t>elevene</a:t>
            </a:r>
            <a:r>
              <a:rPr lang="en-GB" b="1" dirty="0"/>
              <a:t>: </a:t>
            </a:r>
            <a:r>
              <a:rPr lang="en-GB" b="0" dirty="0"/>
              <a:t>Kan </a:t>
            </a:r>
            <a:r>
              <a:rPr lang="en-GB" b="0" dirty="0" err="1"/>
              <a:t>Bernoullis</a:t>
            </a:r>
            <a:r>
              <a:rPr lang="en-GB" b="0" dirty="0"/>
              <a:t> </a:t>
            </a:r>
            <a:r>
              <a:rPr lang="en-GB" b="0" dirty="0" err="1"/>
              <a:t>prinsipp</a:t>
            </a:r>
            <a:r>
              <a:rPr lang="en-GB" b="0" dirty="0"/>
              <a:t> </a:t>
            </a:r>
            <a:r>
              <a:rPr lang="en-GB" b="0" dirty="0" err="1"/>
              <a:t>forklare</a:t>
            </a:r>
            <a:r>
              <a:rPr lang="en-GB" b="0" dirty="0"/>
              <a:t> </a:t>
            </a:r>
            <a:r>
              <a:rPr lang="en-GB" b="0" dirty="0" err="1"/>
              <a:t>hvordan</a:t>
            </a:r>
            <a:r>
              <a:rPr lang="en-GB" b="0" dirty="0"/>
              <a:t> et fly </a:t>
            </a:r>
            <a:r>
              <a:rPr lang="en-GB" b="0" dirty="0" err="1"/>
              <a:t>kan</a:t>
            </a:r>
            <a:r>
              <a:rPr lang="en-GB" b="0" dirty="0"/>
              <a:t> fly </a:t>
            </a:r>
            <a:r>
              <a:rPr lang="en-GB" b="0" dirty="0" err="1"/>
              <a:t>opp</a:t>
            </a:r>
            <a:r>
              <a:rPr lang="en-GB" b="0" dirty="0"/>
              <a:t>-ned? (Dette </a:t>
            </a:r>
            <a:r>
              <a:rPr lang="en-GB" b="0" dirty="0" err="1"/>
              <a:t>kan</a:t>
            </a:r>
            <a:r>
              <a:rPr lang="en-GB" b="0" dirty="0"/>
              <a:t> </a:t>
            </a:r>
            <a:r>
              <a:rPr lang="en-GB" b="0" dirty="0" err="1"/>
              <a:t>brukes</a:t>
            </a:r>
            <a:r>
              <a:rPr lang="en-GB" b="0" dirty="0"/>
              <a:t> </a:t>
            </a:r>
            <a:r>
              <a:rPr lang="en-GB" b="0" dirty="0" err="1"/>
              <a:t>som</a:t>
            </a:r>
            <a:r>
              <a:rPr lang="en-GB" b="0" dirty="0"/>
              <a:t> </a:t>
            </a:r>
            <a:r>
              <a:rPr lang="en-GB" b="0" dirty="0" err="1"/>
              <a:t>en</a:t>
            </a:r>
            <a:r>
              <a:rPr lang="en-GB" b="0" dirty="0"/>
              <a:t> “intro” </a:t>
            </a:r>
            <a:r>
              <a:rPr lang="en-GB" b="0" dirty="0" err="1"/>
              <a:t>til</a:t>
            </a:r>
            <a:r>
              <a:rPr lang="en-GB" b="0" dirty="0"/>
              <a:t> </a:t>
            </a:r>
            <a:r>
              <a:rPr lang="en-GB" b="0" dirty="0" err="1"/>
              <a:t>å</a:t>
            </a:r>
            <a:r>
              <a:rPr lang="en-GB" b="0" dirty="0"/>
              <a:t> </a:t>
            </a:r>
            <a:r>
              <a:rPr lang="en-GB" b="0" dirty="0" err="1"/>
              <a:t>forklare</a:t>
            </a:r>
            <a:r>
              <a:rPr lang="en-GB" b="0" dirty="0"/>
              <a:t> at </a:t>
            </a:r>
            <a:r>
              <a:rPr lang="en-GB" b="0" dirty="0" err="1"/>
              <a:t>løft</a:t>
            </a:r>
            <a:r>
              <a:rPr lang="en-GB" b="0" dirty="0"/>
              <a:t> </a:t>
            </a:r>
            <a:r>
              <a:rPr lang="en-GB" b="0" dirty="0" err="1"/>
              <a:t>kan</a:t>
            </a:r>
            <a:r>
              <a:rPr lang="en-GB" b="0" dirty="0"/>
              <a:t> </a:t>
            </a:r>
            <a:r>
              <a:rPr lang="en-GB" b="0" dirty="0" err="1"/>
              <a:t>forklares</a:t>
            </a:r>
            <a:r>
              <a:rPr lang="en-GB" b="0" dirty="0"/>
              <a:t> </a:t>
            </a:r>
            <a:r>
              <a:rPr lang="en-GB" b="0" dirty="0" err="1"/>
              <a:t>på</a:t>
            </a:r>
            <a:r>
              <a:rPr lang="en-GB" b="0" dirty="0"/>
              <a:t> </a:t>
            </a:r>
            <a:r>
              <a:rPr lang="en-GB" b="0" dirty="0" err="1"/>
              <a:t>flere</a:t>
            </a:r>
            <a:r>
              <a:rPr lang="en-GB" b="0" dirty="0"/>
              <a:t> </a:t>
            </a:r>
            <a:r>
              <a:rPr lang="en-GB" b="0" dirty="0" err="1"/>
              <a:t>måter</a:t>
            </a:r>
            <a:r>
              <a:rPr lang="en-GB" b="0" dirty="0"/>
              <a:t>).</a:t>
            </a:r>
            <a:endParaRPr lang="en-NO" b="0" dirty="0"/>
          </a:p>
          <a:p>
            <a:pPr marL="171450" lvl="0" indent="-171450">
              <a:buFontTx/>
              <a:buChar char="-"/>
            </a:pPr>
            <a:endParaRPr lang="en-NO" b="1" dirty="0"/>
          </a:p>
          <a:p>
            <a:pPr marL="171450" indent="-171450">
              <a:buFontTx/>
              <a:buChar char="-"/>
            </a:pPr>
            <a:endParaRPr lang="en-NO" dirty="0"/>
          </a:p>
          <a:p>
            <a:pPr marL="171450" indent="-171450">
              <a:buFontTx/>
              <a:buChar char="-"/>
            </a:pPr>
            <a:endParaRPr lang="en-NO" dirty="0"/>
          </a:p>
          <a:p>
            <a:pPr marL="171450" indent="-171450">
              <a:buFontTx/>
              <a:buChar char="-"/>
            </a:pPr>
            <a:endParaRPr lang="en-NO" dirty="0"/>
          </a:p>
        </p:txBody>
      </p:sp>
      <p:sp>
        <p:nvSpPr>
          <p:cNvPr id="4" name="Slide Number Placeholder 3"/>
          <p:cNvSpPr>
            <a:spLocks noGrp="1"/>
          </p:cNvSpPr>
          <p:nvPr>
            <p:ph type="sldNum" sz="quarter" idx="5"/>
          </p:nvPr>
        </p:nvSpPr>
        <p:spPr/>
        <p:txBody>
          <a:bodyPr/>
          <a:lstStyle/>
          <a:p>
            <a:fld id="{17195916-80CB-C040-8433-A525BC6166E0}" type="slidenum">
              <a:rPr lang="en-NO" smtClean="0"/>
              <a:t>4</a:t>
            </a:fld>
            <a:endParaRPr lang="en-NO"/>
          </a:p>
        </p:txBody>
      </p:sp>
    </p:spTree>
    <p:extLst>
      <p:ext uri="{BB962C8B-B14F-4D97-AF65-F5344CB8AC3E}">
        <p14:creationId xmlns:p14="http://schemas.microsoft.com/office/powerpoint/2010/main" val="2075745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nb-NO" noProof="0" dirty="0">
                <a:cs typeface="Calibri"/>
              </a:rPr>
              <a:t>Måte nr.2 å forklare løft på er Newtons 3.lov -&gt; luftpartikler som treffer profilet skaper en motkraft som dytter profilet oppover.</a:t>
            </a:r>
            <a:endParaRPr lang="nb-NO" noProof="0" dirty="0"/>
          </a:p>
          <a:p>
            <a:pPr marL="171450" indent="-171450">
              <a:buFont typeface="Arial"/>
              <a:buChar char="•"/>
            </a:pPr>
            <a:r>
              <a:rPr lang="nb-NO" b="0" i="0" noProof="0" dirty="0"/>
              <a:t>Newtons</a:t>
            </a:r>
            <a:r>
              <a:rPr lang="nb-NO" noProof="0" dirty="0"/>
              <a:t> 3.lov er heller ikke helt komplett, da den ikke kan forklare over-/undertrykket som oppstår.</a:t>
            </a:r>
            <a:endParaRPr lang="nb-NO" noProof="0" dirty="0">
              <a:cs typeface="Calibri"/>
            </a:endParaRPr>
          </a:p>
        </p:txBody>
      </p:sp>
      <p:sp>
        <p:nvSpPr>
          <p:cNvPr id="4" name="Slide Number Placeholder 3"/>
          <p:cNvSpPr>
            <a:spLocks noGrp="1"/>
          </p:cNvSpPr>
          <p:nvPr>
            <p:ph type="sldNum" sz="quarter" idx="5"/>
          </p:nvPr>
        </p:nvSpPr>
        <p:spPr/>
        <p:txBody>
          <a:bodyPr/>
          <a:lstStyle/>
          <a:p>
            <a:fld id="{17195916-80CB-C040-8433-A525BC6166E0}" type="slidenum">
              <a:rPr lang="en-NO" smtClean="0"/>
              <a:t>6</a:t>
            </a:fld>
            <a:endParaRPr lang="en-NO"/>
          </a:p>
        </p:txBody>
      </p:sp>
    </p:spTree>
    <p:extLst>
      <p:ext uri="{BB962C8B-B14F-4D97-AF65-F5344CB8AC3E}">
        <p14:creationId xmlns:p14="http://schemas.microsoft.com/office/powerpoint/2010/main" val="2628402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nb-NO" noProof="0" dirty="0">
                <a:cs typeface="Calibri"/>
              </a:rPr>
              <a:t>En kombinasjon av disse teoriene er det de fleste er enige om; løftet er et </a:t>
            </a:r>
            <a:r>
              <a:rPr lang="nb-NO" b="1" noProof="0" dirty="0">
                <a:cs typeface="Calibri"/>
              </a:rPr>
              <a:t>resultat av moment </a:t>
            </a:r>
            <a:r>
              <a:rPr lang="nb-NO" noProof="0" dirty="0">
                <a:cs typeface="Calibri"/>
              </a:rPr>
              <a:t>som endrer luftbanen.</a:t>
            </a:r>
            <a:endParaRPr lang="nb-NO" noProof="0" dirty="0"/>
          </a:p>
          <a:p>
            <a:pPr marL="628650" lvl="1" indent="-171450">
              <a:buFontTx/>
              <a:buChar char="-"/>
            </a:pPr>
            <a:r>
              <a:rPr lang="nb-NO" noProof="0" dirty="0">
                <a:cs typeface="Calibri"/>
              </a:rPr>
              <a:t>Forenklet kan vi si at dette er å se på de foregående teoriene samlet sett.</a:t>
            </a:r>
          </a:p>
          <a:p>
            <a:pPr marL="628650" lvl="1" indent="-171450">
              <a:buFont typeface="Arial"/>
              <a:buChar char="•"/>
            </a:pPr>
            <a:r>
              <a:rPr lang="nb-NO" b="1" dirty="0">
                <a:cs typeface="Calibri"/>
              </a:rPr>
              <a:t>Eksempel: </a:t>
            </a:r>
            <a:r>
              <a:rPr lang="nb-NO" dirty="0">
                <a:cs typeface="Calibri"/>
              </a:rPr>
              <a:t>Hold hånda ut av bilvinduet. Dersom man vinkler den mot skrått vinden kjennes </a:t>
            </a:r>
            <a:r>
              <a:rPr lang="nb-NO" i="1" dirty="0">
                <a:cs typeface="Calibri"/>
              </a:rPr>
              <a:t>løftet</a:t>
            </a:r>
            <a:r>
              <a:rPr lang="nb-NO" dirty="0">
                <a:cs typeface="Calibri"/>
              </a:rPr>
              <a:t> med en gang som dytter hånden oppover. Holder man hånden vinkelrett inn i vinden oppleves kun </a:t>
            </a:r>
            <a:r>
              <a:rPr lang="nb-NO" i="1" dirty="0">
                <a:cs typeface="Calibri"/>
              </a:rPr>
              <a:t>motstand</a:t>
            </a:r>
            <a:r>
              <a:rPr lang="nb-NO" dirty="0">
                <a:cs typeface="Calibri"/>
              </a:rPr>
              <a:t> og ingen løft.</a:t>
            </a:r>
          </a:p>
          <a:p>
            <a:pPr marL="171450" indent="-171450">
              <a:buFontTx/>
              <a:buChar char="-"/>
            </a:pPr>
            <a:endParaRPr lang="nb-NO" noProof="0" dirty="0"/>
          </a:p>
          <a:p>
            <a:pPr marL="171450" indent="-171450">
              <a:buFontTx/>
              <a:buChar char="-"/>
            </a:pPr>
            <a:r>
              <a:rPr lang="nb-NO" b="0" i="0" noProof="0" dirty="0"/>
              <a:t>Video som forklarer løft: </a:t>
            </a:r>
            <a:r>
              <a:rPr lang="nb-NO" b="1" i="0" noProof="0" dirty="0"/>
              <a:t>https://www.youtube.com/watch?v=fX-r0COL-xA </a:t>
            </a:r>
            <a:r>
              <a:rPr lang="nb-NO" b="0" i="0" noProof="0" dirty="0"/>
              <a:t>(laget for </a:t>
            </a:r>
            <a:r>
              <a:rPr lang="nb-NO" b="0" i="0" noProof="0" dirty="0" err="1"/>
              <a:t>kitesurfing</a:t>
            </a:r>
            <a:r>
              <a:rPr lang="nb-NO" b="0" i="0" noProof="0" dirty="0"/>
              <a:t>, men prinsippene er det same for alle </a:t>
            </a:r>
            <a:r>
              <a:rPr lang="nb-NO" b="0" i="0" noProof="0" dirty="0" err="1"/>
              <a:t>airfoils</a:t>
            </a:r>
            <a:r>
              <a:rPr lang="nb-NO" b="0" i="0" noProof="0" dirty="0"/>
              <a:t>).</a:t>
            </a:r>
          </a:p>
          <a:p>
            <a:pPr marL="171450" lvl="0" indent="-171450">
              <a:buFontTx/>
              <a:buChar char="-"/>
            </a:pPr>
            <a:endParaRPr lang="nb-NO" i="0" noProof="0" dirty="0">
              <a:cs typeface="Calibri" panose="020F0502020204030204"/>
            </a:endParaRPr>
          </a:p>
        </p:txBody>
      </p:sp>
      <p:sp>
        <p:nvSpPr>
          <p:cNvPr id="4" name="Slide Number Placeholder 3"/>
          <p:cNvSpPr>
            <a:spLocks noGrp="1"/>
          </p:cNvSpPr>
          <p:nvPr>
            <p:ph type="sldNum" sz="quarter" idx="5"/>
          </p:nvPr>
        </p:nvSpPr>
        <p:spPr/>
        <p:txBody>
          <a:bodyPr/>
          <a:lstStyle/>
          <a:p>
            <a:fld id="{17195916-80CB-C040-8433-A525BC6166E0}" type="slidenum">
              <a:rPr lang="en-NO" smtClean="0"/>
              <a:t>7</a:t>
            </a:fld>
            <a:endParaRPr lang="en-NO"/>
          </a:p>
        </p:txBody>
      </p:sp>
    </p:spTree>
    <p:extLst>
      <p:ext uri="{BB962C8B-B14F-4D97-AF65-F5344CB8AC3E}">
        <p14:creationId xmlns:p14="http://schemas.microsoft.com/office/powerpoint/2010/main" val="42674491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85000"/>
              </a:lnSpc>
              <a:spcBef>
                <a:spcPts val="0"/>
              </a:spcBef>
              <a:spcAft>
                <a:spcPts val="0"/>
              </a:spcAft>
              <a:buClrTx/>
              <a:buSzPct val="55000"/>
              <a:buFontTx/>
              <a:buChar char="-"/>
              <a:tabLst/>
              <a:defRPr/>
            </a:pPr>
            <a:r>
              <a:rPr lang="en-NO" b="0" dirty="0"/>
              <a:t>Angrepsvinkel endrer seg kontinuerlig mens vi flyr -&gt; Inn i stigende luft (termikk), ut av stigende luft.</a:t>
            </a:r>
          </a:p>
          <a:p>
            <a:pPr algn="l" eaLnBrk="1" hangingPunct="1">
              <a:lnSpc>
                <a:spcPct val="85000"/>
              </a:lnSpc>
              <a:buSzPct val="55000"/>
              <a:defRPr/>
            </a:pPr>
            <a:endParaRPr lang="en-NO" altLang="en-US" sz="1200" dirty="0"/>
          </a:p>
          <a:p>
            <a:pPr algn="l" eaLnBrk="1" hangingPunct="1">
              <a:lnSpc>
                <a:spcPct val="85000"/>
              </a:lnSpc>
              <a:buSzPct val="55000"/>
              <a:defRPr/>
            </a:pPr>
            <a:r>
              <a:rPr lang="en-NO" altLang="en-US" sz="1200" b="1" dirty="0"/>
              <a:t>Eksempel: </a:t>
            </a:r>
            <a:r>
              <a:rPr lang="en-NO" altLang="en-US" sz="1200" b="0" dirty="0"/>
              <a:t>Airbus A320 NEO flyene som ble satt på bakken grunnet 2 flystyrter hadde feil på AOA sensor (angle-of-attack), en sensor som måler angrepsvinkel. Sensoren målte en brattere vinkel enn det som var tilfellet, og automatisk presset nesen ned mot bakken.</a:t>
            </a:r>
          </a:p>
          <a:p>
            <a:pPr algn="l" eaLnBrk="1" hangingPunct="1">
              <a:lnSpc>
                <a:spcPct val="85000"/>
              </a:lnSpc>
              <a:buSzPct val="55000"/>
              <a:defRPr/>
            </a:pPr>
            <a:endParaRPr lang="en-NO" altLang="en-US" sz="1200" b="0" dirty="0"/>
          </a:p>
          <a:p>
            <a:pPr marL="0" marR="0" lvl="0" indent="0" algn="l" defTabSz="914400" rtl="0" eaLnBrk="1" fontAlgn="auto" latinLnBrk="0" hangingPunct="1">
              <a:lnSpc>
                <a:spcPct val="85000"/>
              </a:lnSpc>
              <a:spcBef>
                <a:spcPts val="0"/>
              </a:spcBef>
              <a:spcAft>
                <a:spcPts val="0"/>
              </a:spcAft>
              <a:buClrTx/>
              <a:buSzPct val="55000"/>
              <a:buFontTx/>
              <a:buNone/>
              <a:tabLst/>
              <a:defRPr/>
            </a:pPr>
            <a:r>
              <a:rPr lang="en-NO" b="1" dirty="0"/>
              <a:t>Spørsmål: </a:t>
            </a:r>
            <a:r>
              <a:rPr lang="en-NO" dirty="0"/>
              <a:t>Hvordan kan vi endre angrepsvinkel mens vi flyr?</a:t>
            </a:r>
          </a:p>
          <a:p>
            <a:pPr marL="171450" marR="0" lvl="0" indent="-171450" algn="l" defTabSz="914400" rtl="0" eaLnBrk="1" fontAlgn="auto" latinLnBrk="0" hangingPunct="1">
              <a:lnSpc>
                <a:spcPct val="85000"/>
              </a:lnSpc>
              <a:spcBef>
                <a:spcPts val="0"/>
              </a:spcBef>
              <a:spcAft>
                <a:spcPts val="0"/>
              </a:spcAft>
              <a:buClrTx/>
              <a:buSzPct val="55000"/>
              <a:buFontTx/>
              <a:buChar char="-"/>
              <a:tabLst/>
              <a:defRPr/>
            </a:pPr>
            <a:r>
              <a:rPr lang="en-NO" b="0" dirty="0"/>
              <a:t>Større angrepsvinkel med å trekke </a:t>
            </a:r>
            <a:r>
              <a:rPr lang="nb-NO" b="0" dirty="0"/>
              <a:t>ned </a:t>
            </a:r>
            <a:r>
              <a:rPr lang="nb-NO" b="0" dirty="0" err="1"/>
              <a:t>styrelinene</a:t>
            </a:r>
            <a:r>
              <a:rPr lang="nb-NO" b="0" dirty="0"/>
              <a:t> eller bare riser</a:t>
            </a:r>
            <a:r>
              <a:rPr lang="en-NO" b="0" dirty="0"/>
              <a:t>.</a:t>
            </a:r>
          </a:p>
          <a:p>
            <a:pPr marL="171450" marR="0" lvl="0" indent="-171450" algn="l" defTabSz="914400" rtl="0" eaLnBrk="1" fontAlgn="auto" latinLnBrk="0" hangingPunct="1">
              <a:lnSpc>
                <a:spcPct val="85000"/>
              </a:lnSpc>
              <a:spcBef>
                <a:spcPts val="0"/>
              </a:spcBef>
              <a:spcAft>
                <a:spcPts val="0"/>
              </a:spcAft>
              <a:buClrTx/>
              <a:buSzPct val="55000"/>
              <a:buFontTx/>
              <a:buChar char="-"/>
              <a:tabLst/>
              <a:defRPr/>
            </a:pPr>
            <a:r>
              <a:rPr lang="en-NO" b="0" dirty="0"/>
              <a:t>Mindre angrepsvinkel med å </a:t>
            </a:r>
            <a:r>
              <a:rPr lang="nb-NO" b="0" dirty="0"/>
              <a:t>slippe opp trim</a:t>
            </a:r>
            <a:r>
              <a:rPr lang="nb-NO" b="0"/>
              <a:t>/åpne trimmen</a:t>
            </a:r>
            <a:r>
              <a:rPr lang="en-NO" b="0"/>
              <a:t>.</a:t>
            </a:r>
            <a:endParaRPr lang="en-NO" b="0" dirty="0"/>
          </a:p>
          <a:p>
            <a:pPr marL="171450" marR="0" lvl="0" indent="-171450" algn="l" defTabSz="914400" rtl="0" eaLnBrk="1" fontAlgn="auto" latinLnBrk="0" hangingPunct="1">
              <a:lnSpc>
                <a:spcPct val="85000"/>
              </a:lnSpc>
              <a:spcBef>
                <a:spcPts val="0"/>
              </a:spcBef>
              <a:spcAft>
                <a:spcPts val="0"/>
              </a:spcAft>
              <a:buClrTx/>
              <a:buSzPct val="55000"/>
              <a:buFontTx/>
              <a:buChar char="-"/>
              <a:tabLst/>
              <a:defRPr/>
            </a:pPr>
            <a:endParaRPr lang="en-NO" b="0" dirty="0"/>
          </a:p>
          <a:p>
            <a:pPr marL="0" marR="0" lvl="0" indent="0" algn="l" defTabSz="914400" rtl="0" eaLnBrk="1" fontAlgn="auto" latinLnBrk="0" hangingPunct="1">
              <a:lnSpc>
                <a:spcPct val="85000"/>
              </a:lnSpc>
              <a:spcBef>
                <a:spcPts val="0"/>
              </a:spcBef>
              <a:spcAft>
                <a:spcPts val="0"/>
              </a:spcAft>
              <a:buClrTx/>
              <a:buSzPct val="55000"/>
              <a:buFontTx/>
              <a:buNone/>
              <a:tabLst/>
              <a:defRPr/>
            </a:pPr>
            <a:r>
              <a:rPr lang="en-NO" b="1" dirty="0"/>
              <a:t>Spørsmål 2: </a:t>
            </a:r>
            <a:r>
              <a:rPr lang="en-NO" dirty="0"/>
              <a:t>Hva skjer dersom vi øker angrepsvinkelen for mye?</a:t>
            </a:r>
          </a:p>
          <a:p>
            <a:pPr marL="171450" marR="0" lvl="0" indent="-171450" algn="l" defTabSz="914400" rtl="0" eaLnBrk="1" fontAlgn="auto" latinLnBrk="0" hangingPunct="1">
              <a:lnSpc>
                <a:spcPct val="85000"/>
              </a:lnSpc>
              <a:spcBef>
                <a:spcPts val="0"/>
              </a:spcBef>
              <a:spcAft>
                <a:spcPts val="0"/>
              </a:spcAft>
              <a:buClrTx/>
              <a:buSzPct val="55000"/>
              <a:buFontTx/>
              <a:buChar char="-"/>
              <a:tabLst/>
              <a:defRPr/>
            </a:pPr>
            <a:r>
              <a:rPr lang="en-NO" dirty="0"/>
              <a:t>Da inntreffer </a:t>
            </a:r>
            <a:r>
              <a:rPr lang="en-NO" b="1" dirty="0"/>
              <a:t>steil </a:t>
            </a:r>
            <a:r>
              <a:rPr lang="en-NO" b="0" dirty="0"/>
              <a:t>-&gt; dette spørsmålet leder til neste slide som forklarer steiling.</a:t>
            </a:r>
          </a:p>
          <a:p>
            <a:pPr algn="l" eaLnBrk="1" hangingPunct="1">
              <a:lnSpc>
                <a:spcPct val="85000"/>
              </a:lnSpc>
              <a:buSzPct val="55000"/>
              <a:defRPr/>
            </a:pPr>
            <a:endParaRPr lang="nb-NO" altLang="en-US" sz="1200" b="1" dirty="0"/>
          </a:p>
        </p:txBody>
      </p:sp>
      <p:sp>
        <p:nvSpPr>
          <p:cNvPr id="4" name="Slide Number Placeholder 3"/>
          <p:cNvSpPr>
            <a:spLocks noGrp="1"/>
          </p:cNvSpPr>
          <p:nvPr>
            <p:ph type="sldNum" sz="quarter" idx="5"/>
          </p:nvPr>
        </p:nvSpPr>
        <p:spPr/>
        <p:txBody>
          <a:bodyPr/>
          <a:lstStyle/>
          <a:p>
            <a:fld id="{17195916-80CB-C040-8433-A525BC6166E0}" type="slidenum">
              <a:rPr lang="en-NO" smtClean="0"/>
              <a:t>8</a:t>
            </a:fld>
            <a:endParaRPr lang="en-NO"/>
          </a:p>
        </p:txBody>
      </p:sp>
    </p:spTree>
    <p:extLst>
      <p:ext uri="{BB962C8B-B14F-4D97-AF65-F5344CB8AC3E}">
        <p14:creationId xmlns:p14="http://schemas.microsoft.com/office/powerpoint/2010/main" val="33097097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NO" dirty="0"/>
          </a:p>
        </p:txBody>
      </p:sp>
      <p:sp>
        <p:nvSpPr>
          <p:cNvPr id="4" name="Slide Number Placeholder 3"/>
          <p:cNvSpPr>
            <a:spLocks noGrp="1"/>
          </p:cNvSpPr>
          <p:nvPr>
            <p:ph type="sldNum" sz="quarter" idx="5"/>
          </p:nvPr>
        </p:nvSpPr>
        <p:spPr/>
        <p:txBody>
          <a:bodyPr/>
          <a:lstStyle/>
          <a:p>
            <a:fld id="{17195916-80CB-C040-8433-A525BC6166E0}" type="slidenum">
              <a:rPr lang="en-NO" smtClean="0"/>
              <a:t>9</a:t>
            </a:fld>
            <a:endParaRPr lang="en-NO"/>
          </a:p>
        </p:txBody>
      </p:sp>
    </p:spTree>
    <p:extLst>
      <p:ext uri="{BB962C8B-B14F-4D97-AF65-F5344CB8AC3E}">
        <p14:creationId xmlns:p14="http://schemas.microsoft.com/office/powerpoint/2010/main" val="28308809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NO" dirty="0"/>
              <a:t>Forklar ordet “</a:t>
            </a:r>
            <a:r>
              <a:rPr lang="en-NO" b="1" dirty="0"/>
              <a:t>vingebelastning</a:t>
            </a:r>
            <a:r>
              <a:rPr lang="en-NO" dirty="0"/>
              <a:t>”</a:t>
            </a:r>
          </a:p>
          <a:p>
            <a:pPr marL="628650" lvl="1" indent="-171450">
              <a:buFontTx/>
              <a:buChar char="-"/>
            </a:pPr>
            <a:r>
              <a:rPr lang="en-NO" b="1" dirty="0"/>
              <a:t>Eksempel:</a:t>
            </a:r>
            <a:r>
              <a:rPr lang="en-NO" b="0" dirty="0"/>
              <a:t> Forklar at en altfor lett </a:t>
            </a:r>
            <a:r>
              <a:rPr lang="nb-NO" b="0" dirty="0"/>
              <a:t>flyger</a:t>
            </a:r>
            <a:r>
              <a:rPr lang="en-NO" b="0" dirty="0"/>
              <a:t> vil bli som “et løv i vinden”. Motsatt med en altfor tung </a:t>
            </a:r>
            <a:r>
              <a:rPr lang="nb-NO" b="0" dirty="0"/>
              <a:t>flyger</a:t>
            </a:r>
            <a:r>
              <a:rPr lang="en-NO" b="0" dirty="0"/>
              <a:t>.</a:t>
            </a:r>
            <a:endParaRPr lang="en-NO" b="1" dirty="0"/>
          </a:p>
          <a:p>
            <a:pPr marL="171450" indent="-171450">
              <a:buFontTx/>
              <a:buChar char="-"/>
            </a:pPr>
            <a:r>
              <a:rPr lang="en-NO" dirty="0"/>
              <a:t>Forklar grunnen til at vi alltid flyr “hands-up” -&gt; for å ikke nærme oss steilehastighet.</a:t>
            </a:r>
          </a:p>
          <a:p>
            <a:pPr marL="171450" indent="-171450">
              <a:buFontTx/>
              <a:buChar char="-"/>
            </a:pPr>
            <a:r>
              <a:rPr lang="en-NO" dirty="0"/>
              <a:t>Steilehastigheten er alltid den samme gitt samme vingebelastning.</a:t>
            </a:r>
          </a:p>
          <a:p>
            <a:pPr marL="171450" indent="-171450">
              <a:buFontTx/>
              <a:buChar char="-"/>
            </a:pPr>
            <a:r>
              <a:rPr lang="en-NO" dirty="0"/>
              <a:t>Forklar “steilehastighet” grundig. Hva betyr det at steilehastigheten </a:t>
            </a:r>
            <a:r>
              <a:rPr lang="en-NO" b="1" dirty="0"/>
              <a:t>øker?</a:t>
            </a:r>
            <a:r>
              <a:rPr lang="en-NO" b="0" dirty="0"/>
              <a:t> -&gt; Det betyr at vingen steiler </a:t>
            </a:r>
            <a:r>
              <a:rPr lang="en-NO" b="1" dirty="0"/>
              <a:t>raskere</a:t>
            </a:r>
            <a:r>
              <a:rPr lang="en-NO" b="0" dirty="0"/>
              <a:t>, i.e. mindre hastighet å “spise av” før vi når punktet der vingen steiler.</a:t>
            </a:r>
          </a:p>
          <a:p>
            <a:pPr marL="628650" lvl="1" indent="-171450">
              <a:buFontTx/>
              <a:buChar char="-"/>
            </a:pPr>
            <a:r>
              <a:rPr lang="en-NO" b="0" dirty="0"/>
              <a:t>Ved “steilehastighet” vil angrepsvinkelen være for stor til av luften kan følge profilet -&gt; fart og vinkel henger sammen!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NO" b="0" dirty="0"/>
              <a:t>Vingebelastning </a:t>
            </a:r>
            <a:r>
              <a:rPr lang="en-NO" b="1" dirty="0"/>
              <a:t>øker i sving </a:t>
            </a:r>
            <a:r>
              <a:rPr lang="en-NO" b="0" dirty="0"/>
              <a:t>-&gt; derfor skal man være forsiktig med å fly sakte (e.g. på heng) for deretter å svinge med å dra mer </a:t>
            </a:r>
            <a:r>
              <a:rPr lang="nb-NO" b="0" dirty="0"/>
              <a:t>i </a:t>
            </a:r>
            <a:r>
              <a:rPr lang="nb-NO" b="0" dirty="0" err="1"/>
              <a:t>styrelinen</a:t>
            </a:r>
            <a:r>
              <a:rPr lang="en-NO" b="0" dirty="0"/>
              <a:t>.</a:t>
            </a:r>
          </a:p>
          <a:p>
            <a:pPr marL="628650" lvl="1" indent="-171450">
              <a:buFontTx/>
              <a:buChar char="-"/>
            </a:pPr>
            <a:endParaRPr lang="en-NO" b="0"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NO" b="1" dirty="0"/>
              <a:t>Spørsmål:</a:t>
            </a:r>
            <a:r>
              <a:rPr lang="en-NO" dirty="0"/>
              <a:t> Hva bruker vi steil til under en vanlig flytur?</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NO" dirty="0"/>
              <a:t>Landing.</a:t>
            </a:r>
          </a:p>
          <a:p>
            <a:pPr marL="628650" lvl="1" indent="-171450">
              <a:buFontTx/>
              <a:buChar char="-"/>
            </a:pPr>
            <a:endParaRPr lang="en-NO" b="0" dirty="0"/>
          </a:p>
          <a:p>
            <a:pPr marL="171450" lvl="0" indent="-171450">
              <a:buFontTx/>
              <a:buChar char="-"/>
            </a:pPr>
            <a:r>
              <a:rPr lang="en-NO" b="1" dirty="0"/>
              <a:t>Spørsmål 2</a:t>
            </a:r>
            <a:r>
              <a:rPr lang="en-NO" b="0" dirty="0"/>
              <a:t>: Hva skjer dersom angrepsvinkelen blir for lav, eller negativ?</a:t>
            </a:r>
          </a:p>
          <a:p>
            <a:pPr marL="171450" indent="-171450">
              <a:buFontTx/>
              <a:buChar char="-"/>
            </a:pPr>
            <a:endParaRPr lang="en-NO" dirty="0"/>
          </a:p>
          <a:p>
            <a:pPr marL="171450" lvl="0" indent="-171450">
              <a:buFontTx/>
              <a:buChar char="-"/>
            </a:pPr>
            <a:endParaRPr lang="en-NO" b="0" dirty="0"/>
          </a:p>
          <a:p>
            <a:pPr marL="171450" indent="-171450">
              <a:buFontTx/>
              <a:buChar char="-"/>
            </a:pPr>
            <a:endParaRPr lang="en-NO" b="0" dirty="0"/>
          </a:p>
          <a:p>
            <a:pPr marL="171450" indent="-171450">
              <a:buFontTx/>
              <a:buChar char="-"/>
            </a:pPr>
            <a:endParaRPr lang="en-NO" dirty="0"/>
          </a:p>
        </p:txBody>
      </p:sp>
      <p:sp>
        <p:nvSpPr>
          <p:cNvPr id="4" name="Slide Number Placeholder 3"/>
          <p:cNvSpPr>
            <a:spLocks noGrp="1"/>
          </p:cNvSpPr>
          <p:nvPr>
            <p:ph type="sldNum" sz="quarter" idx="5"/>
          </p:nvPr>
        </p:nvSpPr>
        <p:spPr/>
        <p:txBody>
          <a:bodyPr/>
          <a:lstStyle/>
          <a:p>
            <a:fld id="{17195916-80CB-C040-8433-A525BC6166E0}" type="slidenum">
              <a:rPr lang="en-NO" smtClean="0"/>
              <a:t>10</a:t>
            </a:fld>
            <a:endParaRPr lang="en-NO"/>
          </a:p>
        </p:txBody>
      </p:sp>
    </p:spTree>
    <p:extLst>
      <p:ext uri="{BB962C8B-B14F-4D97-AF65-F5344CB8AC3E}">
        <p14:creationId xmlns:p14="http://schemas.microsoft.com/office/powerpoint/2010/main" val="24725133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nb-NO" b="0" dirty="0"/>
              <a:t>De to første punktene er de som allerede er gjennomgått. </a:t>
            </a:r>
            <a:r>
              <a:rPr lang="nb-NO" b="1" dirty="0"/>
              <a:t>De resterende 3 er nye begreper</a:t>
            </a:r>
            <a:r>
              <a:rPr lang="nb-NO" b="0" dirty="0"/>
              <a:t>, men som ikke trenger detaljert forklaring.</a:t>
            </a:r>
            <a:endParaRPr lang="nb-NO" b="0" dirty="0">
              <a:cs typeface="Calibri"/>
            </a:endParaRPr>
          </a:p>
          <a:p>
            <a:pPr marL="171450" indent="-171450">
              <a:buFontTx/>
              <a:buChar char="-"/>
            </a:pPr>
            <a:endParaRPr lang="nb-NO" b="0" dirty="0">
              <a:cs typeface="Calibri"/>
            </a:endParaRPr>
          </a:p>
          <a:p>
            <a:pPr marL="171450" indent="-171450">
              <a:buFontTx/>
              <a:buChar char="-"/>
            </a:pPr>
            <a:r>
              <a:rPr lang="nb-NO" b="0" dirty="0"/>
              <a:t>Angrepsvinkel. Forklar at ulike speedglidere har ulike angrepsvinkel, e.g. elevglidere har større angrepsvinkel enn de for viderekomne.</a:t>
            </a:r>
            <a:endParaRPr lang="nb-NO" b="0" dirty="0">
              <a:cs typeface="Calibri"/>
            </a:endParaRPr>
          </a:p>
          <a:p>
            <a:pPr marL="628650" lvl="1" indent="-171450">
              <a:buFontTx/>
              <a:buChar char="-"/>
            </a:pPr>
            <a:r>
              <a:rPr lang="nb-NO" b="1" dirty="0"/>
              <a:t>Spørsmål</a:t>
            </a:r>
            <a:r>
              <a:rPr lang="nb-NO" dirty="0"/>
              <a:t> </a:t>
            </a:r>
            <a:r>
              <a:rPr lang="nb-NO" b="1" dirty="0"/>
              <a:t>til elevene: </a:t>
            </a:r>
            <a:r>
              <a:rPr lang="nb-NO" dirty="0"/>
              <a:t>Hvordan endrer man angrepsvinkel? (trimsystem, </a:t>
            </a:r>
            <a:r>
              <a:rPr lang="nb-NO" dirty="0" err="1"/>
              <a:t>styreliner</a:t>
            </a:r>
            <a:r>
              <a:rPr lang="nb-NO" dirty="0"/>
              <a:t> eller bakre </a:t>
            </a:r>
            <a:r>
              <a:rPr lang="nb-NO" dirty="0" err="1"/>
              <a:t>risere</a:t>
            </a:r>
            <a:r>
              <a:rPr lang="nb-NO" dirty="0"/>
              <a:t>)</a:t>
            </a:r>
            <a:endParaRPr lang="nb-NO" dirty="0">
              <a:cs typeface="Calibri"/>
            </a:endParaRPr>
          </a:p>
          <a:p>
            <a:pPr marL="171450" indent="-171450">
              <a:buFontTx/>
              <a:buChar char="-"/>
            </a:pPr>
            <a:r>
              <a:rPr lang="nb-NO" dirty="0"/>
              <a:t>Hastighet: dobler man hastigheten, 4-dobler man løftet. Tilsvarende, 4-dobler man hastigheten 16-dobler man løftet.</a:t>
            </a:r>
            <a:endParaRPr lang="nb-NO" dirty="0">
              <a:cs typeface="Calibri"/>
            </a:endParaRPr>
          </a:p>
          <a:p>
            <a:pPr marL="628650" lvl="1" indent="-171450">
              <a:buFontTx/>
              <a:buChar char="-"/>
            </a:pPr>
            <a:r>
              <a:rPr lang="nb-NO" b="1" dirty="0"/>
              <a:t>Eksempel:</a:t>
            </a:r>
            <a:r>
              <a:rPr lang="nb-NO" b="0" dirty="0"/>
              <a:t> Dette er viktig å være klar over når man står på start. Tenker man at “det gikk jo fint med 2m/s, da går nok 4m/s vind greit og, det er jo bare dobbelt så mye” så kan man fort bli overrasket over hvor mye mer krefter det er i sving.</a:t>
            </a:r>
            <a:endParaRPr lang="nb-NO" b="0" dirty="0">
              <a:cs typeface="Calibri"/>
            </a:endParaRPr>
          </a:p>
          <a:p>
            <a:pPr marL="628650" lvl="1" indent="-171450">
              <a:buFontTx/>
              <a:buChar char="-"/>
            </a:pPr>
            <a:r>
              <a:rPr lang="nb-NO" dirty="0">
                <a:cs typeface="Calibri"/>
              </a:rPr>
              <a:t>For hastighet kan man relatere til farten et fly trenger bortover rullebanen før løftekreftene er store nok til å bære vekten.</a:t>
            </a:r>
          </a:p>
          <a:p>
            <a:pPr marL="171450" lvl="0" indent="-171450">
              <a:buFontTx/>
              <a:buChar char="-"/>
            </a:pPr>
            <a:r>
              <a:rPr lang="nb-NO" b="0" dirty="0"/>
              <a:t>Vingeprofil: Forklar forskjellene på de ulike speedgliderne, e.g. konkurransevinger er tynnere, elevvinger er tykkere.</a:t>
            </a:r>
            <a:endParaRPr lang="nb-NO" b="0" dirty="0">
              <a:cs typeface="Calibri"/>
            </a:endParaRPr>
          </a:p>
          <a:p>
            <a:pPr marL="171450" lvl="0" indent="-171450">
              <a:buFontTx/>
              <a:buChar char="-"/>
            </a:pPr>
            <a:r>
              <a:rPr lang="nb-NO" b="0" dirty="0"/>
              <a:t>Vingeareal: Størrelsen på vingen er tilpasset vekten av flygeren.</a:t>
            </a:r>
            <a:endParaRPr lang="nb-NO" b="0" dirty="0">
              <a:cs typeface="Calibri"/>
            </a:endParaRPr>
          </a:p>
          <a:p>
            <a:pPr marL="171450" lvl="0" indent="-171450">
              <a:buFontTx/>
              <a:buChar char="-"/>
            </a:pPr>
            <a:r>
              <a:rPr lang="nb-NO" b="0" dirty="0"/>
              <a:t>Lufttetthet: Høyere i atmosfæren er det “mindre luft” -&gt; lengre mellom luftpartiklene.</a:t>
            </a:r>
            <a:endParaRPr lang="nb-NO" b="0" dirty="0">
              <a:cs typeface="Calibri"/>
            </a:endParaRPr>
          </a:p>
          <a:p>
            <a:pPr marL="628650" lvl="1" indent="-171450">
              <a:buFontTx/>
              <a:buChar char="-"/>
            </a:pPr>
            <a:r>
              <a:rPr lang="nb-NO" b="0" dirty="0"/>
              <a:t>Tynnere luft betyr at det er mindre løftekrefter -&gt; Dette betyr bl.a. at vi trenger </a:t>
            </a:r>
            <a:r>
              <a:rPr lang="nb-NO" b="0" i="1" dirty="0"/>
              <a:t>høyere fart</a:t>
            </a:r>
            <a:r>
              <a:rPr lang="nb-NO" b="0" i="0" dirty="0"/>
              <a:t> for å komme i lufta.</a:t>
            </a:r>
            <a:endParaRPr lang="nb-NO" b="0" i="0" dirty="0">
              <a:cs typeface="Calibri"/>
            </a:endParaRPr>
          </a:p>
          <a:p>
            <a:pPr marL="628650" lvl="1" indent="-171450">
              <a:buFontTx/>
              <a:buChar char="-"/>
            </a:pPr>
            <a:r>
              <a:rPr lang="nb-NO" b="1" i="0" dirty="0"/>
              <a:t>Eksempel:</a:t>
            </a:r>
            <a:r>
              <a:rPr lang="nb-NO" b="0" i="0" dirty="0"/>
              <a:t> Passasjerfly flyr høyt grunnet at de her kan holde høyere hastighet (</a:t>
            </a:r>
            <a:r>
              <a:rPr lang="nb-NO" dirty="0"/>
              <a:t>og dertil lavere</a:t>
            </a:r>
            <a:r>
              <a:rPr lang="nb-NO" b="0" i="0" dirty="0"/>
              <a:t> forbruk av </a:t>
            </a:r>
            <a:r>
              <a:rPr lang="nb-NO" dirty="0"/>
              <a:t>drivstoff</a:t>
            </a:r>
            <a:r>
              <a:rPr lang="nb-NO" b="0" i="0" dirty="0"/>
              <a:t>).</a:t>
            </a:r>
            <a:endParaRPr lang="nb-NO" b="1" dirty="0">
              <a:cs typeface="Calibri"/>
            </a:endParaRPr>
          </a:p>
        </p:txBody>
      </p:sp>
      <p:sp>
        <p:nvSpPr>
          <p:cNvPr id="4" name="Slide Number Placeholder 3"/>
          <p:cNvSpPr>
            <a:spLocks noGrp="1"/>
          </p:cNvSpPr>
          <p:nvPr>
            <p:ph type="sldNum" sz="quarter" idx="5"/>
          </p:nvPr>
        </p:nvSpPr>
        <p:spPr/>
        <p:txBody>
          <a:bodyPr/>
          <a:lstStyle/>
          <a:p>
            <a:fld id="{17195916-80CB-C040-8433-A525BC6166E0}" type="slidenum">
              <a:rPr lang="en-NO" smtClean="0"/>
              <a:t>11</a:t>
            </a:fld>
            <a:endParaRPr lang="en-NO"/>
          </a:p>
        </p:txBody>
      </p:sp>
    </p:spTree>
    <p:extLst>
      <p:ext uri="{BB962C8B-B14F-4D97-AF65-F5344CB8AC3E}">
        <p14:creationId xmlns:p14="http://schemas.microsoft.com/office/powerpoint/2010/main" val="28849933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83620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presentasjon - single picture STALL">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D905E1-2C2D-1D42-A64C-6A7C416E36D6}"/>
              </a:ext>
            </a:extLst>
          </p:cNvPr>
          <p:cNvPicPr>
            <a:picLocks noChangeAspect="1"/>
          </p:cNvPicPr>
          <p:nvPr userDrawn="1"/>
        </p:nvPicPr>
        <p:blipFill>
          <a:blip r:embed="rId2"/>
          <a:srcRect/>
          <a:stretch/>
        </p:blipFill>
        <p:spPr>
          <a:xfrm>
            <a:off x="6296076" y="93728"/>
            <a:ext cx="5564679" cy="5997801"/>
          </a:xfrm>
          <a:prstGeom prst="rect">
            <a:avLst/>
          </a:prstGeom>
        </p:spPr>
      </p:pic>
      <p:sp>
        <p:nvSpPr>
          <p:cNvPr id="15" name="Rectangle 9">
            <a:extLst>
              <a:ext uri="{FF2B5EF4-FFF2-40B4-BE49-F238E27FC236}">
                <a16:creationId xmlns:a16="http://schemas.microsoft.com/office/drawing/2014/main" id="{83534A45-C9B9-D74B-8DEF-E0C29FB62F40}"/>
              </a:ext>
            </a:extLst>
          </p:cNvPr>
          <p:cNvSpPr/>
          <p:nvPr userDrawn="1"/>
        </p:nvSpPr>
        <p:spPr>
          <a:xfrm>
            <a:off x="0" y="-1"/>
            <a:ext cx="12192000" cy="971551"/>
          </a:xfrm>
          <a:custGeom>
            <a:avLst/>
            <a:gdLst>
              <a:gd name="connsiteX0" fmla="*/ 0 w 12192000"/>
              <a:gd name="connsiteY0" fmla="*/ 0 h 869795"/>
              <a:gd name="connsiteX1" fmla="*/ 12192000 w 12192000"/>
              <a:gd name="connsiteY1" fmla="*/ 0 h 869795"/>
              <a:gd name="connsiteX2" fmla="*/ 12192000 w 12192000"/>
              <a:gd name="connsiteY2" fmla="*/ 869795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71454"/>
              <a:gd name="connsiteX1" fmla="*/ 12192000 w 12192000"/>
              <a:gd name="connsiteY1" fmla="*/ 0 h 871454"/>
              <a:gd name="connsiteX2" fmla="*/ 12180849 w 12192000"/>
              <a:gd name="connsiteY2" fmla="*/ 223024 h 871454"/>
              <a:gd name="connsiteX3" fmla="*/ 0 w 12192000"/>
              <a:gd name="connsiteY3" fmla="*/ 869795 h 871454"/>
              <a:gd name="connsiteX4" fmla="*/ 0 w 12192000"/>
              <a:gd name="connsiteY4" fmla="*/ 0 h 871454"/>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900870"/>
              <a:gd name="connsiteX1" fmla="*/ 12192000 w 12192000"/>
              <a:gd name="connsiteY1" fmla="*/ 0 h 900870"/>
              <a:gd name="connsiteX2" fmla="*/ 12180849 w 12192000"/>
              <a:gd name="connsiteY2" fmla="*/ 223024 h 900870"/>
              <a:gd name="connsiteX3" fmla="*/ 4259766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31042"/>
              <a:gd name="connsiteX1" fmla="*/ 12192000 w 12192000"/>
              <a:gd name="connsiteY1" fmla="*/ 0 h 931042"/>
              <a:gd name="connsiteX2" fmla="*/ 12180849 w 12192000"/>
              <a:gd name="connsiteY2" fmla="*/ 223024 h 931042"/>
              <a:gd name="connsiteX3" fmla="*/ 5241073 w 12192000"/>
              <a:gd name="connsiteY3" fmla="*/ 661800 h 931042"/>
              <a:gd name="connsiteX4" fmla="*/ 0 w 12192000"/>
              <a:gd name="connsiteY4" fmla="*/ 869795 h 931042"/>
              <a:gd name="connsiteX5" fmla="*/ 0 w 12192000"/>
              <a:gd name="connsiteY5" fmla="*/ 0 h 931042"/>
              <a:gd name="connsiteX0" fmla="*/ 0 w 12192000"/>
              <a:gd name="connsiteY0" fmla="*/ 0 h 907433"/>
              <a:gd name="connsiteX1" fmla="*/ 12192000 w 12192000"/>
              <a:gd name="connsiteY1" fmla="*/ 0 h 907433"/>
              <a:gd name="connsiteX2" fmla="*/ 12180849 w 12192000"/>
              <a:gd name="connsiteY2" fmla="*/ 22302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7433"/>
              <a:gd name="connsiteX1" fmla="*/ 12192000 w 12192000"/>
              <a:gd name="connsiteY1" fmla="*/ 0 h 907433"/>
              <a:gd name="connsiteX2" fmla="*/ 12192000 w 12192000"/>
              <a:gd name="connsiteY2" fmla="*/ 15881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6031"/>
              <a:gd name="connsiteX1" fmla="*/ 12192000 w 12192000"/>
              <a:gd name="connsiteY1" fmla="*/ 0 h 906031"/>
              <a:gd name="connsiteX2" fmla="*/ 12192000 w 12192000"/>
              <a:gd name="connsiteY2" fmla="*/ 158814 h 906031"/>
              <a:gd name="connsiteX3" fmla="*/ 4638908 w 12192000"/>
              <a:gd name="connsiteY3" fmla="*/ 533381 h 906031"/>
              <a:gd name="connsiteX4" fmla="*/ 0 w 12192000"/>
              <a:gd name="connsiteY4" fmla="*/ 869795 h 906031"/>
              <a:gd name="connsiteX5" fmla="*/ 0 w 12192000"/>
              <a:gd name="connsiteY5" fmla="*/ 0 h 906031"/>
              <a:gd name="connsiteX0" fmla="*/ 0 w 12192000"/>
              <a:gd name="connsiteY0" fmla="*/ 0 h 908930"/>
              <a:gd name="connsiteX1" fmla="*/ 12192000 w 12192000"/>
              <a:gd name="connsiteY1" fmla="*/ 0 h 908930"/>
              <a:gd name="connsiteX2" fmla="*/ 12192000 w 12192000"/>
              <a:gd name="connsiteY2" fmla="*/ 158814 h 908930"/>
              <a:gd name="connsiteX3" fmla="*/ 4817327 w 12192000"/>
              <a:gd name="connsiteY3" fmla="*/ 554784 h 908930"/>
              <a:gd name="connsiteX4" fmla="*/ 0 w 12192000"/>
              <a:gd name="connsiteY4" fmla="*/ 869795 h 908930"/>
              <a:gd name="connsiteX5" fmla="*/ 0 w 12192000"/>
              <a:gd name="connsiteY5" fmla="*/ 0 h 908930"/>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203151"/>
              <a:gd name="connsiteY0" fmla="*/ 0 h 910367"/>
              <a:gd name="connsiteX1" fmla="*/ 12192000 w 12203151"/>
              <a:gd name="connsiteY1" fmla="*/ 0 h 910367"/>
              <a:gd name="connsiteX2" fmla="*/ 12203151 w 12203151"/>
              <a:gd name="connsiteY2" fmla="*/ 41097 h 910367"/>
              <a:gd name="connsiteX3" fmla="*/ 4817327 w 12203151"/>
              <a:gd name="connsiteY3" fmla="*/ 554784 h 910367"/>
              <a:gd name="connsiteX4" fmla="*/ 0 w 12203151"/>
              <a:gd name="connsiteY4" fmla="*/ 869795 h 910367"/>
              <a:gd name="connsiteX5" fmla="*/ 0 w 12203151"/>
              <a:gd name="connsiteY5" fmla="*/ 0 h 910367"/>
              <a:gd name="connsiteX0" fmla="*/ 0 w 12203151"/>
              <a:gd name="connsiteY0" fmla="*/ 0 h 912058"/>
              <a:gd name="connsiteX1" fmla="*/ 12192000 w 12203151"/>
              <a:gd name="connsiteY1" fmla="*/ 0 h 912058"/>
              <a:gd name="connsiteX2" fmla="*/ 12203151 w 12203151"/>
              <a:gd name="connsiteY2" fmla="*/ 41097 h 912058"/>
              <a:gd name="connsiteX3" fmla="*/ 4638908 w 12203151"/>
              <a:gd name="connsiteY3" fmla="*/ 565486 h 912058"/>
              <a:gd name="connsiteX4" fmla="*/ 0 w 12203151"/>
              <a:gd name="connsiteY4" fmla="*/ 869795 h 912058"/>
              <a:gd name="connsiteX5" fmla="*/ 0 w 12203151"/>
              <a:gd name="connsiteY5" fmla="*/ 0 h 912058"/>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192000"/>
              <a:gd name="connsiteY0" fmla="*/ 0 h 915359"/>
              <a:gd name="connsiteX1" fmla="*/ 12192000 w 12192000"/>
              <a:gd name="connsiteY1" fmla="*/ 0 h 915359"/>
              <a:gd name="connsiteX2" fmla="*/ 12188864 w 12192000"/>
              <a:gd name="connsiteY2" fmla="*/ 178212 h 915359"/>
              <a:gd name="connsiteX3" fmla="*/ 4638908 w 12192000"/>
              <a:gd name="connsiteY3" fmla="*/ 565486 h 915359"/>
              <a:gd name="connsiteX4" fmla="*/ 0 w 12192000"/>
              <a:gd name="connsiteY4" fmla="*/ 869795 h 915359"/>
              <a:gd name="connsiteX5" fmla="*/ 0 w 12192000"/>
              <a:gd name="connsiteY5" fmla="*/ 0 h 915359"/>
              <a:gd name="connsiteX0" fmla="*/ 0 w 12192000"/>
              <a:gd name="connsiteY0" fmla="*/ 0 h 939105"/>
              <a:gd name="connsiteX1" fmla="*/ 12192000 w 12192000"/>
              <a:gd name="connsiteY1" fmla="*/ 0 h 939105"/>
              <a:gd name="connsiteX2" fmla="*/ 12188864 w 12192000"/>
              <a:gd name="connsiteY2" fmla="*/ 178212 h 939105"/>
              <a:gd name="connsiteX3" fmla="*/ 4653196 w 12192000"/>
              <a:gd name="connsiteY3" fmla="*/ 661466 h 939105"/>
              <a:gd name="connsiteX4" fmla="*/ 0 w 12192000"/>
              <a:gd name="connsiteY4" fmla="*/ 869795 h 939105"/>
              <a:gd name="connsiteX5" fmla="*/ 0 w 12192000"/>
              <a:gd name="connsiteY5" fmla="*/ 0 h 939105"/>
              <a:gd name="connsiteX0" fmla="*/ 0 w 12192000"/>
              <a:gd name="connsiteY0" fmla="*/ 0 h 1069691"/>
              <a:gd name="connsiteX1" fmla="*/ 12192000 w 12192000"/>
              <a:gd name="connsiteY1" fmla="*/ 0 h 1069691"/>
              <a:gd name="connsiteX2" fmla="*/ 12188864 w 12192000"/>
              <a:gd name="connsiteY2" fmla="*/ 178212 h 1069691"/>
              <a:gd name="connsiteX3" fmla="*/ 4653196 w 12192000"/>
              <a:gd name="connsiteY3" fmla="*/ 661466 h 1069691"/>
              <a:gd name="connsiteX4" fmla="*/ 14288 w 12192000"/>
              <a:gd name="connsiteY4" fmla="*/ 1034332 h 1069691"/>
              <a:gd name="connsiteX5" fmla="*/ 0 w 12192000"/>
              <a:gd name="connsiteY5" fmla="*/ 0 h 1069691"/>
              <a:gd name="connsiteX0" fmla="*/ 0 w 12192000"/>
              <a:gd name="connsiteY0" fmla="*/ 0 h 1034332"/>
              <a:gd name="connsiteX1" fmla="*/ 12192000 w 12192000"/>
              <a:gd name="connsiteY1" fmla="*/ 0 h 1034332"/>
              <a:gd name="connsiteX2" fmla="*/ 12188864 w 12192000"/>
              <a:gd name="connsiteY2" fmla="*/ 178212 h 1034332"/>
              <a:gd name="connsiteX3" fmla="*/ 4653196 w 12192000"/>
              <a:gd name="connsiteY3" fmla="*/ 661466 h 1034332"/>
              <a:gd name="connsiteX4" fmla="*/ 14288 w 12192000"/>
              <a:gd name="connsiteY4" fmla="*/ 1034332 h 1034332"/>
              <a:gd name="connsiteX5" fmla="*/ 0 w 12192000"/>
              <a:gd name="connsiteY5" fmla="*/ 0 h 1034332"/>
              <a:gd name="connsiteX0" fmla="*/ 0 w 12203210"/>
              <a:gd name="connsiteY0" fmla="*/ 0 h 1034332"/>
              <a:gd name="connsiteX1" fmla="*/ 12192000 w 12203210"/>
              <a:gd name="connsiteY1" fmla="*/ 0 h 1034332"/>
              <a:gd name="connsiteX2" fmla="*/ 12203152 w 12203210"/>
              <a:gd name="connsiteY2" fmla="*/ 257992 h 1034332"/>
              <a:gd name="connsiteX3" fmla="*/ 4653196 w 12203210"/>
              <a:gd name="connsiteY3" fmla="*/ 661466 h 1034332"/>
              <a:gd name="connsiteX4" fmla="*/ 14288 w 12203210"/>
              <a:gd name="connsiteY4" fmla="*/ 1034332 h 1034332"/>
              <a:gd name="connsiteX5" fmla="*/ 0 w 12203210"/>
              <a:gd name="connsiteY5" fmla="*/ 0 h 1034332"/>
              <a:gd name="connsiteX0" fmla="*/ 0 w 12203210"/>
              <a:gd name="connsiteY0" fmla="*/ 0 h 1034332"/>
              <a:gd name="connsiteX1" fmla="*/ 12192000 w 12203210"/>
              <a:gd name="connsiteY1" fmla="*/ 0 h 1034332"/>
              <a:gd name="connsiteX2" fmla="*/ 12203152 w 12203210"/>
              <a:gd name="connsiteY2" fmla="*/ 257992 h 1034332"/>
              <a:gd name="connsiteX3" fmla="*/ 4653196 w 12203210"/>
              <a:gd name="connsiteY3" fmla="*/ 661466 h 1034332"/>
              <a:gd name="connsiteX4" fmla="*/ 14288 w 12203210"/>
              <a:gd name="connsiteY4" fmla="*/ 1034332 h 1034332"/>
              <a:gd name="connsiteX5" fmla="*/ 0 w 12203210"/>
              <a:gd name="connsiteY5" fmla="*/ 0 h 1034332"/>
              <a:gd name="connsiteX0" fmla="*/ 0 w 12203210"/>
              <a:gd name="connsiteY0" fmla="*/ 0 h 1034332"/>
              <a:gd name="connsiteX1" fmla="*/ 12192000 w 12203210"/>
              <a:gd name="connsiteY1" fmla="*/ 0 h 1034332"/>
              <a:gd name="connsiteX2" fmla="*/ 12203152 w 12203210"/>
              <a:gd name="connsiteY2" fmla="*/ 257992 h 1034332"/>
              <a:gd name="connsiteX3" fmla="*/ 4624621 w 12203210"/>
              <a:gd name="connsiteY3" fmla="*/ 555092 h 1034332"/>
              <a:gd name="connsiteX4" fmla="*/ 14288 w 12203210"/>
              <a:gd name="connsiteY4" fmla="*/ 1034332 h 1034332"/>
              <a:gd name="connsiteX5" fmla="*/ 0 w 12203210"/>
              <a:gd name="connsiteY5" fmla="*/ 0 h 1034332"/>
              <a:gd name="connsiteX0" fmla="*/ 0 w 12217469"/>
              <a:gd name="connsiteY0" fmla="*/ 0 h 1034332"/>
              <a:gd name="connsiteX1" fmla="*/ 12192000 w 12217469"/>
              <a:gd name="connsiteY1" fmla="*/ 0 h 1034332"/>
              <a:gd name="connsiteX2" fmla="*/ 12217440 w 12217469"/>
              <a:gd name="connsiteY2" fmla="*/ 351069 h 1034332"/>
              <a:gd name="connsiteX3" fmla="*/ 4624621 w 12217469"/>
              <a:gd name="connsiteY3" fmla="*/ 555092 h 1034332"/>
              <a:gd name="connsiteX4" fmla="*/ 14288 w 12217469"/>
              <a:gd name="connsiteY4" fmla="*/ 1034332 h 1034332"/>
              <a:gd name="connsiteX5" fmla="*/ 0 w 12217469"/>
              <a:gd name="connsiteY5" fmla="*/ 0 h 1034332"/>
              <a:gd name="connsiteX0" fmla="*/ 0 w 12217469"/>
              <a:gd name="connsiteY0" fmla="*/ 0 h 1034332"/>
              <a:gd name="connsiteX1" fmla="*/ 12192000 w 12217469"/>
              <a:gd name="connsiteY1" fmla="*/ 0 h 1034332"/>
              <a:gd name="connsiteX2" fmla="*/ 12217440 w 12217469"/>
              <a:gd name="connsiteY2" fmla="*/ 351069 h 1034332"/>
              <a:gd name="connsiteX3" fmla="*/ 4624621 w 12217469"/>
              <a:gd name="connsiteY3" fmla="*/ 555092 h 1034332"/>
              <a:gd name="connsiteX4" fmla="*/ 14288 w 12217469"/>
              <a:gd name="connsiteY4" fmla="*/ 1034332 h 1034332"/>
              <a:gd name="connsiteX5" fmla="*/ 0 w 12217469"/>
              <a:gd name="connsiteY5" fmla="*/ 0 h 1034332"/>
              <a:gd name="connsiteX0" fmla="*/ 0 w 12203211"/>
              <a:gd name="connsiteY0" fmla="*/ 0 h 1034332"/>
              <a:gd name="connsiteX1" fmla="*/ 12192000 w 12203211"/>
              <a:gd name="connsiteY1" fmla="*/ 0 h 1034332"/>
              <a:gd name="connsiteX2" fmla="*/ 12203153 w 12203211"/>
              <a:gd name="connsiteY2" fmla="*/ 364366 h 1034332"/>
              <a:gd name="connsiteX3" fmla="*/ 4624621 w 12203211"/>
              <a:gd name="connsiteY3" fmla="*/ 555092 h 1034332"/>
              <a:gd name="connsiteX4" fmla="*/ 14288 w 12203211"/>
              <a:gd name="connsiteY4" fmla="*/ 1034332 h 1034332"/>
              <a:gd name="connsiteX5" fmla="*/ 0 w 12203211"/>
              <a:gd name="connsiteY5" fmla="*/ 0 h 1034332"/>
              <a:gd name="connsiteX0" fmla="*/ 0 w 12203211"/>
              <a:gd name="connsiteY0" fmla="*/ 0 h 1034332"/>
              <a:gd name="connsiteX1" fmla="*/ 12192000 w 12203211"/>
              <a:gd name="connsiteY1" fmla="*/ 0 h 1034332"/>
              <a:gd name="connsiteX2" fmla="*/ 12203153 w 12203211"/>
              <a:gd name="connsiteY2" fmla="*/ 364366 h 1034332"/>
              <a:gd name="connsiteX3" fmla="*/ 4624621 w 12203211"/>
              <a:gd name="connsiteY3" fmla="*/ 555092 h 1034332"/>
              <a:gd name="connsiteX4" fmla="*/ 328 w 12203211"/>
              <a:gd name="connsiteY4" fmla="*/ 1034332 h 1034332"/>
              <a:gd name="connsiteX5" fmla="*/ 0 w 12203211"/>
              <a:gd name="connsiteY5" fmla="*/ 0 h 1034332"/>
              <a:gd name="connsiteX0" fmla="*/ 0 w 12192000"/>
              <a:gd name="connsiteY0" fmla="*/ 0 h 1034332"/>
              <a:gd name="connsiteX1" fmla="*/ 12192000 w 12192000"/>
              <a:gd name="connsiteY1" fmla="*/ 0 h 1034332"/>
              <a:gd name="connsiteX2" fmla="*/ 12189193 w 12192000"/>
              <a:gd name="connsiteY2" fmla="*/ 408953 h 1034332"/>
              <a:gd name="connsiteX3" fmla="*/ 4624621 w 12192000"/>
              <a:gd name="connsiteY3" fmla="*/ 555092 h 1034332"/>
              <a:gd name="connsiteX4" fmla="*/ 328 w 12192000"/>
              <a:gd name="connsiteY4" fmla="*/ 1034332 h 1034332"/>
              <a:gd name="connsiteX5" fmla="*/ 0 w 12192000"/>
              <a:gd name="connsiteY5" fmla="*/ 0 h 1034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1034332">
                <a:moveTo>
                  <a:pt x="0" y="0"/>
                </a:moveTo>
                <a:lnTo>
                  <a:pt x="12192000" y="0"/>
                </a:lnTo>
                <a:cubicBezTo>
                  <a:pt x="12190955" y="59404"/>
                  <a:pt x="12190238" y="349549"/>
                  <a:pt x="12189193" y="408953"/>
                </a:cubicBezTo>
                <a:cubicBezTo>
                  <a:pt x="10358728" y="111505"/>
                  <a:pt x="6621308" y="26517"/>
                  <a:pt x="4624621" y="555092"/>
                </a:cubicBezTo>
                <a:cubicBezTo>
                  <a:pt x="3319309" y="884078"/>
                  <a:pt x="710289" y="1021228"/>
                  <a:pt x="328" y="1034332"/>
                </a:cubicBezTo>
                <a:cubicBezTo>
                  <a:pt x="219" y="689555"/>
                  <a:pt x="109" y="344777"/>
                  <a:pt x="0" y="0"/>
                </a:cubicBezTo>
                <a:close/>
              </a:path>
            </a:pathLst>
          </a:custGeom>
          <a:gradFill>
            <a:gsLst>
              <a:gs pos="54000">
                <a:srgbClr val="B68059">
                  <a:lumMod val="99504"/>
                </a:srgbClr>
              </a:gs>
              <a:gs pos="0">
                <a:srgbClr val="A56940">
                  <a:lumMod val="91000"/>
                  <a:lumOff val="9000"/>
                </a:srgbClr>
              </a:gs>
              <a:gs pos="100000">
                <a:srgbClr val="C3936E">
                  <a:lumMod val="89000"/>
                  <a:lumOff val="11000"/>
                </a:srgbClr>
              </a:gs>
            </a:gsLst>
            <a:lin ang="0" scaled="1"/>
          </a:gradFill>
          <a:ln>
            <a:solidFill>
              <a:srgbClr val="C393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dirty="0"/>
          </a:p>
        </p:txBody>
      </p:sp>
      <p:sp>
        <p:nvSpPr>
          <p:cNvPr id="10" name="Rectangle 9">
            <a:extLst>
              <a:ext uri="{FF2B5EF4-FFF2-40B4-BE49-F238E27FC236}">
                <a16:creationId xmlns:a16="http://schemas.microsoft.com/office/drawing/2014/main" id="{9C51AC78-E62F-2043-957C-FCA8CE94DCAD}"/>
              </a:ext>
            </a:extLst>
          </p:cNvPr>
          <p:cNvSpPr/>
          <p:nvPr userDrawn="1"/>
        </p:nvSpPr>
        <p:spPr>
          <a:xfrm>
            <a:off x="0" y="0"/>
            <a:ext cx="12192000" cy="833789"/>
          </a:xfrm>
          <a:custGeom>
            <a:avLst/>
            <a:gdLst>
              <a:gd name="connsiteX0" fmla="*/ 0 w 12192000"/>
              <a:gd name="connsiteY0" fmla="*/ 0 h 869795"/>
              <a:gd name="connsiteX1" fmla="*/ 12192000 w 12192000"/>
              <a:gd name="connsiteY1" fmla="*/ 0 h 869795"/>
              <a:gd name="connsiteX2" fmla="*/ 12192000 w 12192000"/>
              <a:gd name="connsiteY2" fmla="*/ 869795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71454"/>
              <a:gd name="connsiteX1" fmla="*/ 12192000 w 12192000"/>
              <a:gd name="connsiteY1" fmla="*/ 0 h 871454"/>
              <a:gd name="connsiteX2" fmla="*/ 12180849 w 12192000"/>
              <a:gd name="connsiteY2" fmla="*/ 223024 h 871454"/>
              <a:gd name="connsiteX3" fmla="*/ 0 w 12192000"/>
              <a:gd name="connsiteY3" fmla="*/ 869795 h 871454"/>
              <a:gd name="connsiteX4" fmla="*/ 0 w 12192000"/>
              <a:gd name="connsiteY4" fmla="*/ 0 h 871454"/>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900870"/>
              <a:gd name="connsiteX1" fmla="*/ 12192000 w 12192000"/>
              <a:gd name="connsiteY1" fmla="*/ 0 h 900870"/>
              <a:gd name="connsiteX2" fmla="*/ 12180849 w 12192000"/>
              <a:gd name="connsiteY2" fmla="*/ 223024 h 900870"/>
              <a:gd name="connsiteX3" fmla="*/ 4259766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31042"/>
              <a:gd name="connsiteX1" fmla="*/ 12192000 w 12192000"/>
              <a:gd name="connsiteY1" fmla="*/ 0 h 931042"/>
              <a:gd name="connsiteX2" fmla="*/ 12180849 w 12192000"/>
              <a:gd name="connsiteY2" fmla="*/ 223024 h 931042"/>
              <a:gd name="connsiteX3" fmla="*/ 5241073 w 12192000"/>
              <a:gd name="connsiteY3" fmla="*/ 661800 h 931042"/>
              <a:gd name="connsiteX4" fmla="*/ 0 w 12192000"/>
              <a:gd name="connsiteY4" fmla="*/ 869795 h 931042"/>
              <a:gd name="connsiteX5" fmla="*/ 0 w 12192000"/>
              <a:gd name="connsiteY5" fmla="*/ 0 h 931042"/>
              <a:gd name="connsiteX0" fmla="*/ 0 w 12192000"/>
              <a:gd name="connsiteY0" fmla="*/ 0 h 907433"/>
              <a:gd name="connsiteX1" fmla="*/ 12192000 w 12192000"/>
              <a:gd name="connsiteY1" fmla="*/ 0 h 907433"/>
              <a:gd name="connsiteX2" fmla="*/ 12180849 w 12192000"/>
              <a:gd name="connsiteY2" fmla="*/ 22302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7433"/>
              <a:gd name="connsiteX1" fmla="*/ 12192000 w 12192000"/>
              <a:gd name="connsiteY1" fmla="*/ 0 h 907433"/>
              <a:gd name="connsiteX2" fmla="*/ 12192000 w 12192000"/>
              <a:gd name="connsiteY2" fmla="*/ 15881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6031"/>
              <a:gd name="connsiteX1" fmla="*/ 12192000 w 12192000"/>
              <a:gd name="connsiteY1" fmla="*/ 0 h 906031"/>
              <a:gd name="connsiteX2" fmla="*/ 12192000 w 12192000"/>
              <a:gd name="connsiteY2" fmla="*/ 158814 h 906031"/>
              <a:gd name="connsiteX3" fmla="*/ 4638908 w 12192000"/>
              <a:gd name="connsiteY3" fmla="*/ 533381 h 906031"/>
              <a:gd name="connsiteX4" fmla="*/ 0 w 12192000"/>
              <a:gd name="connsiteY4" fmla="*/ 869795 h 906031"/>
              <a:gd name="connsiteX5" fmla="*/ 0 w 12192000"/>
              <a:gd name="connsiteY5" fmla="*/ 0 h 906031"/>
              <a:gd name="connsiteX0" fmla="*/ 0 w 12192000"/>
              <a:gd name="connsiteY0" fmla="*/ 0 h 908930"/>
              <a:gd name="connsiteX1" fmla="*/ 12192000 w 12192000"/>
              <a:gd name="connsiteY1" fmla="*/ 0 h 908930"/>
              <a:gd name="connsiteX2" fmla="*/ 12192000 w 12192000"/>
              <a:gd name="connsiteY2" fmla="*/ 158814 h 908930"/>
              <a:gd name="connsiteX3" fmla="*/ 4817327 w 12192000"/>
              <a:gd name="connsiteY3" fmla="*/ 554784 h 908930"/>
              <a:gd name="connsiteX4" fmla="*/ 0 w 12192000"/>
              <a:gd name="connsiteY4" fmla="*/ 869795 h 908930"/>
              <a:gd name="connsiteX5" fmla="*/ 0 w 12192000"/>
              <a:gd name="connsiteY5" fmla="*/ 0 h 908930"/>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203151"/>
              <a:gd name="connsiteY0" fmla="*/ 0 h 910367"/>
              <a:gd name="connsiteX1" fmla="*/ 12192000 w 12203151"/>
              <a:gd name="connsiteY1" fmla="*/ 0 h 910367"/>
              <a:gd name="connsiteX2" fmla="*/ 12203151 w 12203151"/>
              <a:gd name="connsiteY2" fmla="*/ 41097 h 910367"/>
              <a:gd name="connsiteX3" fmla="*/ 4817327 w 12203151"/>
              <a:gd name="connsiteY3" fmla="*/ 554784 h 910367"/>
              <a:gd name="connsiteX4" fmla="*/ 0 w 12203151"/>
              <a:gd name="connsiteY4" fmla="*/ 869795 h 910367"/>
              <a:gd name="connsiteX5" fmla="*/ 0 w 12203151"/>
              <a:gd name="connsiteY5" fmla="*/ 0 h 910367"/>
              <a:gd name="connsiteX0" fmla="*/ 0 w 12203151"/>
              <a:gd name="connsiteY0" fmla="*/ 0 h 912058"/>
              <a:gd name="connsiteX1" fmla="*/ 12192000 w 12203151"/>
              <a:gd name="connsiteY1" fmla="*/ 0 h 912058"/>
              <a:gd name="connsiteX2" fmla="*/ 12203151 w 12203151"/>
              <a:gd name="connsiteY2" fmla="*/ 41097 h 912058"/>
              <a:gd name="connsiteX3" fmla="*/ 4638908 w 12203151"/>
              <a:gd name="connsiteY3" fmla="*/ 565486 h 912058"/>
              <a:gd name="connsiteX4" fmla="*/ 0 w 12203151"/>
              <a:gd name="connsiteY4" fmla="*/ 869795 h 912058"/>
              <a:gd name="connsiteX5" fmla="*/ 0 w 12203151"/>
              <a:gd name="connsiteY5" fmla="*/ 0 h 912058"/>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192000"/>
              <a:gd name="connsiteY0" fmla="*/ 0 h 915359"/>
              <a:gd name="connsiteX1" fmla="*/ 12192000 w 12192000"/>
              <a:gd name="connsiteY1" fmla="*/ 0 h 915359"/>
              <a:gd name="connsiteX2" fmla="*/ 12188864 w 12192000"/>
              <a:gd name="connsiteY2" fmla="*/ 109654 h 915359"/>
              <a:gd name="connsiteX3" fmla="*/ 4638908 w 12192000"/>
              <a:gd name="connsiteY3" fmla="*/ 565486 h 915359"/>
              <a:gd name="connsiteX4" fmla="*/ 0 w 12192000"/>
              <a:gd name="connsiteY4" fmla="*/ 869795 h 915359"/>
              <a:gd name="connsiteX5" fmla="*/ 0 w 12192000"/>
              <a:gd name="connsiteY5" fmla="*/ 0 h 915359"/>
              <a:gd name="connsiteX0" fmla="*/ 0 w 12192000"/>
              <a:gd name="connsiteY0" fmla="*/ 0 h 915359"/>
              <a:gd name="connsiteX1" fmla="*/ 12192000 w 12192000"/>
              <a:gd name="connsiteY1" fmla="*/ 0 h 915359"/>
              <a:gd name="connsiteX2" fmla="*/ 12188864 w 12192000"/>
              <a:gd name="connsiteY2" fmla="*/ 109654 h 915359"/>
              <a:gd name="connsiteX3" fmla="*/ 4638908 w 12192000"/>
              <a:gd name="connsiteY3" fmla="*/ 565486 h 915359"/>
              <a:gd name="connsiteX4" fmla="*/ 0 w 12192000"/>
              <a:gd name="connsiteY4" fmla="*/ 869795 h 915359"/>
              <a:gd name="connsiteX5" fmla="*/ 0 w 12192000"/>
              <a:gd name="connsiteY5" fmla="*/ 0 h 915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915359">
                <a:moveTo>
                  <a:pt x="0" y="0"/>
                </a:moveTo>
                <a:lnTo>
                  <a:pt x="12192000" y="0"/>
                </a:lnTo>
                <a:cubicBezTo>
                  <a:pt x="12190955" y="36551"/>
                  <a:pt x="12189909" y="73103"/>
                  <a:pt x="12188864" y="109654"/>
                </a:cubicBezTo>
                <a:cubicBezTo>
                  <a:pt x="10544137" y="-45263"/>
                  <a:pt x="6635595" y="36911"/>
                  <a:pt x="4638908" y="565486"/>
                </a:cubicBezTo>
                <a:cubicBezTo>
                  <a:pt x="3333596" y="894472"/>
                  <a:pt x="709961" y="980095"/>
                  <a:pt x="0" y="869795"/>
                </a:cubicBezTo>
                <a:lnTo>
                  <a:pt x="0" y="0"/>
                </a:lnTo>
                <a:close/>
              </a:path>
            </a:pathLst>
          </a:custGeom>
          <a:gradFill>
            <a:gsLst>
              <a:gs pos="0">
                <a:srgbClr val="7A9CA7"/>
              </a:gs>
              <a:gs pos="64000">
                <a:srgbClr val="8CACB5">
                  <a:tint val="44500"/>
                  <a:satMod val="160000"/>
                </a:srgbClr>
              </a:gs>
              <a:gs pos="100000">
                <a:srgbClr val="8CACB5">
                  <a:tint val="23500"/>
                  <a:satMod val="160000"/>
                </a:srgbClr>
              </a:gs>
            </a:gsLst>
            <a:lin ang="0" scaled="1"/>
          </a:gradFill>
          <a:ln>
            <a:solidFill>
              <a:srgbClr val="8CAC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dirty="0"/>
          </a:p>
        </p:txBody>
      </p:sp>
      <p:cxnSp>
        <p:nvCxnSpPr>
          <p:cNvPr id="17" name="Straight Connector 16">
            <a:extLst>
              <a:ext uri="{FF2B5EF4-FFF2-40B4-BE49-F238E27FC236}">
                <a16:creationId xmlns:a16="http://schemas.microsoft.com/office/drawing/2014/main" id="{2DFFEA8A-BBA9-EB43-BA48-CE9A7A14FE8E}"/>
              </a:ext>
            </a:extLst>
          </p:cNvPr>
          <p:cNvCxnSpPr/>
          <p:nvPr userDrawn="1"/>
        </p:nvCxnSpPr>
        <p:spPr>
          <a:xfrm>
            <a:off x="469900" y="6553200"/>
            <a:ext cx="110363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C9716DCE-88C1-CE40-933A-ECDD4D3EF027}"/>
              </a:ext>
            </a:extLst>
          </p:cNvPr>
          <p:cNvSpPr txBox="1"/>
          <p:nvPr userDrawn="1"/>
        </p:nvSpPr>
        <p:spPr>
          <a:xfrm>
            <a:off x="331245" y="93728"/>
            <a:ext cx="4576337" cy="646331"/>
          </a:xfrm>
          <a:prstGeom prst="rect">
            <a:avLst/>
          </a:prstGeom>
          <a:noFill/>
        </p:spPr>
        <p:txBody>
          <a:bodyPr wrap="square" rtlCol="0">
            <a:spAutoFit/>
          </a:bodyPr>
          <a:lstStyle/>
          <a:p>
            <a:r>
              <a:rPr lang="en-NO" sz="3600" b="1" i="1" dirty="0">
                <a:solidFill>
                  <a:schemeClr val="bg1"/>
                </a:solidFill>
                <a:latin typeface="+mn-lt"/>
                <a:ea typeface="Adobe Gothic Std B" panose="020B0800000000000000" pitchFamily="34" charset="-128"/>
                <a:cs typeface="Baghdad" pitchFamily="2" charset="-78"/>
              </a:rPr>
              <a:t>Aerodynamikk</a:t>
            </a:r>
          </a:p>
        </p:txBody>
      </p:sp>
      <p:cxnSp>
        <p:nvCxnSpPr>
          <p:cNvPr id="11" name="Straight Connector 10">
            <a:extLst>
              <a:ext uri="{FF2B5EF4-FFF2-40B4-BE49-F238E27FC236}">
                <a16:creationId xmlns:a16="http://schemas.microsoft.com/office/drawing/2014/main" id="{0005C37F-6621-603D-5F2C-F40FF0EB4188}"/>
              </a:ext>
            </a:extLst>
          </p:cNvPr>
          <p:cNvCxnSpPr/>
          <p:nvPr userDrawn="1"/>
        </p:nvCxnSpPr>
        <p:spPr>
          <a:xfrm>
            <a:off x="469900" y="6553200"/>
            <a:ext cx="11036300" cy="0"/>
          </a:xfrm>
          <a:prstGeom prst="line">
            <a:avLst/>
          </a:prstGeom>
          <a:ln w="19050">
            <a:solidFill>
              <a:srgbClr val="8CACB5"/>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20AEFC49-ECBA-6EA9-70A6-E7E877E3AC20}"/>
              </a:ext>
            </a:extLst>
          </p:cNvPr>
          <p:cNvSpPr txBox="1"/>
          <p:nvPr userDrawn="1"/>
        </p:nvSpPr>
        <p:spPr>
          <a:xfrm>
            <a:off x="10562479" y="6136139"/>
            <a:ext cx="1074455" cy="461665"/>
          </a:xfrm>
          <a:prstGeom prst="rect">
            <a:avLst/>
          </a:prstGeom>
          <a:noFill/>
        </p:spPr>
        <p:txBody>
          <a:bodyPr wrap="square" rtlCol="0">
            <a:spAutoFit/>
          </a:bodyPr>
          <a:lstStyle/>
          <a:p>
            <a:r>
              <a:rPr lang="en-NO" sz="2400" b="1" i="1" dirty="0">
                <a:solidFill>
                  <a:srgbClr val="7A9CA7"/>
                </a:solidFill>
                <a:latin typeface="+mn-lt"/>
                <a:ea typeface="Adobe Gothic Std B" panose="020B0800000000000000" pitchFamily="34" charset="-128"/>
                <a:cs typeface="Baghdad" pitchFamily="2" charset="-78"/>
              </a:rPr>
              <a:t>NLF.no</a:t>
            </a:r>
          </a:p>
        </p:txBody>
      </p:sp>
    </p:spTree>
    <p:extLst>
      <p:ext uri="{BB962C8B-B14F-4D97-AF65-F5344CB8AC3E}">
        <p14:creationId xmlns:p14="http://schemas.microsoft.com/office/powerpoint/2010/main" val="22558644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7848E-F0CD-6D4D-9904-133DDA7A94A8}"/>
              </a:ext>
            </a:extLst>
          </p:cNvPr>
          <p:cNvSpPr>
            <a:spLocks noGrp="1"/>
          </p:cNvSpPr>
          <p:nvPr>
            <p:ph type="title"/>
          </p:nvPr>
        </p:nvSpPr>
        <p:spPr>
          <a:xfrm>
            <a:off x="839788" y="365125"/>
            <a:ext cx="10515600" cy="1325563"/>
          </a:xfrm>
        </p:spPr>
        <p:txBody>
          <a:bodyPr/>
          <a:lstStyle/>
          <a:p>
            <a:r>
              <a:rPr lang="en-GB"/>
              <a:t>Click to edit Master title style</a:t>
            </a:r>
            <a:endParaRPr lang="en-NO"/>
          </a:p>
        </p:txBody>
      </p:sp>
      <p:sp>
        <p:nvSpPr>
          <p:cNvPr id="3" name="Text Placeholder 2">
            <a:extLst>
              <a:ext uri="{FF2B5EF4-FFF2-40B4-BE49-F238E27FC236}">
                <a16:creationId xmlns:a16="http://schemas.microsoft.com/office/drawing/2014/main" id="{0CAC582D-12B3-7C4A-A0B0-9FC5527F75C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CC24095D-3F28-A442-BCEE-604BD028BC8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5" name="Text Placeholder 4">
            <a:extLst>
              <a:ext uri="{FF2B5EF4-FFF2-40B4-BE49-F238E27FC236}">
                <a16:creationId xmlns:a16="http://schemas.microsoft.com/office/drawing/2014/main" id="{93A0DB72-3529-E848-9855-96E4F76DED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F9ABE240-6AD8-0945-B482-0FF814E70518}"/>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7" name="Date Placeholder 6">
            <a:extLst>
              <a:ext uri="{FF2B5EF4-FFF2-40B4-BE49-F238E27FC236}">
                <a16:creationId xmlns:a16="http://schemas.microsoft.com/office/drawing/2014/main" id="{F342286F-507E-B149-9267-28E554490EDB}"/>
              </a:ext>
            </a:extLst>
          </p:cNvPr>
          <p:cNvSpPr>
            <a:spLocks noGrp="1"/>
          </p:cNvSpPr>
          <p:nvPr>
            <p:ph type="dt" sz="half" idx="10"/>
          </p:nvPr>
        </p:nvSpPr>
        <p:spPr/>
        <p:txBody>
          <a:bodyPr/>
          <a:lstStyle/>
          <a:p>
            <a:fld id="{65711121-46DD-0B4C-8057-099E00DAA760}" type="datetimeFigureOut">
              <a:rPr lang="en-NO" smtClean="0"/>
              <a:t>01/19/2024</a:t>
            </a:fld>
            <a:endParaRPr lang="en-NO"/>
          </a:p>
        </p:txBody>
      </p:sp>
      <p:sp>
        <p:nvSpPr>
          <p:cNvPr id="8" name="Footer Placeholder 7">
            <a:extLst>
              <a:ext uri="{FF2B5EF4-FFF2-40B4-BE49-F238E27FC236}">
                <a16:creationId xmlns:a16="http://schemas.microsoft.com/office/drawing/2014/main" id="{1639D5B2-C3B0-C94D-AAF1-41B1C189D38E}"/>
              </a:ext>
            </a:extLst>
          </p:cNvPr>
          <p:cNvSpPr>
            <a:spLocks noGrp="1"/>
          </p:cNvSpPr>
          <p:nvPr>
            <p:ph type="ftr" sz="quarter" idx="11"/>
          </p:nvPr>
        </p:nvSpPr>
        <p:spPr/>
        <p:txBody>
          <a:bodyPr/>
          <a:lstStyle/>
          <a:p>
            <a:endParaRPr lang="en-NO"/>
          </a:p>
        </p:txBody>
      </p:sp>
      <p:sp>
        <p:nvSpPr>
          <p:cNvPr id="9" name="Slide Number Placeholder 8">
            <a:extLst>
              <a:ext uri="{FF2B5EF4-FFF2-40B4-BE49-F238E27FC236}">
                <a16:creationId xmlns:a16="http://schemas.microsoft.com/office/drawing/2014/main" id="{2BF3B19C-284A-BD43-B369-4444F78494BC}"/>
              </a:ext>
            </a:extLst>
          </p:cNvPr>
          <p:cNvSpPr>
            <a:spLocks noGrp="1"/>
          </p:cNvSpPr>
          <p:nvPr>
            <p:ph type="sldNum" sz="quarter" idx="12"/>
          </p:nvPr>
        </p:nvSpPr>
        <p:spPr/>
        <p:txBody>
          <a:bodyPr/>
          <a:lstStyle/>
          <a:p>
            <a:fld id="{B51C688E-4A17-0E40-A995-E1BD729EED87}" type="slidenum">
              <a:rPr lang="en-NO" smtClean="0"/>
              <a:t>‹#›</a:t>
            </a:fld>
            <a:endParaRPr lang="en-NO"/>
          </a:p>
        </p:txBody>
      </p:sp>
    </p:spTree>
    <p:extLst>
      <p:ext uri="{BB962C8B-B14F-4D97-AF65-F5344CB8AC3E}">
        <p14:creationId xmlns:p14="http://schemas.microsoft.com/office/powerpoint/2010/main" val="20118458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14BFA-E27B-0249-ADEE-213AAF026F2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NO"/>
          </a:p>
        </p:txBody>
      </p:sp>
      <p:sp>
        <p:nvSpPr>
          <p:cNvPr id="3" name="Picture Placeholder 2">
            <a:extLst>
              <a:ext uri="{FF2B5EF4-FFF2-40B4-BE49-F238E27FC236}">
                <a16:creationId xmlns:a16="http://schemas.microsoft.com/office/drawing/2014/main" id="{4236660D-785E-734A-81EE-0F1FEFCF5FE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O"/>
          </a:p>
        </p:txBody>
      </p:sp>
      <p:sp>
        <p:nvSpPr>
          <p:cNvPr id="4" name="Text Placeholder 3">
            <a:extLst>
              <a:ext uri="{FF2B5EF4-FFF2-40B4-BE49-F238E27FC236}">
                <a16:creationId xmlns:a16="http://schemas.microsoft.com/office/drawing/2014/main" id="{B9A86318-1A66-CF45-94A9-1ECE93E417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B8B51A9-42C0-854B-A62D-9363BB1E9932}"/>
              </a:ext>
            </a:extLst>
          </p:cNvPr>
          <p:cNvSpPr>
            <a:spLocks noGrp="1"/>
          </p:cNvSpPr>
          <p:nvPr>
            <p:ph type="dt" sz="half" idx="10"/>
          </p:nvPr>
        </p:nvSpPr>
        <p:spPr/>
        <p:txBody>
          <a:bodyPr/>
          <a:lstStyle/>
          <a:p>
            <a:fld id="{65711121-46DD-0B4C-8057-099E00DAA760}" type="datetimeFigureOut">
              <a:rPr lang="en-NO" smtClean="0"/>
              <a:t>01/19/2024</a:t>
            </a:fld>
            <a:endParaRPr lang="en-NO"/>
          </a:p>
        </p:txBody>
      </p:sp>
      <p:sp>
        <p:nvSpPr>
          <p:cNvPr id="6" name="Footer Placeholder 5">
            <a:extLst>
              <a:ext uri="{FF2B5EF4-FFF2-40B4-BE49-F238E27FC236}">
                <a16:creationId xmlns:a16="http://schemas.microsoft.com/office/drawing/2014/main" id="{74C50110-3210-F646-B47C-3F78A61DF3D7}"/>
              </a:ext>
            </a:extLst>
          </p:cNvPr>
          <p:cNvSpPr>
            <a:spLocks noGrp="1"/>
          </p:cNvSpPr>
          <p:nvPr>
            <p:ph type="ftr" sz="quarter" idx="11"/>
          </p:nvPr>
        </p:nvSpPr>
        <p:spPr/>
        <p:txBody>
          <a:bodyPr/>
          <a:lstStyle/>
          <a:p>
            <a:endParaRPr lang="en-NO"/>
          </a:p>
        </p:txBody>
      </p:sp>
      <p:sp>
        <p:nvSpPr>
          <p:cNvPr id="7" name="Slide Number Placeholder 6">
            <a:extLst>
              <a:ext uri="{FF2B5EF4-FFF2-40B4-BE49-F238E27FC236}">
                <a16:creationId xmlns:a16="http://schemas.microsoft.com/office/drawing/2014/main" id="{A31F624F-6C8D-914D-A3A6-9B8CF3F5B779}"/>
              </a:ext>
            </a:extLst>
          </p:cNvPr>
          <p:cNvSpPr>
            <a:spLocks noGrp="1"/>
          </p:cNvSpPr>
          <p:nvPr>
            <p:ph type="sldNum" sz="quarter" idx="12"/>
          </p:nvPr>
        </p:nvSpPr>
        <p:spPr/>
        <p:txBody>
          <a:bodyPr/>
          <a:lstStyle/>
          <a:p>
            <a:fld id="{B51C688E-4A17-0E40-A995-E1BD729EED87}" type="slidenum">
              <a:rPr lang="en-NO" smtClean="0"/>
              <a:t>‹#›</a:t>
            </a:fld>
            <a:endParaRPr lang="en-NO"/>
          </a:p>
        </p:txBody>
      </p:sp>
    </p:spTree>
    <p:extLst>
      <p:ext uri="{BB962C8B-B14F-4D97-AF65-F5344CB8AC3E}">
        <p14:creationId xmlns:p14="http://schemas.microsoft.com/office/powerpoint/2010/main" val="8902030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remside - NLF Log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02D0685-B956-5C47-9349-0746E1890735}"/>
              </a:ext>
            </a:extLst>
          </p:cNvPr>
          <p:cNvPicPr>
            <a:picLocks noChangeAspect="1"/>
          </p:cNvPicPr>
          <p:nvPr userDrawn="1"/>
        </p:nvPicPr>
        <p:blipFill>
          <a:blip r:embed="rId2"/>
          <a:stretch>
            <a:fillRect/>
          </a:stretch>
        </p:blipFill>
        <p:spPr>
          <a:xfrm>
            <a:off x="3573272" y="1843923"/>
            <a:ext cx="5045455" cy="3170153"/>
          </a:xfrm>
          <a:prstGeom prst="rect">
            <a:avLst/>
          </a:prstGeom>
        </p:spPr>
      </p:pic>
    </p:spTree>
    <p:extLst>
      <p:ext uri="{BB962C8B-B14F-4D97-AF65-F5344CB8AC3E}">
        <p14:creationId xmlns:p14="http://schemas.microsoft.com/office/powerpoint/2010/main" val="39235403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remside - NLF Logo v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02D0685-B956-5C47-9349-0746E1890735}"/>
              </a:ext>
            </a:extLst>
          </p:cNvPr>
          <p:cNvPicPr>
            <a:picLocks noChangeAspect="1"/>
          </p:cNvPicPr>
          <p:nvPr userDrawn="1"/>
        </p:nvPicPr>
        <p:blipFill>
          <a:blip r:embed="rId2"/>
          <a:stretch>
            <a:fillRect/>
          </a:stretch>
        </p:blipFill>
        <p:spPr>
          <a:xfrm>
            <a:off x="3573272" y="1843923"/>
            <a:ext cx="5045455" cy="3170153"/>
          </a:xfrm>
          <a:prstGeom prst="rect">
            <a:avLst/>
          </a:prstGeom>
        </p:spPr>
      </p:pic>
      <p:pic>
        <p:nvPicPr>
          <p:cNvPr id="4" name="Picture 3">
            <a:extLst>
              <a:ext uri="{FF2B5EF4-FFF2-40B4-BE49-F238E27FC236}">
                <a16:creationId xmlns:a16="http://schemas.microsoft.com/office/drawing/2014/main" id="{3D78612F-C8D3-6347-8DA3-5A5D513FFDAF}"/>
              </a:ext>
            </a:extLst>
          </p:cNvPr>
          <p:cNvPicPr>
            <a:picLocks noChangeAspect="1"/>
          </p:cNvPicPr>
          <p:nvPr userDrawn="1"/>
        </p:nvPicPr>
        <p:blipFill>
          <a:blip r:embed="rId3"/>
          <a:stretch>
            <a:fillRect/>
          </a:stretch>
        </p:blipFill>
        <p:spPr>
          <a:xfrm>
            <a:off x="4918074" y="1843923"/>
            <a:ext cx="2355850" cy="2032825"/>
          </a:xfrm>
          <a:prstGeom prst="rect">
            <a:avLst/>
          </a:prstGeom>
        </p:spPr>
      </p:pic>
    </p:spTree>
    <p:extLst>
      <p:ext uri="{BB962C8B-B14F-4D97-AF65-F5344CB8AC3E}">
        <p14:creationId xmlns:p14="http://schemas.microsoft.com/office/powerpoint/2010/main" val="15559066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remside - Main headin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B77B909B-D828-644E-B620-8F3343243731}"/>
              </a:ext>
            </a:extLst>
          </p:cNvPr>
          <p:cNvPicPr>
            <a:picLocks noChangeAspect="1"/>
          </p:cNvPicPr>
          <p:nvPr userDrawn="1"/>
        </p:nvPicPr>
        <p:blipFill>
          <a:blip r:embed="rId2"/>
          <a:srcRect/>
          <a:stretch/>
        </p:blipFill>
        <p:spPr>
          <a:xfrm>
            <a:off x="0" y="619977"/>
            <a:ext cx="8025780" cy="5618046"/>
          </a:xfrm>
          <a:prstGeom prst="rect">
            <a:avLst/>
          </a:prstGeom>
        </p:spPr>
      </p:pic>
      <p:grpSp>
        <p:nvGrpSpPr>
          <p:cNvPr id="3" name="Group 2">
            <a:extLst>
              <a:ext uri="{FF2B5EF4-FFF2-40B4-BE49-F238E27FC236}">
                <a16:creationId xmlns:a16="http://schemas.microsoft.com/office/drawing/2014/main" id="{1B9E55C8-9F5B-294D-8329-552A79B85DE7}"/>
              </a:ext>
            </a:extLst>
          </p:cNvPr>
          <p:cNvGrpSpPr/>
          <p:nvPr userDrawn="1"/>
        </p:nvGrpSpPr>
        <p:grpSpPr>
          <a:xfrm>
            <a:off x="5967049" y="-213945"/>
            <a:ext cx="6224951" cy="7285890"/>
            <a:chOff x="5967049" y="-213945"/>
            <a:chExt cx="6224951" cy="7285890"/>
          </a:xfrm>
        </p:grpSpPr>
        <p:sp>
          <p:nvSpPr>
            <p:cNvPr id="15" name="Rectangle 14">
              <a:extLst>
                <a:ext uri="{FF2B5EF4-FFF2-40B4-BE49-F238E27FC236}">
                  <a16:creationId xmlns:a16="http://schemas.microsoft.com/office/drawing/2014/main" id="{72C2F2B4-2DF0-9C4A-8BFF-01E9E0B64031}"/>
                </a:ext>
              </a:extLst>
            </p:cNvPr>
            <p:cNvSpPr/>
            <p:nvPr userDrawn="1"/>
          </p:nvSpPr>
          <p:spPr>
            <a:xfrm>
              <a:off x="8025780" y="0"/>
              <a:ext cx="4166220" cy="6858000"/>
            </a:xfrm>
            <a:prstGeom prst="rect">
              <a:avLst/>
            </a:prstGeom>
            <a:solidFill>
              <a:srgbClr val="8CACB5"/>
            </a:solidFill>
            <a:ln>
              <a:solidFill>
                <a:srgbClr val="8CAC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6" name="Triangle 15">
              <a:extLst>
                <a:ext uri="{FF2B5EF4-FFF2-40B4-BE49-F238E27FC236}">
                  <a16:creationId xmlns:a16="http://schemas.microsoft.com/office/drawing/2014/main" id="{46A372BC-0483-0F49-B603-D4AEE5785075}"/>
                </a:ext>
              </a:extLst>
            </p:cNvPr>
            <p:cNvSpPr/>
            <p:nvPr userDrawn="1"/>
          </p:nvSpPr>
          <p:spPr>
            <a:xfrm rot="10251482">
              <a:off x="5967050" y="-213945"/>
              <a:ext cx="2334048" cy="3981384"/>
            </a:xfrm>
            <a:custGeom>
              <a:avLst/>
              <a:gdLst>
                <a:gd name="connsiteX0" fmla="*/ 0 w 3538594"/>
                <a:gd name="connsiteY0" fmla="*/ 4633389 h 4633389"/>
                <a:gd name="connsiteX1" fmla="*/ 1769297 w 3538594"/>
                <a:gd name="connsiteY1" fmla="*/ 0 h 4633389"/>
                <a:gd name="connsiteX2" fmla="*/ 3538594 w 3538594"/>
                <a:gd name="connsiteY2" fmla="*/ 4633389 h 4633389"/>
                <a:gd name="connsiteX3" fmla="*/ 0 w 3538594"/>
                <a:gd name="connsiteY3" fmla="*/ 4633389 h 4633389"/>
                <a:gd name="connsiteX0" fmla="*/ 0 w 3057084"/>
                <a:gd name="connsiteY0" fmla="*/ 3380637 h 4633389"/>
                <a:gd name="connsiteX1" fmla="*/ 1287787 w 3057084"/>
                <a:gd name="connsiteY1" fmla="*/ 0 h 4633389"/>
                <a:gd name="connsiteX2" fmla="*/ 3057084 w 3057084"/>
                <a:gd name="connsiteY2" fmla="*/ 4633389 h 4633389"/>
                <a:gd name="connsiteX3" fmla="*/ 0 w 3057084"/>
                <a:gd name="connsiteY3" fmla="*/ 3380637 h 4633389"/>
                <a:gd name="connsiteX0" fmla="*/ 0 w 3075065"/>
                <a:gd name="connsiteY0" fmla="*/ 3380637 h 4545498"/>
                <a:gd name="connsiteX1" fmla="*/ 1287787 w 3075065"/>
                <a:gd name="connsiteY1" fmla="*/ 0 h 4545498"/>
                <a:gd name="connsiteX2" fmla="*/ 3075065 w 3075065"/>
                <a:gd name="connsiteY2" fmla="*/ 4545498 h 4545498"/>
                <a:gd name="connsiteX3" fmla="*/ 0 w 3075065"/>
                <a:gd name="connsiteY3" fmla="*/ 3380637 h 4545498"/>
                <a:gd name="connsiteX0" fmla="*/ 0 w 3072367"/>
                <a:gd name="connsiteY0" fmla="*/ 3380637 h 4567511"/>
                <a:gd name="connsiteX1" fmla="*/ 1287787 w 3072367"/>
                <a:gd name="connsiteY1" fmla="*/ 0 h 4567511"/>
                <a:gd name="connsiteX2" fmla="*/ 3072367 w 3072367"/>
                <a:gd name="connsiteY2" fmla="*/ 4567511 h 4567511"/>
                <a:gd name="connsiteX3" fmla="*/ 0 w 3072367"/>
                <a:gd name="connsiteY3" fmla="*/ 3380637 h 4567511"/>
                <a:gd name="connsiteX0" fmla="*/ 0 w 3092451"/>
                <a:gd name="connsiteY0" fmla="*/ 3372917 h 4567511"/>
                <a:gd name="connsiteX1" fmla="*/ 1307871 w 3092451"/>
                <a:gd name="connsiteY1" fmla="*/ 0 h 4567511"/>
                <a:gd name="connsiteX2" fmla="*/ 3092451 w 3092451"/>
                <a:gd name="connsiteY2" fmla="*/ 4567511 h 4567511"/>
                <a:gd name="connsiteX3" fmla="*/ 0 w 3092451"/>
                <a:gd name="connsiteY3" fmla="*/ 3372917 h 4567511"/>
                <a:gd name="connsiteX0" fmla="*/ 0 w 3098241"/>
                <a:gd name="connsiteY0" fmla="*/ 3387979 h 4567511"/>
                <a:gd name="connsiteX1" fmla="*/ 1313661 w 3098241"/>
                <a:gd name="connsiteY1" fmla="*/ 0 h 4567511"/>
                <a:gd name="connsiteX2" fmla="*/ 3098241 w 3098241"/>
                <a:gd name="connsiteY2" fmla="*/ 4567511 h 4567511"/>
                <a:gd name="connsiteX3" fmla="*/ 0 w 3098241"/>
                <a:gd name="connsiteY3" fmla="*/ 3387979 h 4567511"/>
                <a:gd name="connsiteX0" fmla="*/ 0 w 3003930"/>
                <a:gd name="connsiteY0" fmla="*/ 3387979 h 4113646"/>
                <a:gd name="connsiteX1" fmla="*/ 1313661 w 3003930"/>
                <a:gd name="connsiteY1" fmla="*/ 0 h 4113646"/>
                <a:gd name="connsiteX2" fmla="*/ 3003930 w 3003930"/>
                <a:gd name="connsiteY2" fmla="*/ 4113646 h 4113646"/>
                <a:gd name="connsiteX3" fmla="*/ 0 w 3003930"/>
                <a:gd name="connsiteY3" fmla="*/ 3387979 h 4113646"/>
                <a:gd name="connsiteX0" fmla="*/ 0 w 2334048"/>
                <a:gd name="connsiteY0" fmla="*/ 3713625 h 4113646"/>
                <a:gd name="connsiteX1" fmla="*/ 643779 w 2334048"/>
                <a:gd name="connsiteY1" fmla="*/ 0 h 4113646"/>
                <a:gd name="connsiteX2" fmla="*/ 2334048 w 2334048"/>
                <a:gd name="connsiteY2" fmla="*/ 4113646 h 4113646"/>
                <a:gd name="connsiteX3" fmla="*/ 0 w 2334048"/>
                <a:gd name="connsiteY3" fmla="*/ 3713625 h 4113646"/>
                <a:gd name="connsiteX0" fmla="*/ 0 w 2334048"/>
                <a:gd name="connsiteY0" fmla="*/ 3734098 h 4134119"/>
                <a:gd name="connsiteX1" fmla="*/ 585207 w 2334048"/>
                <a:gd name="connsiteY1" fmla="*/ 0 h 4134119"/>
                <a:gd name="connsiteX2" fmla="*/ 2334048 w 2334048"/>
                <a:gd name="connsiteY2" fmla="*/ 4134119 h 4134119"/>
                <a:gd name="connsiteX3" fmla="*/ 0 w 2334048"/>
                <a:gd name="connsiteY3" fmla="*/ 3734098 h 4134119"/>
              </a:gdLst>
              <a:ahLst/>
              <a:cxnLst>
                <a:cxn ang="0">
                  <a:pos x="connsiteX0" y="connsiteY0"/>
                </a:cxn>
                <a:cxn ang="0">
                  <a:pos x="connsiteX1" y="connsiteY1"/>
                </a:cxn>
                <a:cxn ang="0">
                  <a:pos x="connsiteX2" y="connsiteY2"/>
                </a:cxn>
                <a:cxn ang="0">
                  <a:pos x="connsiteX3" y="connsiteY3"/>
                </a:cxn>
              </a:cxnLst>
              <a:rect l="l" t="t" r="r" b="b"/>
              <a:pathLst>
                <a:path w="2334048" h="4134119">
                  <a:moveTo>
                    <a:pt x="0" y="3734098"/>
                  </a:moveTo>
                  <a:lnTo>
                    <a:pt x="585207" y="0"/>
                  </a:lnTo>
                  <a:lnTo>
                    <a:pt x="2334048" y="4134119"/>
                  </a:lnTo>
                  <a:lnTo>
                    <a:pt x="0" y="3734098"/>
                  </a:lnTo>
                  <a:close/>
                </a:path>
              </a:pathLst>
            </a:custGeom>
            <a:solidFill>
              <a:srgbClr val="8CACB5"/>
            </a:solidFill>
            <a:ln>
              <a:solidFill>
                <a:srgbClr val="8CAC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1" name="Triangle 15">
              <a:extLst>
                <a:ext uri="{FF2B5EF4-FFF2-40B4-BE49-F238E27FC236}">
                  <a16:creationId xmlns:a16="http://schemas.microsoft.com/office/drawing/2014/main" id="{5FEB41FA-875A-9F45-8B38-F4CFE7D9483A}"/>
                </a:ext>
              </a:extLst>
            </p:cNvPr>
            <p:cNvSpPr/>
            <p:nvPr userDrawn="1"/>
          </p:nvSpPr>
          <p:spPr>
            <a:xfrm rot="11348518" flipV="1">
              <a:off x="5967049" y="3090561"/>
              <a:ext cx="2334048" cy="3981384"/>
            </a:xfrm>
            <a:custGeom>
              <a:avLst/>
              <a:gdLst>
                <a:gd name="connsiteX0" fmla="*/ 0 w 3538594"/>
                <a:gd name="connsiteY0" fmla="*/ 4633389 h 4633389"/>
                <a:gd name="connsiteX1" fmla="*/ 1769297 w 3538594"/>
                <a:gd name="connsiteY1" fmla="*/ 0 h 4633389"/>
                <a:gd name="connsiteX2" fmla="*/ 3538594 w 3538594"/>
                <a:gd name="connsiteY2" fmla="*/ 4633389 h 4633389"/>
                <a:gd name="connsiteX3" fmla="*/ 0 w 3538594"/>
                <a:gd name="connsiteY3" fmla="*/ 4633389 h 4633389"/>
                <a:gd name="connsiteX0" fmla="*/ 0 w 3057084"/>
                <a:gd name="connsiteY0" fmla="*/ 3380637 h 4633389"/>
                <a:gd name="connsiteX1" fmla="*/ 1287787 w 3057084"/>
                <a:gd name="connsiteY1" fmla="*/ 0 h 4633389"/>
                <a:gd name="connsiteX2" fmla="*/ 3057084 w 3057084"/>
                <a:gd name="connsiteY2" fmla="*/ 4633389 h 4633389"/>
                <a:gd name="connsiteX3" fmla="*/ 0 w 3057084"/>
                <a:gd name="connsiteY3" fmla="*/ 3380637 h 4633389"/>
                <a:gd name="connsiteX0" fmla="*/ 0 w 3075065"/>
                <a:gd name="connsiteY0" fmla="*/ 3380637 h 4545498"/>
                <a:gd name="connsiteX1" fmla="*/ 1287787 w 3075065"/>
                <a:gd name="connsiteY1" fmla="*/ 0 h 4545498"/>
                <a:gd name="connsiteX2" fmla="*/ 3075065 w 3075065"/>
                <a:gd name="connsiteY2" fmla="*/ 4545498 h 4545498"/>
                <a:gd name="connsiteX3" fmla="*/ 0 w 3075065"/>
                <a:gd name="connsiteY3" fmla="*/ 3380637 h 4545498"/>
                <a:gd name="connsiteX0" fmla="*/ 0 w 3072367"/>
                <a:gd name="connsiteY0" fmla="*/ 3380637 h 4567511"/>
                <a:gd name="connsiteX1" fmla="*/ 1287787 w 3072367"/>
                <a:gd name="connsiteY1" fmla="*/ 0 h 4567511"/>
                <a:gd name="connsiteX2" fmla="*/ 3072367 w 3072367"/>
                <a:gd name="connsiteY2" fmla="*/ 4567511 h 4567511"/>
                <a:gd name="connsiteX3" fmla="*/ 0 w 3072367"/>
                <a:gd name="connsiteY3" fmla="*/ 3380637 h 4567511"/>
                <a:gd name="connsiteX0" fmla="*/ 0 w 3092451"/>
                <a:gd name="connsiteY0" fmla="*/ 3372917 h 4567511"/>
                <a:gd name="connsiteX1" fmla="*/ 1307871 w 3092451"/>
                <a:gd name="connsiteY1" fmla="*/ 0 h 4567511"/>
                <a:gd name="connsiteX2" fmla="*/ 3092451 w 3092451"/>
                <a:gd name="connsiteY2" fmla="*/ 4567511 h 4567511"/>
                <a:gd name="connsiteX3" fmla="*/ 0 w 3092451"/>
                <a:gd name="connsiteY3" fmla="*/ 3372917 h 4567511"/>
                <a:gd name="connsiteX0" fmla="*/ 0 w 3098241"/>
                <a:gd name="connsiteY0" fmla="*/ 3387979 h 4567511"/>
                <a:gd name="connsiteX1" fmla="*/ 1313661 w 3098241"/>
                <a:gd name="connsiteY1" fmla="*/ 0 h 4567511"/>
                <a:gd name="connsiteX2" fmla="*/ 3098241 w 3098241"/>
                <a:gd name="connsiteY2" fmla="*/ 4567511 h 4567511"/>
                <a:gd name="connsiteX3" fmla="*/ 0 w 3098241"/>
                <a:gd name="connsiteY3" fmla="*/ 3387979 h 4567511"/>
                <a:gd name="connsiteX0" fmla="*/ 0 w 3003930"/>
                <a:gd name="connsiteY0" fmla="*/ 3387979 h 4113646"/>
                <a:gd name="connsiteX1" fmla="*/ 1313661 w 3003930"/>
                <a:gd name="connsiteY1" fmla="*/ 0 h 4113646"/>
                <a:gd name="connsiteX2" fmla="*/ 3003930 w 3003930"/>
                <a:gd name="connsiteY2" fmla="*/ 4113646 h 4113646"/>
                <a:gd name="connsiteX3" fmla="*/ 0 w 3003930"/>
                <a:gd name="connsiteY3" fmla="*/ 3387979 h 4113646"/>
                <a:gd name="connsiteX0" fmla="*/ 0 w 2334048"/>
                <a:gd name="connsiteY0" fmla="*/ 3713625 h 4113646"/>
                <a:gd name="connsiteX1" fmla="*/ 643779 w 2334048"/>
                <a:gd name="connsiteY1" fmla="*/ 0 h 4113646"/>
                <a:gd name="connsiteX2" fmla="*/ 2334048 w 2334048"/>
                <a:gd name="connsiteY2" fmla="*/ 4113646 h 4113646"/>
                <a:gd name="connsiteX3" fmla="*/ 0 w 2334048"/>
                <a:gd name="connsiteY3" fmla="*/ 3713625 h 4113646"/>
                <a:gd name="connsiteX0" fmla="*/ 0 w 2334048"/>
                <a:gd name="connsiteY0" fmla="*/ 3734098 h 4134119"/>
                <a:gd name="connsiteX1" fmla="*/ 585207 w 2334048"/>
                <a:gd name="connsiteY1" fmla="*/ 0 h 4134119"/>
                <a:gd name="connsiteX2" fmla="*/ 2334048 w 2334048"/>
                <a:gd name="connsiteY2" fmla="*/ 4134119 h 4134119"/>
                <a:gd name="connsiteX3" fmla="*/ 0 w 2334048"/>
                <a:gd name="connsiteY3" fmla="*/ 3734098 h 4134119"/>
              </a:gdLst>
              <a:ahLst/>
              <a:cxnLst>
                <a:cxn ang="0">
                  <a:pos x="connsiteX0" y="connsiteY0"/>
                </a:cxn>
                <a:cxn ang="0">
                  <a:pos x="connsiteX1" y="connsiteY1"/>
                </a:cxn>
                <a:cxn ang="0">
                  <a:pos x="connsiteX2" y="connsiteY2"/>
                </a:cxn>
                <a:cxn ang="0">
                  <a:pos x="connsiteX3" y="connsiteY3"/>
                </a:cxn>
              </a:cxnLst>
              <a:rect l="l" t="t" r="r" b="b"/>
              <a:pathLst>
                <a:path w="2334048" h="4134119">
                  <a:moveTo>
                    <a:pt x="0" y="3734098"/>
                  </a:moveTo>
                  <a:lnTo>
                    <a:pt x="585207" y="0"/>
                  </a:lnTo>
                  <a:lnTo>
                    <a:pt x="2334048" y="4134119"/>
                  </a:lnTo>
                  <a:lnTo>
                    <a:pt x="0" y="3734098"/>
                  </a:lnTo>
                  <a:close/>
                </a:path>
              </a:pathLst>
            </a:custGeom>
            <a:solidFill>
              <a:srgbClr val="8CACB5"/>
            </a:solidFill>
            <a:ln>
              <a:solidFill>
                <a:srgbClr val="8CAC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grpSp>
      <p:sp>
        <p:nvSpPr>
          <p:cNvPr id="21" name="TextBox 20">
            <a:extLst>
              <a:ext uri="{FF2B5EF4-FFF2-40B4-BE49-F238E27FC236}">
                <a16:creationId xmlns:a16="http://schemas.microsoft.com/office/drawing/2014/main" id="{4009CCEF-D400-5349-8A18-3DD10DEC8E7E}"/>
              </a:ext>
            </a:extLst>
          </p:cNvPr>
          <p:cNvSpPr txBox="1"/>
          <p:nvPr userDrawn="1"/>
        </p:nvSpPr>
        <p:spPr>
          <a:xfrm>
            <a:off x="7211514" y="4796674"/>
            <a:ext cx="4797492"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i="1" u="none" strike="noStrike" kern="1200" dirty="0">
                <a:solidFill>
                  <a:schemeClr val="bg1"/>
                </a:solidFill>
                <a:effectLst/>
                <a:latin typeface="+mn-lt"/>
                <a:ea typeface="+mn-ea"/>
                <a:cs typeface="+mn-cs"/>
              </a:rPr>
              <a:t>“Once you have tasted flight, you will forever walk the earth with your eyes turned skyward, for there you have been, and there you will always long to return”</a:t>
            </a:r>
          </a:p>
          <a:p>
            <a:endParaRPr lang="en-NO" i="1" dirty="0"/>
          </a:p>
        </p:txBody>
      </p:sp>
      <p:sp>
        <p:nvSpPr>
          <p:cNvPr id="20" name="TextBox 19">
            <a:extLst>
              <a:ext uri="{FF2B5EF4-FFF2-40B4-BE49-F238E27FC236}">
                <a16:creationId xmlns:a16="http://schemas.microsoft.com/office/drawing/2014/main" id="{2DB0C422-BE15-0A40-8AB5-91FCB4E2BD34}"/>
              </a:ext>
            </a:extLst>
          </p:cNvPr>
          <p:cNvSpPr txBox="1"/>
          <p:nvPr userDrawn="1"/>
        </p:nvSpPr>
        <p:spPr>
          <a:xfrm>
            <a:off x="6828610" y="628316"/>
            <a:ext cx="5563301" cy="923330"/>
          </a:xfrm>
          <a:prstGeom prst="rect">
            <a:avLst/>
          </a:prstGeom>
          <a:noFill/>
        </p:spPr>
        <p:txBody>
          <a:bodyPr wrap="square" rtlCol="0">
            <a:spAutoFit/>
          </a:bodyPr>
          <a:lstStyle/>
          <a:p>
            <a:r>
              <a:rPr lang="en-NO" sz="5400" b="1" dirty="0">
                <a:solidFill>
                  <a:schemeClr val="bg1"/>
                </a:solidFill>
              </a:rPr>
              <a:t>AERODYNAMIKK</a:t>
            </a:r>
          </a:p>
        </p:txBody>
      </p:sp>
      <p:sp>
        <p:nvSpPr>
          <p:cNvPr id="22" name="TextBox 21">
            <a:extLst>
              <a:ext uri="{FF2B5EF4-FFF2-40B4-BE49-F238E27FC236}">
                <a16:creationId xmlns:a16="http://schemas.microsoft.com/office/drawing/2014/main" id="{E73B5BD4-25A4-904E-9590-A4F9DB96C02B}"/>
              </a:ext>
            </a:extLst>
          </p:cNvPr>
          <p:cNvSpPr txBox="1"/>
          <p:nvPr userDrawn="1"/>
        </p:nvSpPr>
        <p:spPr>
          <a:xfrm>
            <a:off x="9498751" y="6197057"/>
            <a:ext cx="2581739" cy="400110"/>
          </a:xfrm>
          <a:prstGeom prst="rect">
            <a:avLst/>
          </a:prstGeom>
          <a:noFill/>
        </p:spPr>
        <p:txBody>
          <a:bodyPr wrap="square" rtlCol="0">
            <a:spAutoFit/>
          </a:bodyPr>
          <a:lstStyle/>
          <a:p>
            <a:r>
              <a:rPr lang="en-NO" sz="2000" dirty="0">
                <a:solidFill>
                  <a:schemeClr val="bg1"/>
                </a:solidFill>
              </a:rPr>
              <a:t>- Leonardo Da Vinci</a:t>
            </a:r>
          </a:p>
        </p:txBody>
      </p:sp>
    </p:spTree>
    <p:extLst>
      <p:ext uri="{BB962C8B-B14F-4D97-AF65-F5344CB8AC3E}">
        <p14:creationId xmlns:p14="http://schemas.microsoft.com/office/powerpoint/2010/main" val="17397919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remside - Main heading alt.2">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B77B909B-D828-644E-B620-8F3343243731}"/>
              </a:ext>
            </a:extLst>
          </p:cNvPr>
          <p:cNvPicPr>
            <a:picLocks noChangeAspect="1"/>
          </p:cNvPicPr>
          <p:nvPr userDrawn="1"/>
        </p:nvPicPr>
        <p:blipFill>
          <a:blip r:embed="rId2"/>
          <a:srcRect/>
          <a:stretch/>
        </p:blipFill>
        <p:spPr>
          <a:xfrm>
            <a:off x="182995" y="175889"/>
            <a:ext cx="6757724" cy="6053795"/>
          </a:xfrm>
          <a:prstGeom prst="rect">
            <a:avLst/>
          </a:prstGeom>
        </p:spPr>
      </p:pic>
      <p:grpSp>
        <p:nvGrpSpPr>
          <p:cNvPr id="3" name="Group 2">
            <a:extLst>
              <a:ext uri="{FF2B5EF4-FFF2-40B4-BE49-F238E27FC236}">
                <a16:creationId xmlns:a16="http://schemas.microsoft.com/office/drawing/2014/main" id="{1B9E55C8-9F5B-294D-8329-552A79B85DE7}"/>
              </a:ext>
            </a:extLst>
          </p:cNvPr>
          <p:cNvGrpSpPr/>
          <p:nvPr userDrawn="1"/>
        </p:nvGrpSpPr>
        <p:grpSpPr>
          <a:xfrm>
            <a:off x="5967049" y="-213945"/>
            <a:ext cx="6224951" cy="7285890"/>
            <a:chOff x="5967049" y="-213945"/>
            <a:chExt cx="6224951" cy="7285890"/>
          </a:xfrm>
        </p:grpSpPr>
        <p:sp>
          <p:nvSpPr>
            <p:cNvPr id="15" name="Rectangle 14">
              <a:extLst>
                <a:ext uri="{FF2B5EF4-FFF2-40B4-BE49-F238E27FC236}">
                  <a16:creationId xmlns:a16="http://schemas.microsoft.com/office/drawing/2014/main" id="{72C2F2B4-2DF0-9C4A-8BFF-01E9E0B64031}"/>
                </a:ext>
              </a:extLst>
            </p:cNvPr>
            <p:cNvSpPr/>
            <p:nvPr userDrawn="1"/>
          </p:nvSpPr>
          <p:spPr>
            <a:xfrm>
              <a:off x="8025780" y="0"/>
              <a:ext cx="4166220" cy="6858000"/>
            </a:xfrm>
            <a:prstGeom prst="rect">
              <a:avLst/>
            </a:prstGeom>
            <a:solidFill>
              <a:srgbClr val="8CACB5"/>
            </a:solidFill>
            <a:ln>
              <a:solidFill>
                <a:srgbClr val="8CAC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6" name="Triangle 15">
              <a:extLst>
                <a:ext uri="{FF2B5EF4-FFF2-40B4-BE49-F238E27FC236}">
                  <a16:creationId xmlns:a16="http://schemas.microsoft.com/office/drawing/2014/main" id="{46A372BC-0483-0F49-B603-D4AEE5785075}"/>
                </a:ext>
              </a:extLst>
            </p:cNvPr>
            <p:cNvSpPr/>
            <p:nvPr userDrawn="1"/>
          </p:nvSpPr>
          <p:spPr>
            <a:xfrm rot="10251482">
              <a:off x="5967050" y="-213945"/>
              <a:ext cx="2334048" cy="3981384"/>
            </a:xfrm>
            <a:custGeom>
              <a:avLst/>
              <a:gdLst>
                <a:gd name="connsiteX0" fmla="*/ 0 w 3538594"/>
                <a:gd name="connsiteY0" fmla="*/ 4633389 h 4633389"/>
                <a:gd name="connsiteX1" fmla="*/ 1769297 w 3538594"/>
                <a:gd name="connsiteY1" fmla="*/ 0 h 4633389"/>
                <a:gd name="connsiteX2" fmla="*/ 3538594 w 3538594"/>
                <a:gd name="connsiteY2" fmla="*/ 4633389 h 4633389"/>
                <a:gd name="connsiteX3" fmla="*/ 0 w 3538594"/>
                <a:gd name="connsiteY3" fmla="*/ 4633389 h 4633389"/>
                <a:gd name="connsiteX0" fmla="*/ 0 w 3057084"/>
                <a:gd name="connsiteY0" fmla="*/ 3380637 h 4633389"/>
                <a:gd name="connsiteX1" fmla="*/ 1287787 w 3057084"/>
                <a:gd name="connsiteY1" fmla="*/ 0 h 4633389"/>
                <a:gd name="connsiteX2" fmla="*/ 3057084 w 3057084"/>
                <a:gd name="connsiteY2" fmla="*/ 4633389 h 4633389"/>
                <a:gd name="connsiteX3" fmla="*/ 0 w 3057084"/>
                <a:gd name="connsiteY3" fmla="*/ 3380637 h 4633389"/>
                <a:gd name="connsiteX0" fmla="*/ 0 w 3075065"/>
                <a:gd name="connsiteY0" fmla="*/ 3380637 h 4545498"/>
                <a:gd name="connsiteX1" fmla="*/ 1287787 w 3075065"/>
                <a:gd name="connsiteY1" fmla="*/ 0 h 4545498"/>
                <a:gd name="connsiteX2" fmla="*/ 3075065 w 3075065"/>
                <a:gd name="connsiteY2" fmla="*/ 4545498 h 4545498"/>
                <a:gd name="connsiteX3" fmla="*/ 0 w 3075065"/>
                <a:gd name="connsiteY3" fmla="*/ 3380637 h 4545498"/>
                <a:gd name="connsiteX0" fmla="*/ 0 w 3072367"/>
                <a:gd name="connsiteY0" fmla="*/ 3380637 h 4567511"/>
                <a:gd name="connsiteX1" fmla="*/ 1287787 w 3072367"/>
                <a:gd name="connsiteY1" fmla="*/ 0 h 4567511"/>
                <a:gd name="connsiteX2" fmla="*/ 3072367 w 3072367"/>
                <a:gd name="connsiteY2" fmla="*/ 4567511 h 4567511"/>
                <a:gd name="connsiteX3" fmla="*/ 0 w 3072367"/>
                <a:gd name="connsiteY3" fmla="*/ 3380637 h 4567511"/>
                <a:gd name="connsiteX0" fmla="*/ 0 w 3092451"/>
                <a:gd name="connsiteY0" fmla="*/ 3372917 h 4567511"/>
                <a:gd name="connsiteX1" fmla="*/ 1307871 w 3092451"/>
                <a:gd name="connsiteY1" fmla="*/ 0 h 4567511"/>
                <a:gd name="connsiteX2" fmla="*/ 3092451 w 3092451"/>
                <a:gd name="connsiteY2" fmla="*/ 4567511 h 4567511"/>
                <a:gd name="connsiteX3" fmla="*/ 0 w 3092451"/>
                <a:gd name="connsiteY3" fmla="*/ 3372917 h 4567511"/>
                <a:gd name="connsiteX0" fmla="*/ 0 w 3098241"/>
                <a:gd name="connsiteY0" fmla="*/ 3387979 h 4567511"/>
                <a:gd name="connsiteX1" fmla="*/ 1313661 w 3098241"/>
                <a:gd name="connsiteY1" fmla="*/ 0 h 4567511"/>
                <a:gd name="connsiteX2" fmla="*/ 3098241 w 3098241"/>
                <a:gd name="connsiteY2" fmla="*/ 4567511 h 4567511"/>
                <a:gd name="connsiteX3" fmla="*/ 0 w 3098241"/>
                <a:gd name="connsiteY3" fmla="*/ 3387979 h 4567511"/>
                <a:gd name="connsiteX0" fmla="*/ 0 w 3003930"/>
                <a:gd name="connsiteY0" fmla="*/ 3387979 h 4113646"/>
                <a:gd name="connsiteX1" fmla="*/ 1313661 w 3003930"/>
                <a:gd name="connsiteY1" fmla="*/ 0 h 4113646"/>
                <a:gd name="connsiteX2" fmla="*/ 3003930 w 3003930"/>
                <a:gd name="connsiteY2" fmla="*/ 4113646 h 4113646"/>
                <a:gd name="connsiteX3" fmla="*/ 0 w 3003930"/>
                <a:gd name="connsiteY3" fmla="*/ 3387979 h 4113646"/>
                <a:gd name="connsiteX0" fmla="*/ 0 w 2334048"/>
                <a:gd name="connsiteY0" fmla="*/ 3713625 h 4113646"/>
                <a:gd name="connsiteX1" fmla="*/ 643779 w 2334048"/>
                <a:gd name="connsiteY1" fmla="*/ 0 h 4113646"/>
                <a:gd name="connsiteX2" fmla="*/ 2334048 w 2334048"/>
                <a:gd name="connsiteY2" fmla="*/ 4113646 h 4113646"/>
                <a:gd name="connsiteX3" fmla="*/ 0 w 2334048"/>
                <a:gd name="connsiteY3" fmla="*/ 3713625 h 4113646"/>
                <a:gd name="connsiteX0" fmla="*/ 0 w 2334048"/>
                <a:gd name="connsiteY0" fmla="*/ 3734098 h 4134119"/>
                <a:gd name="connsiteX1" fmla="*/ 585207 w 2334048"/>
                <a:gd name="connsiteY1" fmla="*/ 0 h 4134119"/>
                <a:gd name="connsiteX2" fmla="*/ 2334048 w 2334048"/>
                <a:gd name="connsiteY2" fmla="*/ 4134119 h 4134119"/>
                <a:gd name="connsiteX3" fmla="*/ 0 w 2334048"/>
                <a:gd name="connsiteY3" fmla="*/ 3734098 h 4134119"/>
              </a:gdLst>
              <a:ahLst/>
              <a:cxnLst>
                <a:cxn ang="0">
                  <a:pos x="connsiteX0" y="connsiteY0"/>
                </a:cxn>
                <a:cxn ang="0">
                  <a:pos x="connsiteX1" y="connsiteY1"/>
                </a:cxn>
                <a:cxn ang="0">
                  <a:pos x="connsiteX2" y="connsiteY2"/>
                </a:cxn>
                <a:cxn ang="0">
                  <a:pos x="connsiteX3" y="connsiteY3"/>
                </a:cxn>
              </a:cxnLst>
              <a:rect l="l" t="t" r="r" b="b"/>
              <a:pathLst>
                <a:path w="2334048" h="4134119">
                  <a:moveTo>
                    <a:pt x="0" y="3734098"/>
                  </a:moveTo>
                  <a:lnTo>
                    <a:pt x="585207" y="0"/>
                  </a:lnTo>
                  <a:lnTo>
                    <a:pt x="2334048" y="4134119"/>
                  </a:lnTo>
                  <a:lnTo>
                    <a:pt x="0" y="3734098"/>
                  </a:lnTo>
                  <a:close/>
                </a:path>
              </a:pathLst>
            </a:custGeom>
            <a:solidFill>
              <a:srgbClr val="8CACB5"/>
            </a:solidFill>
            <a:ln>
              <a:solidFill>
                <a:srgbClr val="8CAC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1" name="Triangle 15">
              <a:extLst>
                <a:ext uri="{FF2B5EF4-FFF2-40B4-BE49-F238E27FC236}">
                  <a16:creationId xmlns:a16="http://schemas.microsoft.com/office/drawing/2014/main" id="{5FEB41FA-875A-9F45-8B38-F4CFE7D9483A}"/>
                </a:ext>
              </a:extLst>
            </p:cNvPr>
            <p:cNvSpPr/>
            <p:nvPr userDrawn="1"/>
          </p:nvSpPr>
          <p:spPr>
            <a:xfrm rot="11348518" flipV="1">
              <a:off x="5967049" y="3090561"/>
              <a:ext cx="2334048" cy="3981384"/>
            </a:xfrm>
            <a:custGeom>
              <a:avLst/>
              <a:gdLst>
                <a:gd name="connsiteX0" fmla="*/ 0 w 3538594"/>
                <a:gd name="connsiteY0" fmla="*/ 4633389 h 4633389"/>
                <a:gd name="connsiteX1" fmla="*/ 1769297 w 3538594"/>
                <a:gd name="connsiteY1" fmla="*/ 0 h 4633389"/>
                <a:gd name="connsiteX2" fmla="*/ 3538594 w 3538594"/>
                <a:gd name="connsiteY2" fmla="*/ 4633389 h 4633389"/>
                <a:gd name="connsiteX3" fmla="*/ 0 w 3538594"/>
                <a:gd name="connsiteY3" fmla="*/ 4633389 h 4633389"/>
                <a:gd name="connsiteX0" fmla="*/ 0 w 3057084"/>
                <a:gd name="connsiteY0" fmla="*/ 3380637 h 4633389"/>
                <a:gd name="connsiteX1" fmla="*/ 1287787 w 3057084"/>
                <a:gd name="connsiteY1" fmla="*/ 0 h 4633389"/>
                <a:gd name="connsiteX2" fmla="*/ 3057084 w 3057084"/>
                <a:gd name="connsiteY2" fmla="*/ 4633389 h 4633389"/>
                <a:gd name="connsiteX3" fmla="*/ 0 w 3057084"/>
                <a:gd name="connsiteY3" fmla="*/ 3380637 h 4633389"/>
                <a:gd name="connsiteX0" fmla="*/ 0 w 3075065"/>
                <a:gd name="connsiteY0" fmla="*/ 3380637 h 4545498"/>
                <a:gd name="connsiteX1" fmla="*/ 1287787 w 3075065"/>
                <a:gd name="connsiteY1" fmla="*/ 0 h 4545498"/>
                <a:gd name="connsiteX2" fmla="*/ 3075065 w 3075065"/>
                <a:gd name="connsiteY2" fmla="*/ 4545498 h 4545498"/>
                <a:gd name="connsiteX3" fmla="*/ 0 w 3075065"/>
                <a:gd name="connsiteY3" fmla="*/ 3380637 h 4545498"/>
                <a:gd name="connsiteX0" fmla="*/ 0 w 3072367"/>
                <a:gd name="connsiteY0" fmla="*/ 3380637 h 4567511"/>
                <a:gd name="connsiteX1" fmla="*/ 1287787 w 3072367"/>
                <a:gd name="connsiteY1" fmla="*/ 0 h 4567511"/>
                <a:gd name="connsiteX2" fmla="*/ 3072367 w 3072367"/>
                <a:gd name="connsiteY2" fmla="*/ 4567511 h 4567511"/>
                <a:gd name="connsiteX3" fmla="*/ 0 w 3072367"/>
                <a:gd name="connsiteY3" fmla="*/ 3380637 h 4567511"/>
                <a:gd name="connsiteX0" fmla="*/ 0 w 3092451"/>
                <a:gd name="connsiteY0" fmla="*/ 3372917 h 4567511"/>
                <a:gd name="connsiteX1" fmla="*/ 1307871 w 3092451"/>
                <a:gd name="connsiteY1" fmla="*/ 0 h 4567511"/>
                <a:gd name="connsiteX2" fmla="*/ 3092451 w 3092451"/>
                <a:gd name="connsiteY2" fmla="*/ 4567511 h 4567511"/>
                <a:gd name="connsiteX3" fmla="*/ 0 w 3092451"/>
                <a:gd name="connsiteY3" fmla="*/ 3372917 h 4567511"/>
                <a:gd name="connsiteX0" fmla="*/ 0 w 3098241"/>
                <a:gd name="connsiteY0" fmla="*/ 3387979 h 4567511"/>
                <a:gd name="connsiteX1" fmla="*/ 1313661 w 3098241"/>
                <a:gd name="connsiteY1" fmla="*/ 0 h 4567511"/>
                <a:gd name="connsiteX2" fmla="*/ 3098241 w 3098241"/>
                <a:gd name="connsiteY2" fmla="*/ 4567511 h 4567511"/>
                <a:gd name="connsiteX3" fmla="*/ 0 w 3098241"/>
                <a:gd name="connsiteY3" fmla="*/ 3387979 h 4567511"/>
                <a:gd name="connsiteX0" fmla="*/ 0 w 3003930"/>
                <a:gd name="connsiteY0" fmla="*/ 3387979 h 4113646"/>
                <a:gd name="connsiteX1" fmla="*/ 1313661 w 3003930"/>
                <a:gd name="connsiteY1" fmla="*/ 0 h 4113646"/>
                <a:gd name="connsiteX2" fmla="*/ 3003930 w 3003930"/>
                <a:gd name="connsiteY2" fmla="*/ 4113646 h 4113646"/>
                <a:gd name="connsiteX3" fmla="*/ 0 w 3003930"/>
                <a:gd name="connsiteY3" fmla="*/ 3387979 h 4113646"/>
                <a:gd name="connsiteX0" fmla="*/ 0 w 2334048"/>
                <a:gd name="connsiteY0" fmla="*/ 3713625 h 4113646"/>
                <a:gd name="connsiteX1" fmla="*/ 643779 w 2334048"/>
                <a:gd name="connsiteY1" fmla="*/ 0 h 4113646"/>
                <a:gd name="connsiteX2" fmla="*/ 2334048 w 2334048"/>
                <a:gd name="connsiteY2" fmla="*/ 4113646 h 4113646"/>
                <a:gd name="connsiteX3" fmla="*/ 0 w 2334048"/>
                <a:gd name="connsiteY3" fmla="*/ 3713625 h 4113646"/>
                <a:gd name="connsiteX0" fmla="*/ 0 w 2334048"/>
                <a:gd name="connsiteY0" fmla="*/ 3734098 h 4134119"/>
                <a:gd name="connsiteX1" fmla="*/ 585207 w 2334048"/>
                <a:gd name="connsiteY1" fmla="*/ 0 h 4134119"/>
                <a:gd name="connsiteX2" fmla="*/ 2334048 w 2334048"/>
                <a:gd name="connsiteY2" fmla="*/ 4134119 h 4134119"/>
                <a:gd name="connsiteX3" fmla="*/ 0 w 2334048"/>
                <a:gd name="connsiteY3" fmla="*/ 3734098 h 4134119"/>
              </a:gdLst>
              <a:ahLst/>
              <a:cxnLst>
                <a:cxn ang="0">
                  <a:pos x="connsiteX0" y="connsiteY0"/>
                </a:cxn>
                <a:cxn ang="0">
                  <a:pos x="connsiteX1" y="connsiteY1"/>
                </a:cxn>
                <a:cxn ang="0">
                  <a:pos x="connsiteX2" y="connsiteY2"/>
                </a:cxn>
                <a:cxn ang="0">
                  <a:pos x="connsiteX3" y="connsiteY3"/>
                </a:cxn>
              </a:cxnLst>
              <a:rect l="l" t="t" r="r" b="b"/>
              <a:pathLst>
                <a:path w="2334048" h="4134119">
                  <a:moveTo>
                    <a:pt x="0" y="3734098"/>
                  </a:moveTo>
                  <a:lnTo>
                    <a:pt x="585207" y="0"/>
                  </a:lnTo>
                  <a:lnTo>
                    <a:pt x="2334048" y="4134119"/>
                  </a:lnTo>
                  <a:lnTo>
                    <a:pt x="0" y="3734098"/>
                  </a:lnTo>
                  <a:close/>
                </a:path>
              </a:pathLst>
            </a:custGeom>
            <a:solidFill>
              <a:srgbClr val="8CACB5"/>
            </a:solidFill>
            <a:ln>
              <a:solidFill>
                <a:srgbClr val="8CAC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grpSp>
      <p:sp>
        <p:nvSpPr>
          <p:cNvPr id="21" name="TextBox 20">
            <a:extLst>
              <a:ext uri="{FF2B5EF4-FFF2-40B4-BE49-F238E27FC236}">
                <a16:creationId xmlns:a16="http://schemas.microsoft.com/office/drawing/2014/main" id="{4009CCEF-D400-5349-8A18-3DD10DEC8E7E}"/>
              </a:ext>
            </a:extLst>
          </p:cNvPr>
          <p:cNvSpPr txBox="1"/>
          <p:nvPr userDrawn="1"/>
        </p:nvSpPr>
        <p:spPr>
          <a:xfrm>
            <a:off x="7211514" y="4796674"/>
            <a:ext cx="4797492"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i="1" u="none" strike="noStrike" kern="1200" dirty="0">
                <a:solidFill>
                  <a:schemeClr val="bg1"/>
                </a:solidFill>
                <a:effectLst/>
                <a:latin typeface="+mn-lt"/>
                <a:ea typeface="+mn-ea"/>
                <a:cs typeface="+mn-cs"/>
              </a:rPr>
              <a:t>“Once you have tasted flight, you will forever walk the earth with your eyes turned skyward, for there you have been, and there you will always long to return”</a:t>
            </a:r>
          </a:p>
          <a:p>
            <a:endParaRPr lang="en-NO" i="1" dirty="0"/>
          </a:p>
        </p:txBody>
      </p:sp>
      <p:sp>
        <p:nvSpPr>
          <p:cNvPr id="20" name="TextBox 19">
            <a:extLst>
              <a:ext uri="{FF2B5EF4-FFF2-40B4-BE49-F238E27FC236}">
                <a16:creationId xmlns:a16="http://schemas.microsoft.com/office/drawing/2014/main" id="{2DB0C422-BE15-0A40-8AB5-91FCB4E2BD34}"/>
              </a:ext>
            </a:extLst>
          </p:cNvPr>
          <p:cNvSpPr txBox="1"/>
          <p:nvPr userDrawn="1"/>
        </p:nvSpPr>
        <p:spPr>
          <a:xfrm>
            <a:off x="6828610" y="628316"/>
            <a:ext cx="5563301" cy="923330"/>
          </a:xfrm>
          <a:prstGeom prst="rect">
            <a:avLst/>
          </a:prstGeom>
          <a:noFill/>
        </p:spPr>
        <p:txBody>
          <a:bodyPr wrap="square" rtlCol="0">
            <a:spAutoFit/>
          </a:bodyPr>
          <a:lstStyle/>
          <a:p>
            <a:r>
              <a:rPr lang="en-NO" sz="5400" b="1" dirty="0">
                <a:solidFill>
                  <a:schemeClr val="bg1"/>
                </a:solidFill>
              </a:rPr>
              <a:t>AERODYNAMIKK</a:t>
            </a:r>
          </a:p>
        </p:txBody>
      </p:sp>
      <p:sp>
        <p:nvSpPr>
          <p:cNvPr id="22" name="TextBox 21">
            <a:extLst>
              <a:ext uri="{FF2B5EF4-FFF2-40B4-BE49-F238E27FC236}">
                <a16:creationId xmlns:a16="http://schemas.microsoft.com/office/drawing/2014/main" id="{E73B5BD4-25A4-904E-9590-A4F9DB96C02B}"/>
              </a:ext>
            </a:extLst>
          </p:cNvPr>
          <p:cNvSpPr txBox="1"/>
          <p:nvPr userDrawn="1"/>
        </p:nvSpPr>
        <p:spPr>
          <a:xfrm>
            <a:off x="9498751" y="6197057"/>
            <a:ext cx="2581739" cy="400110"/>
          </a:xfrm>
          <a:prstGeom prst="rect">
            <a:avLst/>
          </a:prstGeom>
          <a:noFill/>
        </p:spPr>
        <p:txBody>
          <a:bodyPr wrap="square" rtlCol="0">
            <a:spAutoFit/>
          </a:bodyPr>
          <a:lstStyle/>
          <a:p>
            <a:r>
              <a:rPr lang="en-NO" sz="2000" dirty="0">
                <a:solidFill>
                  <a:schemeClr val="bg1"/>
                </a:solidFill>
              </a:rPr>
              <a:t>- Leonardo Da Vinci</a:t>
            </a:r>
          </a:p>
        </p:txBody>
      </p:sp>
    </p:spTree>
    <p:extLst>
      <p:ext uri="{BB962C8B-B14F-4D97-AF65-F5344CB8AC3E}">
        <p14:creationId xmlns:p14="http://schemas.microsoft.com/office/powerpoint/2010/main" val="13170471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resentasjon - standardside">
    <p:spTree>
      <p:nvGrpSpPr>
        <p:cNvPr id="1" name=""/>
        <p:cNvGrpSpPr/>
        <p:nvPr/>
      </p:nvGrpSpPr>
      <p:grpSpPr>
        <a:xfrm>
          <a:off x="0" y="0"/>
          <a:ext cx="0" cy="0"/>
          <a:chOff x="0" y="0"/>
          <a:chExt cx="0" cy="0"/>
        </a:xfrm>
      </p:grpSpPr>
      <p:sp>
        <p:nvSpPr>
          <p:cNvPr id="15" name="Rectangle 9">
            <a:extLst>
              <a:ext uri="{FF2B5EF4-FFF2-40B4-BE49-F238E27FC236}">
                <a16:creationId xmlns:a16="http://schemas.microsoft.com/office/drawing/2014/main" id="{83534A45-C9B9-D74B-8DEF-E0C29FB62F40}"/>
              </a:ext>
            </a:extLst>
          </p:cNvPr>
          <p:cNvSpPr/>
          <p:nvPr userDrawn="1"/>
        </p:nvSpPr>
        <p:spPr>
          <a:xfrm>
            <a:off x="0" y="-1"/>
            <a:ext cx="12192000" cy="971551"/>
          </a:xfrm>
          <a:custGeom>
            <a:avLst/>
            <a:gdLst>
              <a:gd name="connsiteX0" fmla="*/ 0 w 12192000"/>
              <a:gd name="connsiteY0" fmla="*/ 0 h 869795"/>
              <a:gd name="connsiteX1" fmla="*/ 12192000 w 12192000"/>
              <a:gd name="connsiteY1" fmla="*/ 0 h 869795"/>
              <a:gd name="connsiteX2" fmla="*/ 12192000 w 12192000"/>
              <a:gd name="connsiteY2" fmla="*/ 869795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71454"/>
              <a:gd name="connsiteX1" fmla="*/ 12192000 w 12192000"/>
              <a:gd name="connsiteY1" fmla="*/ 0 h 871454"/>
              <a:gd name="connsiteX2" fmla="*/ 12180849 w 12192000"/>
              <a:gd name="connsiteY2" fmla="*/ 223024 h 871454"/>
              <a:gd name="connsiteX3" fmla="*/ 0 w 12192000"/>
              <a:gd name="connsiteY3" fmla="*/ 869795 h 871454"/>
              <a:gd name="connsiteX4" fmla="*/ 0 w 12192000"/>
              <a:gd name="connsiteY4" fmla="*/ 0 h 871454"/>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900870"/>
              <a:gd name="connsiteX1" fmla="*/ 12192000 w 12192000"/>
              <a:gd name="connsiteY1" fmla="*/ 0 h 900870"/>
              <a:gd name="connsiteX2" fmla="*/ 12180849 w 12192000"/>
              <a:gd name="connsiteY2" fmla="*/ 223024 h 900870"/>
              <a:gd name="connsiteX3" fmla="*/ 4259766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31042"/>
              <a:gd name="connsiteX1" fmla="*/ 12192000 w 12192000"/>
              <a:gd name="connsiteY1" fmla="*/ 0 h 931042"/>
              <a:gd name="connsiteX2" fmla="*/ 12180849 w 12192000"/>
              <a:gd name="connsiteY2" fmla="*/ 223024 h 931042"/>
              <a:gd name="connsiteX3" fmla="*/ 5241073 w 12192000"/>
              <a:gd name="connsiteY3" fmla="*/ 661800 h 931042"/>
              <a:gd name="connsiteX4" fmla="*/ 0 w 12192000"/>
              <a:gd name="connsiteY4" fmla="*/ 869795 h 931042"/>
              <a:gd name="connsiteX5" fmla="*/ 0 w 12192000"/>
              <a:gd name="connsiteY5" fmla="*/ 0 h 931042"/>
              <a:gd name="connsiteX0" fmla="*/ 0 w 12192000"/>
              <a:gd name="connsiteY0" fmla="*/ 0 h 907433"/>
              <a:gd name="connsiteX1" fmla="*/ 12192000 w 12192000"/>
              <a:gd name="connsiteY1" fmla="*/ 0 h 907433"/>
              <a:gd name="connsiteX2" fmla="*/ 12180849 w 12192000"/>
              <a:gd name="connsiteY2" fmla="*/ 22302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7433"/>
              <a:gd name="connsiteX1" fmla="*/ 12192000 w 12192000"/>
              <a:gd name="connsiteY1" fmla="*/ 0 h 907433"/>
              <a:gd name="connsiteX2" fmla="*/ 12192000 w 12192000"/>
              <a:gd name="connsiteY2" fmla="*/ 15881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6031"/>
              <a:gd name="connsiteX1" fmla="*/ 12192000 w 12192000"/>
              <a:gd name="connsiteY1" fmla="*/ 0 h 906031"/>
              <a:gd name="connsiteX2" fmla="*/ 12192000 w 12192000"/>
              <a:gd name="connsiteY2" fmla="*/ 158814 h 906031"/>
              <a:gd name="connsiteX3" fmla="*/ 4638908 w 12192000"/>
              <a:gd name="connsiteY3" fmla="*/ 533381 h 906031"/>
              <a:gd name="connsiteX4" fmla="*/ 0 w 12192000"/>
              <a:gd name="connsiteY4" fmla="*/ 869795 h 906031"/>
              <a:gd name="connsiteX5" fmla="*/ 0 w 12192000"/>
              <a:gd name="connsiteY5" fmla="*/ 0 h 906031"/>
              <a:gd name="connsiteX0" fmla="*/ 0 w 12192000"/>
              <a:gd name="connsiteY0" fmla="*/ 0 h 908930"/>
              <a:gd name="connsiteX1" fmla="*/ 12192000 w 12192000"/>
              <a:gd name="connsiteY1" fmla="*/ 0 h 908930"/>
              <a:gd name="connsiteX2" fmla="*/ 12192000 w 12192000"/>
              <a:gd name="connsiteY2" fmla="*/ 158814 h 908930"/>
              <a:gd name="connsiteX3" fmla="*/ 4817327 w 12192000"/>
              <a:gd name="connsiteY3" fmla="*/ 554784 h 908930"/>
              <a:gd name="connsiteX4" fmla="*/ 0 w 12192000"/>
              <a:gd name="connsiteY4" fmla="*/ 869795 h 908930"/>
              <a:gd name="connsiteX5" fmla="*/ 0 w 12192000"/>
              <a:gd name="connsiteY5" fmla="*/ 0 h 908930"/>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203151"/>
              <a:gd name="connsiteY0" fmla="*/ 0 h 910367"/>
              <a:gd name="connsiteX1" fmla="*/ 12192000 w 12203151"/>
              <a:gd name="connsiteY1" fmla="*/ 0 h 910367"/>
              <a:gd name="connsiteX2" fmla="*/ 12203151 w 12203151"/>
              <a:gd name="connsiteY2" fmla="*/ 41097 h 910367"/>
              <a:gd name="connsiteX3" fmla="*/ 4817327 w 12203151"/>
              <a:gd name="connsiteY3" fmla="*/ 554784 h 910367"/>
              <a:gd name="connsiteX4" fmla="*/ 0 w 12203151"/>
              <a:gd name="connsiteY4" fmla="*/ 869795 h 910367"/>
              <a:gd name="connsiteX5" fmla="*/ 0 w 12203151"/>
              <a:gd name="connsiteY5" fmla="*/ 0 h 910367"/>
              <a:gd name="connsiteX0" fmla="*/ 0 w 12203151"/>
              <a:gd name="connsiteY0" fmla="*/ 0 h 912058"/>
              <a:gd name="connsiteX1" fmla="*/ 12192000 w 12203151"/>
              <a:gd name="connsiteY1" fmla="*/ 0 h 912058"/>
              <a:gd name="connsiteX2" fmla="*/ 12203151 w 12203151"/>
              <a:gd name="connsiteY2" fmla="*/ 41097 h 912058"/>
              <a:gd name="connsiteX3" fmla="*/ 4638908 w 12203151"/>
              <a:gd name="connsiteY3" fmla="*/ 565486 h 912058"/>
              <a:gd name="connsiteX4" fmla="*/ 0 w 12203151"/>
              <a:gd name="connsiteY4" fmla="*/ 869795 h 912058"/>
              <a:gd name="connsiteX5" fmla="*/ 0 w 12203151"/>
              <a:gd name="connsiteY5" fmla="*/ 0 h 912058"/>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192000"/>
              <a:gd name="connsiteY0" fmla="*/ 0 h 915359"/>
              <a:gd name="connsiteX1" fmla="*/ 12192000 w 12192000"/>
              <a:gd name="connsiteY1" fmla="*/ 0 h 915359"/>
              <a:gd name="connsiteX2" fmla="*/ 12188864 w 12192000"/>
              <a:gd name="connsiteY2" fmla="*/ 178212 h 915359"/>
              <a:gd name="connsiteX3" fmla="*/ 4638908 w 12192000"/>
              <a:gd name="connsiteY3" fmla="*/ 565486 h 915359"/>
              <a:gd name="connsiteX4" fmla="*/ 0 w 12192000"/>
              <a:gd name="connsiteY4" fmla="*/ 869795 h 915359"/>
              <a:gd name="connsiteX5" fmla="*/ 0 w 12192000"/>
              <a:gd name="connsiteY5" fmla="*/ 0 h 915359"/>
              <a:gd name="connsiteX0" fmla="*/ 0 w 12192000"/>
              <a:gd name="connsiteY0" fmla="*/ 0 h 939105"/>
              <a:gd name="connsiteX1" fmla="*/ 12192000 w 12192000"/>
              <a:gd name="connsiteY1" fmla="*/ 0 h 939105"/>
              <a:gd name="connsiteX2" fmla="*/ 12188864 w 12192000"/>
              <a:gd name="connsiteY2" fmla="*/ 178212 h 939105"/>
              <a:gd name="connsiteX3" fmla="*/ 4653196 w 12192000"/>
              <a:gd name="connsiteY3" fmla="*/ 661466 h 939105"/>
              <a:gd name="connsiteX4" fmla="*/ 0 w 12192000"/>
              <a:gd name="connsiteY4" fmla="*/ 869795 h 939105"/>
              <a:gd name="connsiteX5" fmla="*/ 0 w 12192000"/>
              <a:gd name="connsiteY5" fmla="*/ 0 h 939105"/>
              <a:gd name="connsiteX0" fmla="*/ 0 w 12192000"/>
              <a:gd name="connsiteY0" fmla="*/ 0 h 1069691"/>
              <a:gd name="connsiteX1" fmla="*/ 12192000 w 12192000"/>
              <a:gd name="connsiteY1" fmla="*/ 0 h 1069691"/>
              <a:gd name="connsiteX2" fmla="*/ 12188864 w 12192000"/>
              <a:gd name="connsiteY2" fmla="*/ 178212 h 1069691"/>
              <a:gd name="connsiteX3" fmla="*/ 4653196 w 12192000"/>
              <a:gd name="connsiteY3" fmla="*/ 661466 h 1069691"/>
              <a:gd name="connsiteX4" fmla="*/ 14288 w 12192000"/>
              <a:gd name="connsiteY4" fmla="*/ 1034332 h 1069691"/>
              <a:gd name="connsiteX5" fmla="*/ 0 w 12192000"/>
              <a:gd name="connsiteY5" fmla="*/ 0 h 1069691"/>
              <a:gd name="connsiteX0" fmla="*/ 0 w 12192000"/>
              <a:gd name="connsiteY0" fmla="*/ 0 h 1034332"/>
              <a:gd name="connsiteX1" fmla="*/ 12192000 w 12192000"/>
              <a:gd name="connsiteY1" fmla="*/ 0 h 1034332"/>
              <a:gd name="connsiteX2" fmla="*/ 12188864 w 12192000"/>
              <a:gd name="connsiteY2" fmla="*/ 178212 h 1034332"/>
              <a:gd name="connsiteX3" fmla="*/ 4653196 w 12192000"/>
              <a:gd name="connsiteY3" fmla="*/ 661466 h 1034332"/>
              <a:gd name="connsiteX4" fmla="*/ 14288 w 12192000"/>
              <a:gd name="connsiteY4" fmla="*/ 1034332 h 1034332"/>
              <a:gd name="connsiteX5" fmla="*/ 0 w 12192000"/>
              <a:gd name="connsiteY5" fmla="*/ 0 h 1034332"/>
              <a:gd name="connsiteX0" fmla="*/ 0 w 12203210"/>
              <a:gd name="connsiteY0" fmla="*/ 0 h 1034332"/>
              <a:gd name="connsiteX1" fmla="*/ 12192000 w 12203210"/>
              <a:gd name="connsiteY1" fmla="*/ 0 h 1034332"/>
              <a:gd name="connsiteX2" fmla="*/ 12203152 w 12203210"/>
              <a:gd name="connsiteY2" fmla="*/ 257992 h 1034332"/>
              <a:gd name="connsiteX3" fmla="*/ 4653196 w 12203210"/>
              <a:gd name="connsiteY3" fmla="*/ 661466 h 1034332"/>
              <a:gd name="connsiteX4" fmla="*/ 14288 w 12203210"/>
              <a:gd name="connsiteY4" fmla="*/ 1034332 h 1034332"/>
              <a:gd name="connsiteX5" fmla="*/ 0 w 12203210"/>
              <a:gd name="connsiteY5" fmla="*/ 0 h 1034332"/>
              <a:gd name="connsiteX0" fmla="*/ 0 w 12203210"/>
              <a:gd name="connsiteY0" fmla="*/ 0 h 1034332"/>
              <a:gd name="connsiteX1" fmla="*/ 12192000 w 12203210"/>
              <a:gd name="connsiteY1" fmla="*/ 0 h 1034332"/>
              <a:gd name="connsiteX2" fmla="*/ 12203152 w 12203210"/>
              <a:gd name="connsiteY2" fmla="*/ 257992 h 1034332"/>
              <a:gd name="connsiteX3" fmla="*/ 4653196 w 12203210"/>
              <a:gd name="connsiteY3" fmla="*/ 661466 h 1034332"/>
              <a:gd name="connsiteX4" fmla="*/ 14288 w 12203210"/>
              <a:gd name="connsiteY4" fmla="*/ 1034332 h 1034332"/>
              <a:gd name="connsiteX5" fmla="*/ 0 w 12203210"/>
              <a:gd name="connsiteY5" fmla="*/ 0 h 1034332"/>
              <a:gd name="connsiteX0" fmla="*/ 0 w 12203210"/>
              <a:gd name="connsiteY0" fmla="*/ 0 h 1034332"/>
              <a:gd name="connsiteX1" fmla="*/ 12192000 w 12203210"/>
              <a:gd name="connsiteY1" fmla="*/ 0 h 1034332"/>
              <a:gd name="connsiteX2" fmla="*/ 12203152 w 12203210"/>
              <a:gd name="connsiteY2" fmla="*/ 257992 h 1034332"/>
              <a:gd name="connsiteX3" fmla="*/ 4624621 w 12203210"/>
              <a:gd name="connsiteY3" fmla="*/ 555092 h 1034332"/>
              <a:gd name="connsiteX4" fmla="*/ 14288 w 12203210"/>
              <a:gd name="connsiteY4" fmla="*/ 1034332 h 1034332"/>
              <a:gd name="connsiteX5" fmla="*/ 0 w 12203210"/>
              <a:gd name="connsiteY5" fmla="*/ 0 h 1034332"/>
              <a:gd name="connsiteX0" fmla="*/ 0 w 12217469"/>
              <a:gd name="connsiteY0" fmla="*/ 0 h 1034332"/>
              <a:gd name="connsiteX1" fmla="*/ 12192000 w 12217469"/>
              <a:gd name="connsiteY1" fmla="*/ 0 h 1034332"/>
              <a:gd name="connsiteX2" fmla="*/ 12217440 w 12217469"/>
              <a:gd name="connsiteY2" fmla="*/ 351069 h 1034332"/>
              <a:gd name="connsiteX3" fmla="*/ 4624621 w 12217469"/>
              <a:gd name="connsiteY3" fmla="*/ 555092 h 1034332"/>
              <a:gd name="connsiteX4" fmla="*/ 14288 w 12217469"/>
              <a:gd name="connsiteY4" fmla="*/ 1034332 h 1034332"/>
              <a:gd name="connsiteX5" fmla="*/ 0 w 12217469"/>
              <a:gd name="connsiteY5" fmla="*/ 0 h 1034332"/>
              <a:gd name="connsiteX0" fmla="*/ 0 w 12217469"/>
              <a:gd name="connsiteY0" fmla="*/ 0 h 1034332"/>
              <a:gd name="connsiteX1" fmla="*/ 12192000 w 12217469"/>
              <a:gd name="connsiteY1" fmla="*/ 0 h 1034332"/>
              <a:gd name="connsiteX2" fmla="*/ 12217440 w 12217469"/>
              <a:gd name="connsiteY2" fmla="*/ 351069 h 1034332"/>
              <a:gd name="connsiteX3" fmla="*/ 4624621 w 12217469"/>
              <a:gd name="connsiteY3" fmla="*/ 555092 h 1034332"/>
              <a:gd name="connsiteX4" fmla="*/ 14288 w 12217469"/>
              <a:gd name="connsiteY4" fmla="*/ 1034332 h 1034332"/>
              <a:gd name="connsiteX5" fmla="*/ 0 w 12217469"/>
              <a:gd name="connsiteY5" fmla="*/ 0 h 1034332"/>
              <a:gd name="connsiteX0" fmla="*/ 0 w 12203211"/>
              <a:gd name="connsiteY0" fmla="*/ 0 h 1034332"/>
              <a:gd name="connsiteX1" fmla="*/ 12192000 w 12203211"/>
              <a:gd name="connsiteY1" fmla="*/ 0 h 1034332"/>
              <a:gd name="connsiteX2" fmla="*/ 12203153 w 12203211"/>
              <a:gd name="connsiteY2" fmla="*/ 364366 h 1034332"/>
              <a:gd name="connsiteX3" fmla="*/ 4624621 w 12203211"/>
              <a:gd name="connsiteY3" fmla="*/ 555092 h 1034332"/>
              <a:gd name="connsiteX4" fmla="*/ 14288 w 12203211"/>
              <a:gd name="connsiteY4" fmla="*/ 1034332 h 1034332"/>
              <a:gd name="connsiteX5" fmla="*/ 0 w 12203211"/>
              <a:gd name="connsiteY5" fmla="*/ 0 h 1034332"/>
              <a:gd name="connsiteX0" fmla="*/ 0 w 12203211"/>
              <a:gd name="connsiteY0" fmla="*/ 0 h 1034332"/>
              <a:gd name="connsiteX1" fmla="*/ 12192000 w 12203211"/>
              <a:gd name="connsiteY1" fmla="*/ 0 h 1034332"/>
              <a:gd name="connsiteX2" fmla="*/ 12203153 w 12203211"/>
              <a:gd name="connsiteY2" fmla="*/ 364366 h 1034332"/>
              <a:gd name="connsiteX3" fmla="*/ 4624621 w 12203211"/>
              <a:gd name="connsiteY3" fmla="*/ 555092 h 1034332"/>
              <a:gd name="connsiteX4" fmla="*/ 328 w 12203211"/>
              <a:gd name="connsiteY4" fmla="*/ 1034332 h 1034332"/>
              <a:gd name="connsiteX5" fmla="*/ 0 w 12203211"/>
              <a:gd name="connsiteY5" fmla="*/ 0 h 1034332"/>
              <a:gd name="connsiteX0" fmla="*/ 0 w 12192000"/>
              <a:gd name="connsiteY0" fmla="*/ 0 h 1034332"/>
              <a:gd name="connsiteX1" fmla="*/ 12192000 w 12192000"/>
              <a:gd name="connsiteY1" fmla="*/ 0 h 1034332"/>
              <a:gd name="connsiteX2" fmla="*/ 12189193 w 12192000"/>
              <a:gd name="connsiteY2" fmla="*/ 408953 h 1034332"/>
              <a:gd name="connsiteX3" fmla="*/ 4624621 w 12192000"/>
              <a:gd name="connsiteY3" fmla="*/ 555092 h 1034332"/>
              <a:gd name="connsiteX4" fmla="*/ 328 w 12192000"/>
              <a:gd name="connsiteY4" fmla="*/ 1034332 h 1034332"/>
              <a:gd name="connsiteX5" fmla="*/ 0 w 12192000"/>
              <a:gd name="connsiteY5" fmla="*/ 0 h 1034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1034332">
                <a:moveTo>
                  <a:pt x="0" y="0"/>
                </a:moveTo>
                <a:lnTo>
                  <a:pt x="12192000" y="0"/>
                </a:lnTo>
                <a:cubicBezTo>
                  <a:pt x="12190955" y="59404"/>
                  <a:pt x="12190238" y="349549"/>
                  <a:pt x="12189193" y="408953"/>
                </a:cubicBezTo>
                <a:cubicBezTo>
                  <a:pt x="10358728" y="111505"/>
                  <a:pt x="6621308" y="26517"/>
                  <a:pt x="4624621" y="555092"/>
                </a:cubicBezTo>
                <a:cubicBezTo>
                  <a:pt x="3319309" y="884078"/>
                  <a:pt x="710289" y="1021228"/>
                  <a:pt x="328" y="1034332"/>
                </a:cubicBezTo>
                <a:cubicBezTo>
                  <a:pt x="219" y="689555"/>
                  <a:pt x="109" y="344777"/>
                  <a:pt x="0" y="0"/>
                </a:cubicBezTo>
                <a:close/>
              </a:path>
            </a:pathLst>
          </a:custGeom>
          <a:gradFill>
            <a:gsLst>
              <a:gs pos="54000">
                <a:srgbClr val="B68059">
                  <a:lumMod val="99504"/>
                </a:srgbClr>
              </a:gs>
              <a:gs pos="0">
                <a:srgbClr val="A56940">
                  <a:lumMod val="91000"/>
                  <a:lumOff val="9000"/>
                </a:srgbClr>
              </a:gs>
              <a:gs pos="100000">
                <a:srgbClr val="C3936E">
                  <a:lumMod val="89000"/>
                  <a:lumOff val="11000"/>
                </a:srgbClr>
              </a:gs>
            </a:gsLst>
            <a:lin ang="0" scaled="1"/>
          </a:gradFill>
          <a:ln>
            <a:solidFill>
              <a:srgbClr val="C393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dirty="0"/>
          </a:p>
        </p:txBody>
      </p:sp>
      <p:sp>
        <p:nvSpPr>
          <p:cNvPr id="10" name="Rectangle 9">
            <a:extLst>
              <a:ext uri="{FF2B5EF4-FFF2-40B4-BE49-F238E27FC236}">
                <a16:creationId xmlns:a16="http://schemas.microsoft.com/office/drawing/2014/main" id="{9C51AC78-E62F-2043-957C-FCA8CE94DCAD}"/>
              </a:ext>
            </a:extLst>
          </p:cNvPr>
          <p:cNvSpPr/>
          <p:nvPr userDrawn="1"/>
        </p:nvSpPr>
        <p:spPr>
          <a:xfrm>
            <a:off x="0" y="0"/>
            <a:ext cx="12192000" cy="833789"/>
          </a:xfrm>
          <a:custGeom>
            <a:avLst/>
            <a:gdLst>
              <a:gd name="connsiteX0" fmla="*/ 0 w 12192000"/>
              <a:gd name="connsiteY0" fmla="*/ 0 h 869795"/>
              <a:gd name="connsiteX1" fmla="*/ 12192000 w 12192000"/>
              <a:gd name="connsiteY1" fmla="*/ 0 h 869795"/>
              <a:gd name="connsiteX2" fmla="*/ 12192000 w 12192000"/>
              <a:gd name="connsiteY2" fmla="*/ 869795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71454"/>
              <a:gd name="connsiteX1" fmla="*/ 12192000 w 12192000"/>
              <a:gd name="connsiteY1" fmla="*/ 0 h 871454"/>
              <a:gd name="connsiteX2" fmla="*/ 12180849 w 12192000"/>
              <a:gd name="connsiteY2" fmla="*/ 223024 h 871454"/>
              <a:gd name="connsiteX3" fmla="*/ 0 w 12192000"/>
              <a:gd name="connsiteY3" fmla="*/ 869795 h 871454"/>
              <a:gd name="connsiteX4" fmla="*/ 0 w 12192000"/>
              <a:gd name="connsiteY4" fmla="*/ 0 h 871454"/>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900870"/>
              <a:gd name="connsiteX1" fmla="*/ 12192000 w 12192000"/>
              <a:gd name="connsiteY1" fmla="*/ 0 h 900870"/>
              <a:gd name="connsiteX2" fmla="*/ 12180849 w 12192000"/>
              <a:gd name="connsiteY2" fmla="*/ 223024 h 900870"/>
              <a:gd name="connsiteX3" fmla="*/ 4259766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31042"/>
              <a:gd name="connsiteX1" fmla="*/ 12192000 w 12192000"/>
              <a:gd name="connsiteY1" fmla="*/ 0 h 931042"/>
              <a:gd name="connsiteX2" fmla="*/ 12180849 w 12192000"/>
              <a:gd name="connsiteY2" fmla="*/ 223024 h 931042"/>
              <a:gd name="connsiteX3" fmla="*/ 5241073 w 12192000"/>
              <a:gd name="connsiteY3" fmla="*/ 661800 h 931042"/>
              <a:gd name="connsiteX4" fmla="*/ 0 w 12192000"/>
              <a:gd name="connsiteY4" fmla="*/ 869795 h 931042"/>
              <a:gd name="connsiteX5" fmla="*/ 0 w 12192000"/>
              <a:gd name="connsiteY5" fmla="*/ 0 h 931042"/>
              <a:gd name="connsiteX0" fmla="*/ 0 w 12192000"/>
              <a:gd name="connsiteY0" fmla="*/ 0 h 907433"/>
              <a:gd name="connsiteX1" fmla="*/ 12192000 w 12192000"/>
              <a:gd name="connsiteY1" fmla="*/ 0 h 907433"/>
              <a:gd name="connsiteX2" fmla="*/ 12180849 w 12192000"/>
              <a:gd name="connsiteY2" fmla="*/ 22302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7433"/>
              <a:gd name="connsiteX1" fmla="*/ 12192000 w 12192000"/>
              <a:gd name="connsiteY1" fmla="*/ 0 h 907433"/>
              <a:gd name="connsiteX2" fmla="*/ 12192000 w 12192000"/>
              <a:gd name="connsiteY2" fmla="*/ 15881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6031"/>
              <a:gd name="connsiteX1" fmla="*/ 12192000 w 12192000"/>
              <a:gd name="connsiteY1" fmla="*/ 0 h 906031"/>
              <a:gd name="connsiteX2" fmla="*/ 12192000 w 12192000"/>
              <a:gd name="connsiteY2" fmla="*/ 158814 h 906031"/>
              <a:gd name="connsiteX3" fmla="*/ 4638908 w 12192000"/>
              <a:gd name="connsiteY3" fmla="*/ 533381 h 906031"/>
              <a:gd name="connsiteX4" fmla="*/ 0 w 12192000"/>
              <a:gd name="connsiteY4" fmla="*/ 869795 h 906031"/>
              <a:gd name="connsiteX5" fmla="*/ 0 w 12192000"/>
              <a:gd name="connsiteY5" fmla="*/ 0 h 906031"/>
              <a:gd name="connsiteX0" fmla="*/ 0 w 12192000"/>
              <a:gd name="connsiteY0" fmla="*/ 0 h 908930"/>
              <a:gd name="connsiteX1" fmla="*/ 12192000 w 12192000"/>
              <a:gd name="connsiteY1" fmla="*/ 0 h 908930"/>
              <a:gd name="connsiteX2" fmla="*/ 12192000 w 12192000"/>
              <a:gd name="connsiteY2" fmla="*/ 158814 h 908930"/>
              <a:gd name="connsiteX3" fmla="*/ 4817327 w 12192000"/>
              <a:gd name="connsiteY3" fmla="*/ 554784 h 908930"/>
              <a:gd name="connsiteX4" fmla="*/ 0 w 12192000"/>
              <a:gd name="connsiteY4" fmla="*/ 869795 h 908930"/>
              <a:gd name="connsiteX5" fmla="*/ 0 w 12192000"/>
              <a:gd name="connsiteY5" fmla="*/ 0 h 908930"/>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203151"/>
              <a:gd name="connsiteY0" fmla="*/ 0 h 910367"/>
              <a:gd name="connsiteX1" fmla="*/ 12192000 w 12203151"/>
              <a:gd name="connsiteY1" fmla="*/ 0 h 910367"/>
              <a:gd name="connsiteX2" fmla="*/ 12203151 w 12203151"/>
              <a:gd name="connsiteY2" fmla="*/ 41097 h 910367"/>
              <a:gd name="connsiteX3" fmla="*/ 4817327 w 12203151"/>
              <a:gd name="connsiteY3" fmla="*/ 554784 h 910367"/>
              <a:gd name="connsiteX4" fmla="*/ 0 w 12203151"/>
              <a:gd name="connsiteY4" fmla="*/ 869795 h 910367"/>
              <a:gd name="connsiteX5" fmla="*/ 0 w 12203151"/>
              <a:gd name="connsiteY5" fmla="*/ 0 h 910367"/>
              <a:gd name="connsiteX0" fmla="*/ 0 w 12203151"/>
              <a:gd name="connsiteY0" fmla="*/ 0 h 912058"/>
              <a:gd name="connsiteX1" fmla="*/ 12192000 w 12203151"/>
              <a:gd name="connsiteY1" fmla="*/ 0 h 912058"/>
              <a:gd name="connsiteX2" fmla="*/ 12203151 w 12203151"/>
              <a:gd name="connsiteY2" fmla="*/ 41097 h 912058"/>
              <a:gd name="connsiteX3" fmla="*/ 4638908 w 12203151"/>
              <a:gd name="connsiteY3" fmla="*/ 565486 h 912058"/>
              <a:gd name="connsiteX4" fmla="*/ 0 w 12203151"/>
              <a:gd name="connsiteY4" fmla="*/ 869795 h 912058"/>
              <a:gd name="connsiteX5" fmla="*/ 0 w 12203151"/>
              <a:gd name="connsiteY5" fmla="*/ 0 h 912058"/>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192000"/>
              <a:gd name="connsiteY0" fmla="*/ 0 h 915359"/>
              <a:gd name="connsiteX1" fmla="*/ 12192000 w 12192000"/>
              <a:gd name="connsiteY1" fmla="*/ 0 h 915359"/>
              <a:gd name="connsiteX2" fmla="*/ 12188864 w 12192000"/>
              <a:gd name="connsiteY2" fmla="*/ 109654 h 915359"/>
              <a:gd name="connsiteX3" fmla="*/ 4638908 w 12192000"/>
              <a:gd name="connsiteY3" fmla="*/ 565486 h 915359"/>
              <a:gd name="connsiteX4" fmla="*/ 0 w 12192000"/>
              <a:gd name="connsiteY4" fmla="*/ 869795 h 915359"/>
              <a:gd name="connsiteX5" fmla="*/ 0 w 12192000"/>
              <a:gd name="connsiteY5" fmla="*/ 0 h 915359"/>
              <a:gd name="connsiteX0" fmla="*/ 0 w 12192000"/>
              <a:gd name="connsiteY0" fmla="*/ 0 h 915359"/>
              <a:gd name="connsiteX1" fmla="*/ 12192000 w 12192000"/>
              <a:gd name="connsiteY1" fmla="*/ 0 h 915359"/>
              <a:gd name="connsiteX2" fmla="*/ 12188864 w 12192000"/>
              <a:gd name="connsiteY2" fmla="*/ 109654 h 915359"/>
              <a:gd name="connsiteX3" fmla="*/ 4638908 w 12192000"/>
              <a:gd name="connsiteY3" fmla="*/ 565486 h 915359"/>
              <a:gd name="connsiteX4" fmla="*/ 0 w 12192000"/>
              <a:gd name="connsiteY4" fmla="*/ 869795 h 915359"/>
              <a:gd name="connsiteX5" fmla="*/ 0 w 12192000"/>
              <a:gd name="connsiteY5" fmla="*/ 0 h 915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915359">
                <a:moveTo>
                  <a:pt x="0" y="0"/>
                </a:moveTo>
                <a:lnTo>
                  <a:pt x="12192000" y="0"/>
                </a:lnTo>
                <a:cubicBezTo>
                  <a:pt x="12190955" y="36551"/>
                  <a:pt x="12189909" y="73103"/>
                  <a:pt x="12188864" y="109654"/>
                </a:cubicBezTo>
                <a:cubicBezTo>
                  <a:pt x="10544137" y="-45263"/>
                  <a:pt x="6635595" y="36911"/>
                  <a:pt x="4638908" y="565486"/>
                </a:cubicBezTo>
                <a:cubicBezTo>
                  <a:pt x="3333596" y="894472"/>
                  <a:pt x="709961" y="980095"/>
                  <a:pt x="0" y="869795"/>
                </a:cubicBezTo>
                <a:lnTo>
                  <a:pt x="0" y="0"/>
                </a:lnTo>
                <a:close/>
              </a:path>
            </a:pathLst>
          </a:custGeom>
          <a:gradFill>
            <a:gsLst>
              <a:gs pos="0">
                <a:srgbClr val="7A9CA7"/>
              </a:gs>
              <a:gs pos="64000">
                <a:srgbClr val="8CACB5">
                  <a:tint val="44500"/>
                  <a:satMod val="160000"/>
                </a:srgbClr>
              </a:gs>
              <a:gs pos="100000">
                <a:srgbClr val="8CACB5">
                  <a:tint val="23500"/>
                  <a:satMod val="160000"/>
                </a:srgbClr>
              </a:gs>
            </a:gsLst>
            <a:lin ang="0" scaled="1"/>
          </a:gradFill>
          <a:ln>
            <a:solidFill>
              <a:srgbClr val="8CAC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dirty="0"/>
          </a:p>
        </p:txBody>
      </p:sp>
      <p:cxnSp>
        <p:nvCxnSpPr>
          <p:cNvPr id="17" name="Straight Connector 16">
            <a:extLst>
              <a:ext uri="{FF2B5EF4-FFF2-40B4-BE49-F238E27FC236}">
                <a16:creationId xmlns:a16="http://schemas.microsoft.com/office/drawing/2014/main" id="{2DFFEA8A-BBA9-EB43-BA48-CE9A7A14FE8E}"/>
              </a:ext>
            </a:extLst>
          </p:cNvPr>
          <p:cNvCxnSpPr/>
          <p:nvPr userDrawn="1"/>
        </p:nvCxnSpPr>
        <p:spPr>
          <a:xfrm>
            <a:off x="469900" y="6553200"/>
            <a:ext cx="11036300" cy="0"/>
          </a:xfrm>
          <a:prstGeom prst="line">
            <a:avLst/>
          </a:prstGeom>
          <a:ln w="19050">
            <a:solidFill>
              <a:srgbClr val="8CACB5"/>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C9716DCE-88C1-CE40-933A-ECDD4D3EF027}"/>
              </a:ext>
            </a:extLst>
          </p:cNvPr>
          <p:cNvSpPr txBox="1"/>
          <p:nvPr userDrawn="1"/>
        </p:nvSpPr>
        <p:spPr>
          <a:xfrm>
            <a:off x="331245" y="93728"/>
            <a:ext cx="4576337" cy="646331"/>
          </a:xfrm>
          <a:prstGeom prst="rect">
            <a:avLst/>
          </a:prstGeom>
          <a:noFill/>
        </p:spPr>
        <p:txBody>
          <a:bodyPr wrap="square" rtlCol="0">
            <a:spAutoFit/>
          </a:bodyPr>
          <a:lstStyle/>
          <a:p>
            <a:r>
              <a:rPr lang="en-NO" sz="3600" b="1" i="1" dirty="0">
                <a:solidFill>
                  <a:schemeClr val="bg1"/>
                </a:solidFill>
                <a:latin typeface="+mn-lt"/>
                <a:ea typeface="Adobe Gothic Std B" panose="020B0800000000000000" pitchFamily="34" charset="-128"/>
                <a:cs typeface="Baghdad" pitchFamily="2" charset="-78"/>
              </a:rPr>
              <a:t>Aerodynamikk</a:t>
            </a:r>
          </a:p>
        </p:txBody>
      </p:sp>
      <p:sp>
        <p:nvSpPr>
          <p:cNvPr id="19" name="TextBox 18">
            <a:extLst>
              <a:ext uri="{FF2B5EF4-FFF2-40B4-BE49-F238E27FC236}">
                <a16:creationId xmlns:a16="http://schemas.microsoft.com/office/drawing/2014/main" id="{118D27E0-B81B-0E4D-87B9-708B3EC12892}"/>
              </a:ext>
            </a:extLst>
          </p:cNvPr>
          <p:cNvSpPr txBox="1"/>
          <p:nvPr userDrawn="1"/>
        </p:nvSpPr>
        <p:spPr>
          <a:xfrm>
            <a:off x="10562479" y="6136139"/>
            <a:ext cx="1074455" cy="461665"/>
          </a:xfrm>
          <a:prstGeom prst="rect">
            <a:avLst/>
          </a:prstGeom>
          <a:noFill/>
        </p:spPr>
        <p:txBody>
          <a:bodyPr wrap="square" rtlCol="0">
            <a:spAutoFit/>
          </a:bodyPr>
          <a:lstStyle/>
          <a:p>
            <a:r>
              <a:rPr lang="en-NO" sz="2400" b="1" i="1" dirty="0">
                <a:solidFill>
                  <a:srgbClr val="7A9CA7"/>
                </a:solidFill>
                <a:latin typeface="+mn-lt"/>
                <a:ea typeface="Adobe Gothic Std B" panose="020B0800000000000000" pitchFamily="34" charset="-128"/>
                <a:cs typeface="Baghdad" pitchFamily="2" charset="-78"/>
              </a:rPr>
              <a:t>NLF.no</a:t>
            </a:r>
          </a:p>
        </p:txBody>
      </p:sp>
      <p:sp>
        <p:nvSpPr>
          <p:cNvPr id="7" name="Text Placeholder 5">
            <a:extLst>
              <a:ext uri="{FF2B5EF4-FFF2-40B4-BE49-F238E27FC236}">
                <a16:creationId xmlns:a16="http://schemas.microsoft.com/office/drawing/2014/main" id="{F63D6FB5-33FB-7C46-8F55-947E98841B12}"/>
              </a:ext>
            </a:extLst>
          </p:cNvPr>
          <p:cNvSpPr>
            <a:spLocks noGrp="1"/>
          </p:cNvSpPr>
          <p:nvPr>
            <p:ph type="body" sz="quarter" idx="10" hasCustomPrompt="1"/>
          </p:nvPr>
        </p:nvSpPr>
        <p:spPr>
          <a:xfrm>
            <a:off x="775200" y="1353787"/>
            <a:ext cx="10641600" cy="584776"/>
          </a:xfrm>
        </p:spPr>
        <p:txBody>
          <a:bodyPr>
            <a:normAutofit/>
          </a:bodyPr>
          <a:lstStyle>
            <a:lvl1pPr marL="0" indent="0">
              <a:buNone/>
              <a:defRPr sz="3200" b="1"/>
            </a:lvl1pPr>
          </a:lstStyle>
          <a:p>
            <a:pPr lvl="0"/>
            <a:r>
              <a:rPr lang="en-GB" dirty="0"/>
              <a:t>Click to edit heading</a:t>
            </a:r>
            <a:endParaRPr lang="en-NO" dirty="0"/>
          </a:p>
        </p:txBody>
      </p:sp>
      <p:sp>
        <p:nvSpPr>
          <p:cNvPr id="8" name="Text Placeholder 13">
            <a:extLst>
              <a:ext uri="{FF2B5EF4-FFF2-40B4-BE49-F238E27FC236}">
                <a16:creationId xmlns:a16="http://schemas.microsoft.com/office/drawing/2014/main" id="{06A75B00-7672-284D-BC15-839C234400B1}"/>
              </a:ext>
            </a:extLst>
          </p:cNvPr>
          <p:cNvSpPr>
            <a:spLocks noGrp="1"/>
          </p:cNvSpPr>
          <p:nvPr>
            <p:ph type="body" sz="quarter" idx="11" hasCustomPrompt="1"/>
          </p:nvPr>
        </p:nvSpPr>
        <p:spPr>
          <a:xfrm>
            <a:off x="775854" y="2054345"/>
            <a:ext cx="9388800" cy="1972023"/>
          </a:xfrm>
        </p:spPr>
        <p:txBody>
          <a:bodyPr>
            <a:normAutofit/>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GB" dirty="0"/>
              <a:t>Click to edit body</a:t>
            </a:r>
          </a:p>
        </p:txBody>
      </p:sp>
    </p:spTree>
    <p:extLst>
      <p:ext uri="{BB962C8B-B14F-4D97-AF65-F5344CB8AC3E}">
        <p14:creationId xmlns:p14="http://schemas.microsoft.com/office/powerpoint/2010/main" val="33134663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nd - spørsmål">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66943E6-0B47-CC4A-A8AA-96799A9782F5}"/>
              </a:ext>
            </a:extLst>
          </p:cNvPr>
          <p:cNvPicPr>
            <a:picLocks noChangeAspect="1"/>
          </p:cNvPicPr>
          <p:nvPr userDrawn="1"/>
        </p:nvPicPr>
        <p:blipFill>
          <a:blip r:embed="rId2"/>
          <a:stretch>
            <a:fillRect/>
          </a:stretch>
        </p:blipFill>
        <p:spPr>
          <a:xfrm>
            <a:off x="0" y="2677886"/>
            <a:ext cx="7359355" cy="4180114"/>
          </a:xfrm>
          <a:prstGeom prst="rect">
            <a:avLst/>
          </a:prstGeom>
        </p:spPr>
      </p:pic>
      <p:sp>
        <p:nvSpPr>
          <p:cNvPr id="15" name="Rectangle 9">
            <a:extLst>
              <a:ext uri="{FF2B5EF4-FFF2-40B4-BE49-F238E27FC236}">
                <a16:creationId xmlns:a16="http://schemas.microsoft.com/office/drawing/2014/main" id="{83534A45-C9B9-D74B-8DEF-E0C29FB62F40}"/>
              </a:ext>
            </a:extLst>
          </p:cNvPr>
          <p:cNvSpPr/>
          <p:nvPr userDrawn="1"/>
        </p:nvSpPr>
        <p:spPr>
          <a:xfrm>
            <a:off x="0" y="-1"/>
            <a:ext cx="12192000" cy="971551"/>
          </a:xfrm>
          <a:custGeom>
            <a:avLst/>
            <a:gdLst>
              <a:gd name="connsiteX0" fmla="*/ 0 w 12192000"/>
              <a:gd name="connsiteY0" fmla="*/ 0 h 869795"/>
              <a:gd name="connsiteX1" fmla="*/ 12192000 w 12192000"/>
              <a:gd name="connsiteY1" fmla="*/ 0 h 869795"/>
              <a:gd name="connsiteX2" fmla="*/ 12192000 w 12192000"/>
              <a:gd name="connsiteY2" fmla="*/ 869795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71454"/>
              <a:gd name="connsiteX1" fmla="*/ 12192000 w 12192000"/>
              <a:gd name="connsiteY1" fmla="*/ 0 h 871454"/>
              <a:gd name="connsiteX2" fmla="*/ 12180849 w 12192000"/>
              <a:gd name="connsiteY2" fmla="*/ 223024 h 871454"/>
              <a:gd name="connsiteX3" fmla="*/ 0 w 12192000"/>
              <a:gd name="connsiteY3" fmla="*/ 869795 h 871454"/>
              <a:gd name="connsiteX4" fmla="*/ 0 w 12192000"/>
              <a:gd name="connsiteY4" fmla="*/ 0 h 871454"/>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900870"/>
              <a:gd name="connsiteX1" fmla="*/ 12192000 w 12192000"/>
              <a:gd name="connsiteY1" fmla="*/ 0 h 900870"/>
              <a:gd name="connsiteX2" fmla="*/ 12180849 w 12192000"/>
              <a:gd name="connsiteY2" fmla="*/ 223024 h 900870"/>
              <a:gd name="connsiteX3" fmla="*/ 4259766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31042"/>
              <a:gd name="connsiteX1" fmla="*/ 12192000 w 12192000"/>
              <a:gd name="connsiteY1" fmla="*/ 0 h 931042"/>
              <a:gd name="connsiteX2" fmla="*/ 12180849 w 12192000"/>
              <a:gd name="connsiteY2" fmla="*/ 223024 h 931042"/>
              <a:gd name="connsiteX3" fmla="*/ 5241073 w 12192000"/>
              <a:gd name="connsiteY3" fmla="*/ 661800 h 931042"/>
              <a:gd name="connsiteX4" fmla="*/ 0 w 12192000"/>
              <a:gd name="connsiteY4" fmla="*/ 869795 h 931042"/>
              <a:gd name="connsiteX5" fmla="*/ 0 w 12192000"/>
              <a:gd name="connsiteY5" fmla="*/ 0 h 931042"/>
              <a:gd name="connsiteX0" fmla="*/ 0 w 12192000"/>
              <a:gd name="connsiteY0" fmla="*/ 0 h 907433"/>
              <a:gd name="connsiteX1" fmla="*/ 12192000 w 12192000"/>
              <a:gd name="connsiteY1" fmla="*/ 0 h 907433"/>
              <a:gd name="connsiteX2" fmla="*/ 12180849 w 12192000"/>
              <a:gd name="connsiteY2" fmla="*/ 22302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7433"/>
              <a:gd name="connsiteX1" fmla="*/ 12192000 w 12192000"/>
              <a:gd name="connsiteY1" fmla="*/ 0 h 907433"/>
              <a:gd name="connsiteX2" fmla="*/ 12192000 w 12192000"/>
              <a:gd name="connsiteY2" fmla="*/ 15881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6031"/>
              <a:gd name="connsiteX1" fmla="*/ 12192000 w 12192000"/>
              <a:gd name="connsiteY1" fmla="*/ 0 h 906031"/>
              <a:gd name="connsiteX2" fmla="*/ 12192000 w 12192000"/>
              <a:gd name="connsiteY2" fmla="*/ 158814 h 906031"/>
              <a:gd name="connsiteX3" fmla="*/ 4638908 w 12192000"/>
              <a:gd name="connsiteY3" fmla="*/ 533381 h 906031"/>
              <a:gd name="connsiteX4" fmla="*/ 0 w 12192000"/>
              <a:gd name="connsiteY4" fmla="*/ 869795 h 906031"/>
              <a:gd name="connsiteX5" fmla="*/ 0 w 12192000"/>
              <a:gd name="connsiteY5" fmla="*/ 0 h 906031"/>
              <a:gd name="connsiteX0" fmla="*/ 0 w 12192000"/>
              <a:gd name="connsiteY0" fmla="*/ 0 h 908930"/>
              <a:gd name="connsiteX1" fmla="*/ 12192000 w 12192000"/>
              <a:gd name="connsiteY1" fmla="*/ 0 h 908930"/>
              <a:gd name="connsiteX2" fmla="*/ 12192000 w 12192000"/>
              <a:gd name="connsiteY2" fmla="*/ 158814 h 908930"/>
              <a:gd name="connsiteX3" fmla="*/ 4817327 w 12192000"/>
              <a:gd name="connsiteY3" fmla="*/ 554784 h 908930"/>
              <a:gd name="connsiteX4" fmla="*/ 0 w 12192000"/>
              <a:gd name="connsiteY4" fmla="*/ 869795 h 908930"/>
              <a:gd name="connsiteX5" fmla="*/ 0 w 12192000"/>
              <a:gd name="connsiteY5" fmla="*/ 0 h 908930"/>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203151"/>
              <a:gd name="connsiteY0" fmla="*/ 0 h 910367"/>
              <a:gd name="connsiteX1" fmla="*/ 12192000 w 12203151"/>
              <a:gd name="connsiteY1" fmla="*/ 0 h 910367"/>
              <a:gd name="connsiteX2" fmla="*/ 12203151 w 12203151"/>
              <a:gd name="connsiteY2" fmla="*/ 41097 h 910367"/>
              <a:gd name="connsiteX3" fmla="*/ 4817327 w 12203151"/>
              <a:gd name="connsiteY3" fmla="*/ 554784 h 910367"/>
              <a:gd name="connsiteX4" fmla="*/ 0 w 12203151"/>
              <a:gd name="connsiteY4" fmla="*/ 869795 h 910367"/>
              <a:gd name="connsiteX5" fmla="*/ 0 w 12203151"/>
              <a:gd name="connsiteY5" fmla="*/ 0 h 910367"/>
              <a:gd name="connsiteX0" fmla="*/ 0 w 12203151"/>
              <a:gd name="connsiteY0" fmla="*/ 0 h 912058"/>
              <a:gd name="connsiteX1" fmla="*/ 12192000 w 12203151"/>
              <a:gd name="connsiteY1" fmla="*/ 0 h 912058"/>
              <a:gd name="connsiteX2" fmla="*/ 12203151 w 12203151"/>
              <a:gd name="connsiteY2" fmla="*/ 41097 h 912058"/>
              <a:gd name="connsiteX3" fmla="*/ 4638908 w 12203151"/>
              <a:gd name="connsiteY3" fmla="*/ 565486 h 912058"/>
              <a:gd name="connsiteX4" fmla="*/ 0 w 12203151"/>
              <a:gd name="connsiteY4" fmla="*/ 869795 h 912058"/>
              <a:gd name="connsiteX5" fmla="*/ 0 w 12203151"/>
              <a:gd name="connsiteY5" fmla="*/ 0 h 912058"/>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192000"/>
              <a:gd name="connsiteY0" fmla="*/ 0 h 915359"/>
              <a:gd name="connsiteX1" fmla="*/ 12192000 w 12192000"/>
              <a:gd name="connsiteY1" fmla="*/ 0 h 915359"/>
              <a:gd name="connsiteX2" fmla="*/ 12188864 w 12192000"/>
              <a:gd name="connsiteY2" fmla="*/ 178212 h 915359"/>
              <a:gd name="connsiteX3" fmla="*/ 4638908 w 12192000"/>
              <a:gd name="connsiteY3" fmla="*/ 565486 h 915359"/>
              <a:gd name="connsiteX4" fmla="*/ 0 w 12192000"/>
              <a:gd name="connsiteY4" fmla="*/ 869795 h 915359"/>
              <a:gd name="connsiteX5" fmla="*/ 0 w 12192000"/>
              <a:gd name="connsiteY5" fmla="*/ 0 h 915359"/>
              <a:gd name="connsiteX0" fmla="*/ 0 w 12192000"/>
              <a:gd name="connsiteY0" fmla="*/ 0 h 939105"/>
              <a:gd name="connsiteX1" fmla="*/ 12192000 w 12192000"/>
              <a:gd name="connsiteY1" fmla="*/ 0 h 939105"/>
              <a:gd name="connsiteX2" fmla="*/ 12188864 w 12192000"/>
              <a:gd name="connsiteY2" fmla="*/ 178212 h 939105"/>
              <a:gd name="connsiteX3" fmla="*/ 4653196 w 12192000"/>
              <a:gd name="connsiteY3" fmla="*/ 661466 h 939105"/>
              <a:gd name="connsiteX4" fmla="*/ 0 w 12192000"/>
              <a:gd name="connsiteY4" fmla="*/ 869795 h 939105"/>
              <a:gd name="connsiteX5" fmla="*/ 0 w 12192000"/>
              <a:gd name="connsiteY5" fmla="*/ 0 h 939105"/>
              <a:gd name="connsiteX0" fmla="*/ 0 w 12192000"/>
              <a:gd name="connsiteY0" fmla="*/ 0 h 1069691"/>
              <a:gd name="connsiteX1" fmla="*/ 12192000 w 12192000"/>
              <a:gd name="connsiteY1" fmla="*/ 0 h 1069691"/>
              <a:gd name="connsiteX2" fmla="*/ 12188864 w 12192000"/>
              <a:gd name="connsiteY2" fmla="*/ 178212 h 1069691"/>
              <a:gd name="connsiteX3" fmla="*/ 4653196 w 12192000"/>
              <a:gd name="connsiteY3" fmla="*/ 661466 h 1069691"/>
              <a:gd name="connsiteX4" fmla="*/ 14288 w 12192000"/>
              <a:gd name="connsiteY4" fmla="*/ 1034332 h 1069691"/>
              <a:gd name="connsiteX5" fmla="*/ 0 w 12192000"/>
              <a:gd name="connsiteY5" fmla="*/ 0 h 1069691"/>
              <a:gd name="connsiteX0" fmla="*/ 0 w 12192000"/>
              <a:gd name="connsiteY0" fmla="*/ 0 h 1034332"/>
              <a:gd name="connsiteX1" fmla="*/ 12192000 w 12192000"/>
              <a:gd name="connsiteY1" fmla="*/ 0 h 1034332"/>
              <a:gd name="connsiteX2" fmla="*/ 12188864 w 12192000"/>
              <a:gd name="connsiteY2" fmla="*/ 178212 h 1034332"/>
              <a:gd name="connsiteX3" fmla="*/ 4653196 w 12192000"/>
              <a:gd name="connsiteY3" fmla="*/ 661466 h 1034332"/>
              <a:gd name="connsiteX4" fmla="*/ 14288 w 12192000"/>
              <a:gd name="connsiteY4" fmla="*/ 1034332 h 1034332"/>
              <a:gd name="connsiteX5" fmla="*/ 0 w 12192000"/>
              <a:gd name="connsiteY5" fmla="*/ 0 h 1034332"/>
              <a:gd name="connsiteX0" fmla="*/ 0 w 12203210"/>
              <a:gd name="connsiteY0" fmla="*/ 0 h 1034332"/>
              <a:gd name="connsiteX1" fmla="*/ 12192000 w 12203210"/>
              <a:gd name="connsiteY1" fmla="*/ 0 h 1034332"/>
              <a:gd name="connsiteX2" fmla="*/ 12203152 w 12203210"/>
              <a:gd name="connsiteY2" fmla="*/ 257992 h 1034332"/>
              <a:gd name="connsiteX3" fmla="*/ 4653196 w 12203210"/>
              <a:gd name="connsiteY3" fmla="*/ 661466 h 1034332"/>
              <a:gd name="connsiteX4" fmla="*/ 14288 w 12203210"/>
              <a:gd name="connsiteY4" fmla="*/ 1034332 h 1034332"/>
              <a:gd name="connsiteX5" fmla="*/ 0 w 12203210"/>
              <a:gd name="connsiteY5" fmla="*/ 0 h 1034332"/>
              <a:gd name="connsiteX0" fmla="*/ 0 w 12203210"/>
              <a:gd name="connsiteY0" fmla="*/ 0 h 1034332"/>
              <a:gd name="connsiteX1" fmla="*/ 12192000 w 12203210"/>
              <a:gd name="connsiteY1" fmla="*/ 0 h 1034332"/>
              <a:gd name="connsiteX2" fmla="*/ 12203152 w 12203210"/>
              <a:gd name="connsiteY2" fmla="*/ 257992 h 1034332"/>
              <a:gd name="connsiteX3" fmla="*/ 4653196 w 12203210"/>
              <a:gd name="connsiteY3" fmla="*/ 661466 h 1034332"/>
              <a:gd name="connsiteX4" fmla="*/ 14288 w 12203210"/>
              <a:gd name="connsiteY4" fmla="*/ 1034332 h 1034332"/>
              <a:gd name="connsiteX5" fmla="*/ 0 w 12203210"/>
              <a:gd name="connsiteY5" fmla="*/ 0 h 1034332"/>
              <a:gd name="connsiteX0" fmla="*/ 0 w 12203210"/>
              <a:gd name="connsiteY0" fmla="*/ 0 h 1034332"/>
              <a:gd name="connsiteX1" fmla="*/ 12192000 w 12203210"/>
              <a:gd name="connsiteY1" fmla="*/ 0 h 1034332"/>
              <a:gd name="connsiteX2" fmla="*/ 12203152 w 12203210"/>
              <a:gd name="connsiteY2" fmla="*/ 257992 h 1034332"/>
              <a:gd name="connsiteX3" fmla="*/ 4624621 w 12203210"/>
              <a:gd name="connsiteY3" fmla="*/ 555092 h 1034332"/>
              <a:gd name="connsiteX4" fmla="*/ 14288 w 12203210"/>
              <a:gd name="connsiteY4" fmla="*/ 1034332 h 1034332"/>
              <a:gd name="connsiteX5" fmla="*/ 0 w 12203210"/>
              <a:gd name="connsiteY5" fmla="*/ 0 h 1034332"/>
              <a:gd name="connsiteX0" fmla="*/ 0 w 12217469"/>
              <a:gd name="connsiteY0" fmla="*/ 0 h 1034332"/>
              <a:gd name="connsiteX1" fmla="*/ 12192000 w 12217469"/>
              <a:gd name="connsiteY1" fmla="*/ 0 h 1034332"/>
              <a:gd name="connsiteX2" fmla="*/ 12217440 w 12217469"/>
              <a:gd name="connsiteY2" fmla="*/ 351069 h 1034332"/>
              <a:gd name="connsiteX3" fmla="*/ 4624621 w 12217469"/>
              <a:gd name="connsiteY3" fmla="*/ 555092 h 1034332"/>
              <a:gd name="connsiteX4" fmla="*/ 14288 w 12217469"/>
              <a:gd name="connsiteY4" fmla="*/ 1034332 h 1034332"/>
              <a:gd name="connsiteX5" fmla="*/ 0 w 12217469"/>
              <a:gd name="connsiteY5" fmla="*/ 0 h 1034332"/>
              <a:gd name="connsiteX0" fmla="*/ 0 w 12217469"/>
              <a:gd name="connsiteY0" fmla="*/ 0 h 1034332"/>
              <a:gd name="connsiteX1" fmla="*/ 12192000 w 12217469"/>
              <a:gd name="connsiteY1" fmla="*/ 0 h 1034332"/>
              <a:gd name="connsiteX2" fmla="*/ 12217440 w 12217469"/>
              <a:gd name="connsiteY2" fmla="*/ 351069 h 1034332"/>
              <a:gd name="connsiteX3" fmla="*/ 4624621 w 12217469"/>
              <a:gd name="connsiteY3" fmla="*/ 555092 h 1034332"/>
              <a:gd name="connsiteX4" fmla="*/ 14288 w 12217469"/>
              <a:gd name="connsiteY4" fmla="*/ 1034332 h 1034332"/>
              <a:gd name="connsiteX5" fmla="*/ 0 w 12217469"/>
              <a:gd name="connsiteY5" fmla="*/ 0 h 1034332"/>
              <a:gd name="connsiteX0" fmla="*/ 0 w 12203211"/>
              <a:gd name="connsiteY0" fmla="*/ 0 h 1034332"/>
              <a:gd name="connsiteX1" fmla="*/ 12192000 w 12203211"/>
              <a:gd name="connsiteY1" fmla="*/ 0 h 1034332"/>
              <a:gd name="connsiteX2" fmla="*/ 12203153 w 12203211"/>
              <a:gd name="connsiteY2" fmla="*/ 364366 h 1034332"/>
              <a:gd name="connsiteX3" fmla="*/ 4624621 w 12203211"/>
              <a:gd name="connsiteY3" fmla="*/ 555092 h 1034332"/>
              <a:gd name="connsiteX4" fmla="*/ 14288 w 12203211"/>
              <a:gd name="connsiteY4" fmla="*/ 1034332 h 1034332"/>
              <a:gd name="connsiteX5" fmla="*/ 0 w 12203211"/>
              <a:gd name="connsiteY5" fmla="*/ 0 h 1034332"/>
              <a:gd name="connsiteX0" fmla="*/ 0 w 12203211"/>
              <a:gd name="connsiteY0" fmla="*/ 0 h 1034332"/>
              <a:gd name="connsiteX1" fmla="*/ 12192000 w 12203211"/>
              <a:gd name="connsiteY1" fmla="*/ 0 h 1034332"/>
              <a:gd name="connsiteX2" fmla="*/ 12203153 w 12203211"/>
              <a:gd name="connsiteY2" fmla="*/ 364366 h 1034332"/>
              <a:gd name="connsiteX3" fmla="*/ 4624621 w 12203211"/>
              <a:gd name="connsiteY3" fmla="*/ 555092 h 1034332"/>
              <a:gd name="connsiteX4" fmla="*/ 328 w 12203211"/>
              <a:gd name="connsiteY4" fmla="*/ 1034332 h 1034332"/>
              <a:gd name="connsiteX5" fmla="*/ 0 w 12203211"/>
              <a:gd name="connsiteY5" fmla="*/ 0 h 1034332"/>
              <a:gd name="connsiteX0" fmla="*/ 0 w 12192000"/>
              <a:gd name="connsiteY0" fmla="*/ 0 h 1034332"/>
              <a:gd name="connsiteX1" fmla="*/ 12192000 w 12192000"/>
              <a:gd name="connsiteY1" fmla="*/ 0 h 1034332"/>
              <a:gd name="connsiteX2" fmla="*/ 12189193 w 12192000"/>
              <a:gd name="connsiteY2" fmla="*/ 408953 h 1034332"/>
              <a:gd name="connsiteX3" fmla="*/ 4624621 w 12192000"/>
              <a:gd name="connsiteY3" fmla="*/ 555092 h 1034332"/>
              <a:gd name="connsiteX4" fmla="*/ 328 w 12192000"/>
              <a:gd name="connsiteY4" fmla="*/ 1034332 h 1034332"/>
              <a:gd name="connsiteX5" fmla="*/ 0 w 12192000"/>
              <a:gd name="connsiteY5" fmla="*/ 0 h 1034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1034332">
                <a:moveTo>
                  <a:pt x="0" y="0"/>
                </a:moveTo>
                <a:lnTo>
                  <a:pt x="12192000" y="0"/>
                </a:lnTo>
                <a:cubicBezTo>
                  <a:pt x="12190955" y="59404"/>
                  <a:pt x="12190238" y="349549"/>
                  <a:pt x="12189193" y="408953"/>
                </a:cubicBezTo>
                <a:cubicBezTo>
                  <a:pt x="10358728" y="111505"/>
                  <a:pt x="6621308" y="26517"/>
                  <a:pt x="4624621" y="555092"/>
                </a:cubicBezTo>
                <a:cubicBezTo>
                  <a:pt x="3319309" y="884078"/>
                  <a:pt x="710289" y="1021228"/>
                  <a:pt x="328" y="1034332"/>
                </a:cubicBezTo>
                <a:cubicBezTo>
                  <a:pt x="219" y="689555"/>
                  <a:pt x="109" y="344777"/>
                  <a:pt x="0" y="0"/>
                </a:cubicBezTo>
                <a:close/>
              </a:path>
            </a:pathLst>
          </a:custGeom>
          <a:gradFill>
            <a:gsLst>
              <a:gs pos="54000">
                <a:srgbClr val="B68059">
                  <a:lumMod val="99504"/>
                </a:srgbClr>
              </a:gs>
              <a:gs pos="0">
                <a:srgbClr val="A56940">
                  <a:lumMod val="91000"/>
                  <a:lumOff val="9000"/>
                </a:srgbClr>
              </a:gs>
              <a:gs pos="100000">
                <a:srgbClr val="C3936E">
                  <a:lumMod val="89000"/>
                  <a:lumOff val="11000"/>
                </a:srgbClr>
              </a:gs>
            </a:gsLst>
            <a:lin ang="0" scaled="1"/>
          </a:gradFill>
          <a:ln>
            <a:solidFill>
              <a:srgbClr val="C393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dirty="0"/>
          </a:p>
        </p:txBody>
      </p:sp>
      <p:sp>
        <p:nvSpPr>
          <p:cNvPr id="10" name="Rectangle 9">
            <a:extLst>
              <a:ext uri="{FF2B5EF4-FFF2-40B4-BE49-F238E27FC236}">
                <a16:creationId xmlns:a16="http://schemas.microsoft.com/office/drawing/2014/main" id="{9C51AC78-E62F-2043-957C-FCA8CE94DCAD}"/>
              </a:ext>
            </a:extLst>
          </p:cNvPr>
          <p:cNvSpPr/>
          <p:nvPr userDrawn="1"/>
        </p:nvSpPr>
        <p:spPr>
          <a:xfrm>
            <a:off x="0" y="0"/>
            <a:ext cx="12192000" cy="833789"/>
          </a:xfrm>
          <a:custGeom>
            <a:avLst/>
            <a:gdLst>
              <a:gd name="connsiteX0" fmla="*/ 0 w 12192000"/>
              <a:gd name="connsiteY0" fmla="*/ 0 h 869795"/>
              <a:gd name="connsiteX1" fmla="*/ 12192000 w 12192000"/>
              <a:gd name="connsiteY1" fmla="*/ 0 h 869795"/>
              <a:gd name="connsiteX2" fmla="*/ 12192000 w 12192000"/>
              <a:gd name="connsiteY2" fmla="*/ 869795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71454"/>
              <a:gd name="connsiteX1" fmla="*/ 12192000 w 12192000"/>
              <a:gd name="connsiteY1" fmla="*/ 0 h 871454"/>
              <a:gd name="connsiteX2" fmla="*/ 12180849 w 12192000"/>
              <a:gd name="connsiteY2" fmla="*/ 223024 h 871454"/>
              <a:gd name="connsiteX3" fmla="*/ 0 w 12192000"/>
              <a:gd name="connsiteY3" fmla="*/ 869795 h 871454"/>
              <a:gd name="connsiteX4" fmla="*/ 0 w 12192000"/>
              <a:gd name="connsiteY4" fmla="*/ 0 h 871454"/>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900870"/>
              <a:gd name="connsiteX1" fmla="*/ 12192000 w 12192000"/>
              <a:gd name="connsiteY1" fmla="*/ 0 h 900870"/>
              <a:gd name="connsiteX2" fmla="*/ 12180849 w 12192000"/>
              <a:gd name="connsiteY2" fmla="*/ 223024 h 900870"/>
              <a:gd name="connsiteX3" fmla="*/ 4259766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31042"/>
              <a:gd name="connsiteX1" fmla="*/ 12192000 w 12192000"/>
              <a:gd name="connsiteY1" fmla="*/ 0 h 931042"/>
              <a:gd name="connsiteX2" fmla="*/ 12180849 w 12192000"/>
              <a:gd name="connsiteY2" fmla="*/ 223024 h 931042"/>
              <a:gd name="connsiteX3" fmla="*/ 5241073 w 12192000"/>
              <a:gd name="connsiteY3" fmla="*/ 661800 h 931042"/>
              <a:gd name="connsiteX4" fmla="*/ 0 w 12192000"/>
              <a:gd name="connsiteY4" fmla="*/ 869795 h 931042"/>
              <a:gd name="connsiteX5" fmla="*/ 0 w 12192000"/>
              <a:gd name="connsiteY5" fmla="*/ 0 h 931042"/>
              <a:gd name="connsiteX0" fmla="*/ 0 w 12192000"/>
              <a:gd name="connsiteY0" fmla="*/ 0 h 907433"/>
              <a:gd name="connsiteX1" fmla="*/ 12192000 w 12192000"/>
              <a:gd name="connsiteY1" fmla="*/ 0 h 907433"/>
              <a:gd name="connsiteX2" fmla="*/ 12180849 w 12192000"/>
              <a:gd name="connsiteY2" fmla="*/ 22302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7433"/>
              <a:gd name="connsiteX1" fmla="*/ 12192000 w 12192000"/>
              <a:gd name="connsiteY1" fmla="*/ 0 h 907433"/>
              <a:gd name="connsiteX2" fmla="*/ 12192000 w 12192000"/>
              <a:gd name="connsiteY2" fmla="*/ 15881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6031"/>
              <a:gd name="connsiteX1" fmla="*/ 12192000 w 12192000"/>
              <a:gd name="connsiteY1" fmla="*/ 0 h 906031"/>
              <a:gd name="connsiteX2" fmla="*/ 12192000 w 12192000"/>
              <a:gd name="connsiteY2" fmla="*/ 158814 h 906031"/>
              <a:gd name="connsiteX3" fmla="*/ 4638908 w 12192000"/>
              <a:gd name="connsiteY3" fmla="*/ 533381 h 906031"/>
              <a:gd name="connsiteX4" fmla="*/ 0 w 12192000"/>
              <a:gd name="connsiteY4" fmla="*/ 869795 h 906031"/>
              <a:gd name="connsiteX5" fmla="*/ 0 w 12192000"/>
              <a:gd name="connsiteY5" fmla="*/ 0 h 906031"/>
              <a:gd name="connsiteX0" fmla="*/ 0 w 12192000"/>
              <a:gd name="connsiteY0" fmla="*/ 0 h 908930"/>
              <a:gd name="connsiteX1" fmla="*/ 12192000 w 12192000"/>
              <a:gd name="connsiteY1" fmla="*/ 0 h 908930"/>
              <a:gd name="connsiteX2" fmla="*/ 12192000 w 12192000"/>
              <a:gd name="connsiteY2" fmla="*/ 158814 h 908930"/>
              <a:gd name="connsiteX3" fmla="*/ 4817327 w 12192000"/>
              <a:gd name="connsiteY3" fmla="*/ 554784 h 908930"/>
              <a:gd name="connsiteX4" fmla="*/ 0 w 12192000"/>
              <a:gd name="connsiteY4" fmla="*/ 869795 h 908930"/>
              <a:gd name="connsiteX5" fmla="*/ 0 w 12192000"/>
              <a:gd name="connsiteY5" fmla="*/ 0 h 908930"/>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203151"/>
              <a:gd name="connsiteY0" fmla="*/ 0 h 910367"/>
              <a:gd name="connsiteX1" fmla="*/ 12192000 w 12203151"/>
              <a:gd name="connsiteY1" fmla="*/ 0 h 910367"/>
              <a:gd name="connsiteX2" fmla="*/ 12203151 w 12203151"/>
              <a:gd name="connsiteY2" fmla="*/ 41097 h 910367"/>
              <a:gd name="connsiteX3" fmla="*/ 4817327 w 12203151"/>
              <a:gd name="connsiteY3" fmla="*/ 554784 h 910367"/>
              <a:gd name="connsiteX4" fmla="*/ 0 w 12203151"/>
              <a:gd name="connsiteY4" fmla="*/ 869795 h 910367"/>
              <a:gd name="connsiteX5" fmla="*/ 0 w 12203151"/>
              <a:gd name="connsiteY5" fmla="*/ 0 h 910367"/>
              <a:gd name="connsiteX0" fmla="*/ 0 w 12203151"/>
              <a:gd name="connsiteY0" fmla="*/ 0 h 912058"/>
              <a:gd name="connsiteX1" fmla="*/ 12192000 w 12203151"/>
              <a:gd name="connsiteY1" fmla="*/ 0 h 912058"/>
              <a:gd name="connsiteX2" fmla="*/ 12203151 w 12203151"/>
              <a:gd name="connsiteY2" fmla="*/ 41097 h 912058"/>
              <a:gd name="connsiteX3" fmla="*/ 4638908 w 12203151"/>
              <a:gd name="connsiteY3" fmla="*/ 565486 h 912058"/>
              <a:gd name="connsiteX4" fmla="*/ 0 w 12203151"/>
              <a:gd name="connsiteY4" fmla="*/ 869795 h 912058"/>
              <a:gd name="connsiteX5" fmla="*/ 0 w 12203151"/>
              <a:gd name="connsiteY5" fmla="*/ 0 h 912058"/>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192000"/>
              <a:gd name="connsiteY0" fmla="*/ 0 h 915359"/>
              <a:gd name="connsiteX1" fmla="*/ 12192000 w 12192000"/>
              <a:gd name="connsiteY1" fmla="*/ 0 h 915359"/>
              <a:gd name="connsiteX2" fmla="*/ 12188864 w 12192000"/>
              <a:gd name="connsiteY2" fmla="*/ 109654 h 915359"/>
              <a:gd name="connsiteX3" fmla="*/ 4638908 w 12192000"/>
              <a:gd name="connsiteY3" fmla="*/ 565486 h 915359"/>
              <a:gd name="connsiteX4" fmla="*/ 0 w 12192000"/>
              <a:gd name="connsiteY4" fmla="*/ 869795 h 915359"/>
              <a:gd name="connsiteX5" fmla="*/ 0 w 12192000"/>
              <a:gd name="connsiteY5" fmla="*/ 0 h 915359"/>
              <a:gd name="connsiteX0" fmla="*/ 0 w 12192000"/>
              <a:gd name="connsiteY0" fmla="*/ 0 h 915359"/>
              <a:gd name="connsiteX1" fmla="*/ 12192000 w 12192000"/>
              <a:gd name="connsiteY1" fmla="*/ 0 h 915359"/>
              <a:gd name="connsiteX2" fmla="*/ 12188864 w 12192000"/>
              <a:gd name="connsiteY2" fmla="*/ 109654 h 915359"/>
              <a:gd name="connsiteX3" fmla="*/ 4638908 w 12192000"/>
              <a:gd name="connsiteY3" fmla="*/ 565486 h 915359"/>
              <a:gd name="connsiteX4" fmla="*/ 0 w 12192000"/>
              <a:gd name="connsiteY4" fmla="*/ 869795 h 915359"/>
              <a:gd name="connsiteX5" fmla="*/ 0 w 12192000"/>
              <a:gd name="connsiteY5" fmla="*/ 0 h 915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915359">
                <a:moveTo>
                  <a:pt x="0" y="0"/>
                </a:moveTo>
                <a:lnTo>
                  <a:pt x="12192000" y="0"/>
                </a:lnTo>
                <a:cubicBezTo>
                  <a:pt x="12190955" y="36551"/>
                  <a:pt x="12189909" y="73103"/>
                  <a:pt x="12188864" y="109654"/>
                </a:cubicBezTo>
                <a:cubicBezTo>
                  <a:pt x="10544137" y="-45263"/>
                  <a:pt x="6635595" y="36911"/>
                  <a:pt x="4638908" y="565486"/>
                </a:cubicBezTo>
                <a:cubicBezTo>
                  <a:pt x="3333596" y="894472"/>
                  <a:pt x="709961" y="980095"/>
                  <a:pt x="0" y="869795"/>
                </a:cubicBezTo>
                <a:lnTo>
                  <a:pt x="0" y="0"/>
                </a:lnTo>
                <a:close/>
              </a:path>
            </a:pathLst>
          </a:custGeom>
          <a:gradFill>
            <a:gsLst>
              <a:gs pos="0">
                <a:srgbClr val="7A9CA7"/>
              </a:gs>
              <a:gs pos="64000">
                <a:srgbClr val="8CACB5">
                  <a:tint val="44500"/>
                  <a:satMod val="160000"/>
                </a:srgbClr>
              </a:gs>
              <a:gs pos="100000">
                <a:srgbClr val="8CACB5">
                  <a:tint val="23500"/>
                  <a:satMod val="160000"/>
                </a:srgbClr>
              </a:gs>
            </a:gsLst>
            <a:lin ang="0" scaled="1"/>
          </a:gradFill>
          <a:ln>
            <a:solidFill>
              <a:srgbClr val="8CAC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dirty="0"/>
          </a:p>
        </p:txBody>
      </p:sp>
      <p:cxnSp>
        <p:nvCxnSpPr>
          <p:cNvPr id="17" name="Straight Connector 16">
            <a:extLst>
              <a:ext uri="{FF2B5EF4-FFF2-40B4-BE49-F238E27FC236}">
                <a16:creationId xmlns:a16="http://schemas.microsoft.com/office/drawing/2014/main" id="{2DFFEA8A-BBA9-EB43-BA48-CE9A7A14FE8E}"/>
              </a:ext>
            </a:extLst>
          </p:cNvPr>
          <p:cNvCxnSpPr>
            <a:cxnSpLocks/>
          </p:cNvCxnSpPr>
          <p:nvPr userDrawn="1"/>
        </p:nvCxnSpPr>
        <p:spPr>
          <a:xfrm>
            <a:off x="4425043" y="6553200"/>
            <a:ext cx="7081157" cy="0"/>
          </a:xfrm>
          <a:prstGeom prst="line">
            <a:avLst/>
          </a:prstGeom>
          <a:ln w="19050">
            <a:solidFill>
              <a:srgbClr val="8CACB5"/>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C9716DCE-88C1-CE40-933A-ECDD4D3EF027}"/>
              </a:ext>
            </a:extLst>
          </p:cNvPr>
          <p:cNvSpPr txBox="1"/>
          <p:nvPr userDrawn="1"/>
        </p:nvSpPr>
        <p:spPr>
          <a:xfrm>
            <a:off x="331245" y="93728"/>
            <a:ext cx="4576337" cy="646331"/>
          </a:xfrm>
          <a:prstGeom prst="rect">
            <a:avLst/>
          </a:prstGeom>
          <a:noFill/>
        </p:spPr>
        <p:txBody>
          <a:bodyPr wrap="square" rtlCol="0">
            <a:spAutoFit/>
          </a:bodyPr>
          <a:lstStyle/>
          <a:p>
            <a:r>
              <a:rPr lang="en-NO" sz="3600" b="1" i="1" dirty="0">
                <a:solidFill>
                  <a:schemeClr val="bg1"/>
                </a:solidFill>
                <a:latin typeface="+mn-lt"/>
                <a:ea typeface="Adobe Gothic Std B" panose="020B0800000000000000" pitchFamily="34" charset="-128"/>
                <a:cs typeface="Baghdad" pitchFamily="2" charset="-78"/>
              </a:rPr>
              <a:t>Aerodynamikk</a:t>
            </a:r>
          </a:p>
        </p:txBody>
      </p:sp>
      <p:sp>
        <p:nvSpPr>
          <p:cNvPr id="19" name="TextBox 18">
            <a:extLst>
              <a:ext uri="{FF2B5EF4-FFF2-40B4-BE49-F238E27FC236}">
                <a16:creationId xmlns:a16="http://schemas.microsoft.com/office/drawing/2014/main" id="{118D27E0-B81B-0E4D-87B9-708B3EC12892}"/>
              </a:ext>
            </a:extLst>
          </p:cNvPr>
          <p:cNvSpPr txBox="1"/>
          <p:nvPr userDrawn="1"/>
        </p:nvSpPr>
        <p:spPr>
          <a:xfrm>
            <a:off x="10562480" y="6136139"/>
            <a:ext cx="1231590" cy="461665"/>
          </a:xfrm>
          <a:prstGeom prst="rect">
            <a:avLst/>
          </a:prstGeom>
          <a:noFill/>
        </p:spPr>
        <p:txBody>
          <a:bodyPr wrap="square" rtlCol="0">
            <a:spAutoFit/>
          </a:bodyPr>
          <a:lstStyle/>
          <a:p>
            <a:r>
              <a:rPr lang="en-NO" sz="2400" b="1" i="1" dirty="0">
                <a:solidFill>
                  <a:srgbClr val="7A9CA7"/>
                </a:solidFill>
                <a:latin typeface="+mn-lt"/>
                <a:ea typeface="Adobe Gothic Std B" panose="020B0800000000000000" pitchFamily="34" charset="-128"/>
                <a:cs typeface="Baghdad" pitchFamily="2" charset="-78"/>
              </a:rPr>
              <a:t>NLF.no</a:t>
            </a:r>
          </a:p>
        </p:txBody>
      </p:sp>
      <p:sp>
        <p:nvSpPr>
          <p:cNvPr id="7" name="Text Placeholder 5">
            <a:extLst>
              <a:ext uri="{FF2B5EF4-FFF2-40B4-BE49-F238E27FC236}">
                <a16:creationId xmlns:a16="http://schemas.microsoft.com/office/drawing/2014/main" id="{F63D6FB5-33FB-7C46-8F55-947E98841B12}"/>
              </a:ext>
            </a:extLst>
          </p:cNvPr>
          <p:cNvSpPr>
            <a:spLocks noGrp="1"/>
          </p:cNvSpPr>
          <p:nvPr>
            <p:ph type="body" sz="quarter" idx="10" hasCustomPrompt="1"/>
          </p:nvPr>
        </p:nvSpPr>
        <p:spPr>
          <a:xfrm>
            <a:off x="775200" y="1353787"/>
            <a:ext cx="10641600" cy="584776"/>
          </a:xfrm>
        </p:spPr>
        <p:txBody>
          <a:bodyPr>
            <a:normAutofit/>
          </a:bodyPr>
          <a:lstStyle>
            <a:lvl1pPr marL="0" indent="0">
              <a:buNone/>
              <a:defRPr sz="3200" b="1"/>
            </a:lvl1pPr>
          </a:lstStyle>
          <a:p>
            <a:pPr lvl="0"/>
            <a:r>
              <a:rPr lang="en-GB" dirty="0" err="1"/>
              <a:t>Spørsmål</a:t>
            </a:r>
            <a:r>
              <a:rPr lang="en-GB" dirty="0"/>
              <a:t>?</a:t>
            </a:r>
            <a:endParaRPr lang="en-NO" dirty="0"/>
          </a:p>
        </p:txBody>
      </p:sp>
    </p:spTree>
    <p:extLst>
      <p:ext uri="{BB962C8B-B14F-4D97-AF65-F5344CB8AC3E}">
        <p14:creationId xmlns:p14="http://schemas.microsoft.com/office/powerpoint/2010/main" val="39777991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resentasjon - single picture STALL">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D905E1-2C2D-1D42-A64C-6A7C416E36D6}"/>
              </a:ext>
            </a:extLst>
          </p:cNvPr>
          <p:cNvPicPr>
            <a:picLocks noChangeAspect="1"/>
          </p:cNvPicPr>
          <p:nvPr userDrawn="1"/>
        </p:nvPicPr>
        <p:blipFill>
          <a:blip r:embed="rId2"/>
          <a:stretch>
            <a:fillRect/>
          </a:stretch>
        </p:blipFill>
        <p:spPr>
          <a:xfrm>
            <a:off x="8245506" y="0"/>
            <a:ext cx="3946494" cy="6858000"/>
          </a:xfrm>
          <a:prstGeom prst="rect">
            <a:avLst/>
          </a:prstGeom>
        </p:spPr>
      </p:pic>
      <p:sp>
        <p:nvSpPr>
          <p:cNvPr id="15" name="Rectangle 9">
            <a:extLst>
              <a:ext uri="{FF2B5EF4-FFF2-40B4-BE49-F238E27FC236}">
                <a16:creationId xmlns:a16="http://schemas.microsoft.com/office/drawing/2014/main" id="{83534A45-C9B9-D74B-8DEF-E0C29FB62F40}"/>
              </a:ext>
            </a:extLst>
          </p:cNvPr>
          <p:cNvSpPr/>
          <p:nvPr userDrawn="1"/>
        </p:nvSpPr>
        <p:spPr>
          <a:xfrm>
            <a:off x="0" y="-1"/>
            <a:ext cx="12192000" cy="971551"/>
          </a:xfrm>
          <a:custGeom>
            <a:avLst/>
            <a:gdLst>
              <a:gd name="connsiteX0" fmla="*/ 0 w 12192000"/>
              <a:gd name="connsiteY0" fmla="*/ 0 h 869795"/>
              <a:gd name="connsiteX1" fmla="*/ 12192000 w 12192000"/>
              <a:gd name="connsiteY1" fmla="*/ 0 h 869795"/>
              <a:gd name="connsiteX2" fmla="*/ 12192000 w 12192000"/>
              <a:gd name="connsiteY2" fmla="*/ 869795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71454"/>
              <a:gd name="connsiteX1" fmla="*/ 12192000 w 12192000"/>
              <a:gd name="connsiteY1" fmla="*/ 0 h 871454"/>
              <a:gd name="connsiteX2" fmla="*/ 12180849 w 12192000"/>
              <a:gd name="connsiteY2" fmla="*/ 223024 h 871454"/>
              <a:gd name="connsiteX3" fmla="*/ 0 w 12192000"/>
              <a:gd name="connsiteY3" fmla="*/ 869795 h 871454"/>
              <a:gd name="connsiteX4" fmla="*/ 0 w 12192000"/>
              <a:gd name="connsiteY4" fmla="*/ 0 h 871454"/>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900870"/>
              <a:gd name="connsiteX1" fmla="*/ 12192000 w 12192000"/>
              <a:gd name="connsiteY1" fmla="*/ 0 h 900870"/>
              <a:gd name="connsiteX2" fmla="*/ 12180849 w 12192000"/>
              <a:gd name="connsiteY2" fmla="*/ 223024 h 900870"/>
              <a:gd name="connsiteX3" fmla="*/ 4259766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31042"/>
              <a:gd name="connsiteX1" fmla="*/ 12192000 w 12192000"/>
              <a:gd name="connsiteY1" fmla="*/ 0 h 931042"/>
              <a:gd name="connsiteX2" fmla="*/ 12180849 w 12192000"/>
              <a:gd name="connsiteY2" fmla="*/ 223024 h 931042"/>
              <a:gd name="connsiteX3" fmla="*/ 5241073 w 12192000"/>
              <a:gd name="connsiteY3" fmla="*/ 661800 h 931042"/>
              <a:gd name="connsiteX4" fmla="*/ 0 w 12192000"/>
              <a:gd name="connsiteY4" fmla="*/ 869795 h 931042"/>
              <a:gd name="connsiteX5" fmla="*/ 0 w 12192000"/>
              <a:gd name="connsiteY5" fmla="*/ 0 h 931042"/>
              <a:gd name="connsiteX0" fmla="*/ 0 w 12192000"/>
              <a:gd name="connsiteY0" fmla="*/ 0 h 907433"/>
              <a:gd name="connsiteX1" fmla="*/ 12192000 w 12192000"/>
              <a:gd name="connsiteY1" fmla="*/ 0 h 907433"/>
              <a:gd name="connsiteX2" fmla="*/ 12180849 w 12192000"/>
              <a:gd name="connsiteY2" fmla="*/ 22302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7433"/>
              <a:gd name="connsiteX1" fmla="*/ 12192000 w 12192000"/>
              <a:gd name="connsiteY1" fmla="*/ 0 h 907433"/>
              <a:gd name="connsiteX2" fmla="*/ 12192000 w 12192000"/>
              <a:gd name="connsiteY2" fmla="*/ 15881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6031"/>
              <a:gd name="connsiteX1" fmla="*/ 12192000 w 12192000"/>
              <a:gd name="connsiteY1" fmla="*/ 0 h 906031"/>
              <a:gd name="connsiteX2" fmla="*/ 12192000 w 12192000"/>
              <a:gd name="connsiteY2" fmla="*/ 158814 h 906031"/>
              <a:gd name="connsiteX3" fmla="*/ 4638908 w 12192000"/>
              <a:gd name="connsiteY3" fmla="*/ 533381 h 906031"/>
              <a:gd name="connsiteX4" fmla="*/ 0 w 12192000"/>
              <a:gd name="connsiteY4" fmla="*/ 869795 h 906031"/>
              <a:gd name="connsiteX5" fmla="*/ 0 w 12192000"/>
              <a:gd name="connsiteY5" fmla="*/ 0 h 906031"/>
              <a:gd name="connsiteX0" fmla="*/ 0 w 12192000"/>
              <a:gd name="connsiteY0" fmla="*/ 0 h 908930"/>
              <a:gd name="connsiteX1" fmla="*/ 12192000 w 12192000"/>
              <a:gd name="connsiteY1" fmla="*/ 0 h 908930"/>
              <a:gd name="connsiteX2" fmla="*/ 12192000 w 12192000"/>
              <a:gd name="connsiteY2" fmla="*/ 158814 h 908930"/>
              <a:gd name="connsiteX3" fmla="*/ 4817327 w 12192000"/>
              <a:gd name="connsiteY3" fmla="*/ 554784 h 908930"/>
              <a:gd name="connsiteX4" fmla="*/ 0 w 12192000"/>
              <a:gd name="connsiteY4" fmla="*/ 869795 h 908930"/>
              <a:gd name="connsiteX5" fmla="*/ 0 w 12192000"/>
              <a:gd name="connsiteY5" fmla="*/ 0 h 908930"/>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203151"/>
              <a:gd name="connsiteY0" fmla="*/ 0 h 910367"/>
              <a:gd name="connsiteX1" fmla="*/ 12192000 w 12203151"/>
              <a:gd name="connsiteY1" fmla="*/ 0 h 910367"/>
              <a:gd name="connsiteX2" fmla="*/ 12203151 w 12203151"/>
              <a:gd name="connsiteY2" fmla="*/ 41097 h 910367"/>
              <a:gd name="connsiteX3" fmla="*/ 4817327 w 12203151"/>
              <a:gd name="connsiteY3" fmla="*/ 554784 h 910367"/>
              <a:gd name="connsiteX4" fmla="*/ 0 w 12203151"/>
              <a:gd name="connsiteY4" fmla="*/ 869795 h 910367"/>
              <a:gd name="connsiteX5" fmla="*/ 0 w 12203151"/>
              <a:gd name="connsiteY5" fmla="*/ 0 h 910367"/>
              <a:gd name="connsiteX0" fmla="*/ 0 w 12203151"/>
              <a:gd name="connsiteY0" fmla="*/ 0 h 912058"/>
              <a:gd name="connsiteX1" fmla="*/ 12192000 w 12203151"/>
              <a:gd name="connsiteY1" fmla="*/ 0 h 912058"/>
              <a:gd name="connsiteX2" fmla="*/ 12203151 w 12203151"/>
              <a:gd name="connsiteY2" fmla="*/ 41097 h 912058"/>
              <a:gd name="connsiteX3" fmla="*/ 4638908 w 12203151"/>
              <a:gd name="connsiteY3" fmla="*/ 565486 h 912058"/>
              <a:gd name="connsiteX4" fmla="*/ 0 w 12203151"/>
              <a:gd name="connsiteY4" fmla="*/ 869795 h 912058"/>
              <a:gd name="connsiteX5" fmla="*/ 0 w 12203151"/>
              <a:gd name="connsiteY5" fmla="*/ 0 h 912058"/>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192000"/>
              <a:gd name="connsiteY0" fmla="*/ 0 h 915359"/>
              <a:gd name="connsiteX1" fmla="*/ 12192000 w 12192000"/>
              <a:gd name="connsiteY1" fmla="*/ 0 h 915359"/>
              <a:gd name="connsiteX2" fmla="*/ 12188864 w 12192000"/>
              <a:gd name="connsiteY2" fmla="*/ 178212 h 915359"/>
              <a:gd name="connsiteX3" fmla="*/ 4638908 w 12192000"/>
              <a:gd name="connsiteY3" fmla="*/ 565486 h 915359"/>
              <a:gd name="connsiteX4" fmla="*/ 0 w 12192000"/>
              <a:gd name="connsiteY4" fmla="*/ 869795 h 915359"/>
              <a:gd name="connsiteX5" fmla="*/ 0 w 12192000"/>
              <a:gd name="connsiteY5" fmla="*/ 0 h 915359"/>
              <a:gd name="connsiteX0" fmla="*/ 0 w 12192000"/>
              <a:gd name="connsiteY0" fmla="*/ 0 h 939105"/>
              <a:gd name="connsiteX1" fmla="*/ 12192000 w 12192000"/>
              <a:gd name="connsiteY1" fmla="*/ 0 h 939105"/>
              <a:gd name="connsiteX2" fmla="*/ 12188864 w 12192000"/>
              <a:gd name="connsiteY2" fmla="*/ 178212 h 939105"/>
              <a:gd name="connsiteX3" fmla="*/ 4653196 w 12192000"/>
              <a:gd name="connsiteY3" fmla="*/ 661466 h 939105"/>
              <a:gd name="connsiteX4" fmla="*/ 0 w 12192000"/>
              <a:gd name="connsiteY4" fmla="*/ 869795 h 939105"/>
              <a:gd name="connsiteX5" fmla="*/ 0 w 12192000"/>
              <a:gd name="connsiteY5" fmla="*/ 0 h 939105"/>
              <a:gd name="connsiteX0" fmla="*/ 0 w 12192000"/>
              <a:gd name="connsiteY0" fmla="*/ 0 h 1069691"/>
              <a:gd name="connsiteX1" fmla="*/ 12192000 w 12192000"/>
              <a:gd name="connsiteY1" fmla="*/ 0 h 1069691"/>
              <a:gd name="connsiteX2" fmla="*/ 12188864 w 12192000"/>
              <a:gd name="connsiteY2" fmla="*/ 178212 h 1069691"/>
              <a:gd name="connsiteX3" fmla="*/ 4653196 w 12192000"/>
              <a:gd name="connsiteY3" fmla="*/ 661466 h 1069691"/>
              <a:gd name="connsiteX4" fmla="*/ 14288 w 12192000"/>
              <a:gd name="connsiteY4" fmla="*/ 1034332 h 1069691"/>
              <a:gd name="connsiteX5" fmla="*/ 0 w 12192000"/>
              <a:gd name="connsiteY5" fmla="*/ 0 h 1069691"/>
              <a:gd name="connsiteX0" fmla="*/ 0 w 12192000"/>
              <a:gd name="connsiteY0" fmla="*/ 0 h 1034332"/>
              <a:gd name="connsiteX1" fmla="*/ 12192000 w 12192000"/>
              <a:gd name="connsiteY1" fmla="*/ 0 h 1034332"/>
              <a:gd name="connsiteX2" fmla="*/ 12188864 w 12192000"/>
              <a:gd name="connsiteY2" fmla="*/ 178212 h 1034332"/>
              <a:gd name="connsiteX3" fmla="*/ 4653196 w 12192000"/>
              <a:gd name="connsiteY3" fmla="*/ 661466 h 1034332"/>
              <a:gd name="connsiteX4" fmla="*/ 14288 w 12192000"/>
              <a:gd name="connsiteY4" fmla="*/ 1034332 h 1034332"/>
              <a:gd name="connsiteX5" fmla="*/ 0 w 12192000"/>
              <a:gd name="connsiteY5" fmla="*/ 0 h 1034332"/>
              <a:gd name="connsiteX0" fmla="*/ 0 w 12203210"/>
              <a:gd name="connsiteY0" fmla="*/ 0 h 1034332"/>
              <a:gd name="connsiteX1" fmla="*/ 12192000 w 12203210"/>
              <a:gd name="connsiteY1" fmla="*/ 0 h 1034332"/>
              <a:gd name="connsiteX2" fmla="*/ 12203152 w 12203210"/>
              <a:gd name="connsiteY2" fmla="*/ 257992 h 1034332"/>
              <a:gd name="connsiteX3" fmla="*/ 4653196 w 12203210"/>
              <a:gd name="connsiteY3" fmla="*/ 661466 h 1034332"/>
              <a:gd name="connsiteX4" fmla="*/ 14288 w 12203210"/>
              <a:gd name="connsiteY4" fmla="*/ 1034332 h 1034332"/>
              <a:gd name="connsiteX5" fmla="*/ 0 w 12203210"/>
              <a:gd name="connsiteY5" fmla="*/ 0 h 1034332"/>
              <a:gd name="connsiteX0" fmla="*/ 0 w 12203210"/>
              <a:gd name="connsiteY0" fmla="*/ 0 h 1034332"/>
              <a:gd name="connsiteX1" fmla="*/ 12192000 w 12203210"/>
              <a:gd name="connsiteY1" fmla="*/ 0 h 1034332"/>
              <a:gd name="connsiteX2" fmla="*/ 12203152 w 12203210"/>
              <a:gd name="connsiteY2" fmla="*/ 257992 h 1034332"/>
              <a:gd name="connsiteX3" fmla="*/ 4653196 w 12203210"/>
              <a:gd name="connsiteY3" fmla="*/ 661466 h 1034332"/>
              <a:gd name="connsiteX4" fmla="*/ 14288 w 12203210"/>
              <a:gd name="connsiteY4" fmla="*/ 1034332 h 1034332"/>
              <a:gd name="connsiteX5" fmla="*/ 0 w 12203210"/>
              <a:gd name="connsiteY5" fmla="*/ 0 h 1034332"/>
              <a:gd name="connsiteX0" fmla="*/ 0 w 12203210"/>
              <a:gd name="connsiteY0" fmla="*/ 0 h 1034332"/>
              <a:gd name="connsiteX1" fmla="*/ 12192000 w 12203210"/>
              <a:gd name="connsiteY1" fmla="*/ 0 h 1034332"/>
              <a:gd name="connsiteX2" fmla="*/ 12203152 w 12203210"/>
              <a:gd name="connsiteY2" fmla="*/ 257992 h 1034332"/>
              <a:gd name="connsiteX3" fmla="*/ 4624621 w 12203210"/>
              <a:gd name="connsiteY3" fmla="*/ 555092 h 1034332"/>
              <a:gd name="connsiteX4" fmla="*/ 14288 w 12203210"/>
              <a:gd name="connsiteY4" fmla="*/ 1034332 h 1034332"/>
              <a:gd name="connsiteX5" fmla="*/ 0 w 12203210"/>
              <a:gd name="connsiteY5" fmla="*/ 0 h 1034332"/>
              <a:gd name="connsiteX0" fmla="*/ 0 w 12217469"/>
              <a:gd name="connsiteY0" fmla="*/ 0 h 1034332"/>
              <a:gd name="connsiteX1" fmla="*/ 12192000 w 12217469"/>
              <a:gd name="connsiteY1" fmla="*/ 0 h 1034332"/>
              <a:gd name="connsiteX2" fmla="*/ 12217440 w 12217469"/>
              <a:gd name="connsiteY2" fmla="*/ 351069 h 1034332"/>
              <a:gd name="connsiteX3" fmla="*/ 4624621 w 12217469"/>
              <a:gd name="connsiteY3" fmla="*/ 555092 h 1034332"/>
              <a:gd name="connsiteX4" fmla="*/ 14288 w 12217469"/>
              <a:gd name="connsiteY4" fmla="*/ 1034332 h 1034332"/>
              <a:gd name="connsiteX5" fmla="*/ 0 w 12217469"/>
              <a:gd name="connsiteY5" fmla="*/ 0 h 1034332"/>
              <a:gd name="connsiteX0" fmla="*/ 0 w 12217469"/>
              <a:gd name="connsiteY0" fmla="*/ 0 h 1034332"/>
              <a:gd name="connsiteX1" fmla="*/ 12192000 w 12217469"/>
              <a:gd name="connsiteY1" fmla="*/ 0 h 1034332"/>
              <a:gd name="connsiteX2" fmla="*/ 12217440 w 12217469"/>
              <a:gd name="connsiteY2" fmla="*/ 351069 h 1034332"/>
              <a:gd name="connsiteX3" fmla="*/ 4624621 w 12217469"/>
              <a:gd name="connsiteY3" fmla="*/ 555092 h 1034332"/>
              <a:gd name="connsiteX4" fmla="*/ 14288 w 12217469"/>
              <a:gd name="connsiteY4" fmla="*/ 1034332 h 1034332"/>
              <a:gd name="connsiteX5" fmla="*/ 0 w 12217469"/>
              <a:gd name="connsiteY5" fmla="*/ 0 h 1034332"/>
              <a:gd name="connsiteX0" fmla="*/ 0 w 12203211"/>
              <a:gd name="connsiteY0" fmla="*/ 0 h 1034332"/>
              <a:gd name="connsiteX1" fmla="*/ 12192000 w 12203211"/>
              <a:gd name="connsiteY1" fmla="*/ 0 h 1034332"/>
              <a:gd name="connsiteX2" fmla="*/ 12203153 w 12203211"/>
              <a:gd name="connsiteY2" fmla="*/ 364366 h 1034332"/>
              <a:gd name="connsiteX3" fmla="*/ 4624621 w 12203211"/>
              <a:gd name="connsiteY3" fmla="*/ 555092 h 1034332"/>
              <a:gd name="connsiteX4" fmla="*/ 14288 w 12203211"/>
              <a:gd name="connsiteY4" fmla="*/ 1034332 h 1034332"/>
              <a:gd name="connsiteX5" fmla="*/ 0 w 12203211"/>
              <a:gd name="connsiteY5" fmla="*/ 0 h 1034332"/>
              <a:gd name="connsiteX0" fmla="*/ 0 w 12203211"/>
              <a:gd name="connsiteY0" fmla="*/ 0 h 1034332"/>
              <a:gd name="connsiteX1" fmla="*/ 12192000 w 12203211"/>
              <a:gd name="connsiteY1" fmla="*/ 0 h 1034332"/>
              <a:gd name="connsiteX2" fmla="*/ 12203153 w 12203211"/>
              <a:gd name="connsiteY2" fmla="*/ 364366 h 1034332"/>
              <a:gd name="connsiteX3" fmla="*/ 4624621 w 12203211"/>
              <a:gd name="connsiteY3" fmla="*/ 555092 h 1034332"/>
              <a:gd name="connsiteX4" fmla="*/ 328 w 12203211"/>
              <a:gd name="connsiteY4" fmla="*/ 1034332 h 1034332"/>
              <a:gd name="connsiteX5" fmla="*/ 0 w 12203211"/>
              <a:gd name="connsiteY5" fmla="*/ 0 h 1034332"/>
              <a:gd name="connsiteX0" fmla="*/ 0 w 12192000"/>
              <a:gd name="connsiteY0" fmla="*/ 0 h 1034332"/>
              <a:gd name="connsiteX1" fmla="*/ 12192000 w 12192000"/>
              <a:gd name="connsiteY1" fmla="*/ 0 h 1034332"/>
              <a:gd name="connsiteX2" fmla="*/ 12189193 w 12192000"/>
              <a:gd name="connsiteY2" fmla="*/ 408953 h 1034332"/>
              <a:gd name="connsiteX3" fmla="*/ 4624621 w 12192000"/>
              <a:gd name="connsiteY3" fmla="*/ 555092 h 1034332"/>
              <a:gd name="connsiteX4" fmla="*/ 328 w 12192000"/>
              <a:gd name="connsiteY4" fmla="*/ 1034332 h 1034332"/>
              <a:gd name="connsiteX5" fmla="*/ 0 w 12192000"/>
              <a:gd name="connsiteY5" fmla="*/ 0 h 1034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1034332">
                <a:moveTo>
                  <a:pt x="0" y="0"/>
                </a:moveTo>
                <a:lnTo>
                  <a:pt x="12192000" y="0"/>
                </a:lnTo>
                <a:cubicBezTo>
                  <a:pt x="12190955" y="59404"/>
                  <a:pt x="12190238" y="349549"/>
                  <a:pt x="12189193" y="408953"/>
                </a:cubicBezTo>
                <a:cubicBezTo>
                  <a:pt x="10358728" y="111505"/>
                  <a:pt x="6621308" y="26517"/>
                  <a:pt x="4624621" y="555092"/>
                </a:cubicBezTo>
                <a:cubicBezTo>
                  <a:pt x="3319309" y="884078"/>
                  <a:pt x="710289" y="1021228"/>
                  <a:pt x="328" y="1034332"/>
                </a:cubicBezTo>
                <a:cubicBezTo>
                  <a:pt x="219" y="689555"/>
                  <a:pt x="109" y="344777"/>
                  <a:pt x="0" y="0"/>
                </a:cubicBezTo>
                <a:close/>
              </a:path>
            </a:pathLst>
          </a:custGeom>
          <a:gradFill>
            <a:gsLst>
              <a:gs pos="54000">
                <a:srgbClr val="B68059">
                  <a:lumMod val="99504"/>
                </a:srgbClr>
              </a:gs>
              <a:gs pos="0">
                <a:srgbClr val="A56940">
                  <a:lumMod val="91000"/>
                  <a:lumOff val="9000"/>
                </a:srgbClr>
              </a:gs>
              <a:gs pos="100000">
                <a:srgbClr val="C3936E">
                  <a:lumMod val="89000"/>
                  <a:lumOff val="11000"/>
                </a:srgbClr>
              </a:gs>
            </a:gsLst>
            <a:lin ang="0" scaled="1"/>
          </a:gradFill>
          <a:ln>
            <a:solidFill>
              <a:srgbClr val="C393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dirty="0"/>
          </a:p>
        </p:txBody>
      </p:sp>
      <p:sp>
        <p:nvSpPr>
          <p:cNvPr id="10" name="Rectangle 9">
            <a:extLst>
              <a:ext uri="{FF2B5EF4-FFF2-40B4-BE49-F238E27FC236}">
                <a16:creationId xmlns:a16="http://schemas.microsoft.com/office/drawing/2014/main" id="{9C51AC78-E62F-2043-957C-FCA8CE94DCAD}"/>
              </a:ext>
            </a:extLst>
          </p:cNvPr>
          <p:cNvSpPr/>
          <p:nvPr userDrawn="1"/>
        </p:nvSpPr>
        <p:spPr>
          <a:xfrm>
            <a:off x="0" y="0"/>
            <a:ext cx="12192000" cy="833789"/>
          </a:xfrm>
          <a:custGeom>
            <a:avLst/>
            <a:gdLst>
              <a:gd name="connsiteX0" fmla="*/ 0 w 12192000"/>
              <a:gd name="connsiteY0" fmla="*/ 0 h 869795"/>
              <a:gd name="connsiteX1" fmla="*/ 12192000 w 12192000"/>
              <a:gd name="connsiteY1" fmla="*/ 0 h 869795"/>
              <a:gd name="connsiteX2" fmla="*/ 12192000 w 12192000"/>
              <a:gd name="connsiteY2" fmla="*/ 869795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71454"/>
              <a:gd name="connsiteX1" fmla="*/ 12192000 w 12192000"/>
              <a:gd name="connsiteY1" fmla="*/ 0 h 871454"/>
              <a:gd name="connsiteX2" fmla="*/ 12180849 w 12192000"/>
              <a:gd name="connsiteY2" fmla="*/ 223024 h 871454"/>
              <a:gd name="connsiteX3" fmla="*/ 0 w 12192000"/>
              <a:gd name="connsiteY3" fmla="*/ 869795 h 871454"/>
              <a:gd name="connsiteX4" fmla="*/ 0 w 12192000"/>
              <a:gd name="connsiteY4" fmla="*/ 0 h 871454"/>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900870"/>
              <a:gd name="connsiteX1" fmla="*/ 12192000 w 12192000"/>
              <a:gd name="connsiteY1" fmla="*/ 0 h 900870"/>
              <a:gd name="connsiteX2" fmla="*/ 12180849 w 12192000"/>
              <a:gd name="connsiteY2" fmla="*/ 223024 h 900870"/>
              <a:gd name="connsiteX3" fmla="*/ 4259766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31042"/>
              <a:gd name="connsiteX1" fmla="*/ 12192000 w 12192000"/>
              <a:gd name="connsiteY1" fmla="*/ 0 h 931042"/>
              <a:gd name="connsiteX2" fmla="*/ 12180849 w 12192000"/>
              <a:gd name="connsiteY2" fmla="*/ 223024 h 931042"/>
              <a:gd name="connsiteX3" fmla="*/ 5241073 w 12192000"/>
              <a:gd name="connsiteY3" fmla="*/ 661800 h 931042"/>
              <a:gd name="connsiteX4" fmla="*/ 0 w 12192000"/>
              <a:gd name="connsiteY4" fmla="*/ 869795 h 931042"/>
              <a:gd name="connsiteX5" fmla="*/ 0 w 12192000"/>
              <a:gd name="connsiteY5" fmla="*/ 0 h 931042"/>
              <a:gd name="connsiteX0" fmla="*/ 0 w 12192000"/>
              <a:gd name="connsiteY0" fmla="*/ 0 h 907433"/>
              <a:gd name="connsiteX1" fmla="*/ 12192000 w 12192000"/>
              <a:gd name="connsiteY1" fmla="*/ 0 h 907433"/>
              <a:gd name="connsiteX2" fmla="*/ 12180849 w 12192000"/>
              <a:gd name="connsiteY2" fmla="*/ 22302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7433"/>
              <a:gd name="connsiteX1" fmla="*/ 12192000 w 12192000"/>
              <a:gd name="connsiteY1" fmla="*/ 0 h 907433"/>
              <a:gd name="connsiteX2" fmla="*/ 12192000 w 12192000"/>
              <a:gd name="connsiteY2" fmla="*/ 15881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6031"/>
              <a:gd name="connsiteX1" fmla="*/ 12192000 w 12192000"/>
              <a:gd name="connsiteY1" fmla="*/ 0 h 906031"/>
              <a:gd name="connsiteX2" fmla="*/ 12192000 w 12192000"/>
              <a:gd name="connsiteY2" fmla="*/ 158814 h 906031"/>
              <a:gd name="connsiteX3" fmla="*/ 4638908 w 12192000"/>
              <a:gd name="connsiteY3" fmla="*/ 533381 h 906031"/>
              <a:gd name="connsiteX4" fmla="*/ 0 w 12192000"/>
              <a:gd name="connsiteY4" fmla="*/ 869795 h 906031"/>
              <a:gd name="connsiteX5" fmla="*/ 0 w 12192000"/>
              <a:gd name="connsiteY5" fmla="*/ 0 h 906031"/>
              <a:gd name="connsiteX0" fmla="*/ 0 w 12192000"/>
              <a:gd name="connsiteY0" fmla="*/ 0 h 908930"/>
              <a:gd name="connsiteX1" fmla="*/ 12192000 w 12192000"/>
              <a:gd name="connsiteY1" fmla="*/ 0 h 908930"/>
              <a:gd name="connsiteX2" fmla="*/ 12192000 w 12192000"/>
              <a:gd name="connsiteY2" fmla="*/ 158814 h 908930"/>
              <a:gd name="connsiteX3" fmla="*/ 4817327 w 12192000"/>
              <a:gd name="connsiteY3" fmla="*/ 554784 h 908930"/>
              <a:gd name="connsiteX4" fmla="*/ 0 w 12192000"/>
              <a:gd name="connsiteY4" fmla="*/ 869795 h 908930"/>
              <a:gd name="connsiteX5" fmla="*/ 0 w 12192000"/>
              <a:gd name="connsiteY5" fmla="*/ 0 h 908930"/>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203151"/>
              <a:gd name="connsiteY0" fmla="*/ 0 h 910367"/>
              <a:gd name="connsiteX1" fmla="*/ 12192000 w 12203151"/>
              <a:gd name="connsiteY1" fmla="*/ 0 h 910367"/>
              <a:gd name="connsiteX2" fmla="*/ 12203151 w 12203151"/>
              <a:gd name="connsiteY2" fmla="*/ 41097 h 910367"/>
              <a:gd name="connsiteX3" fmla="*/ 4817327 w 12203151"/>
              <a:gd name="connsiteY3" fmla="*/ 554784 h 910367"/>
              <a:gd name="connsiteX4" fmla="*/ 0 w 12203151"/>
              <a:gd name="connsiteY4" fmla="*/ 869795 h 910367"/>
              <a:gd name="connsiteX5" fmla="*/ 0 w 12203151"/>
              <a:gd name="connsiteY5" fmla="*/ 0 h 910367"/>
              <a:gd name="connsiteX0" fmla="*/ 0 w 12203151"/>
              <a:gd name="connsiteY0" fmla="*/ 0 h 912058"/>
              <a:gd name="connsiteX1" fmla="*/ 12192000 w 12203151"/>
              <a:gd name="connsiteY1" fmla="*/ 0 h 912058"/>
              <a:gd name="connsiteX2" fmla="*/ 12203151 w 12203151"/>
              <a:gd name="connsiteY2" fmla="*/ 41097 h 912058"/>
              <a:gd name="connsiteX3" fmla="*/ 4638908 w 12203151"/>
              <a:gd name="connsiteY3" fmla="*/ 565486 h 912058"/>
              <a:gd name="connsiteX4" fmla="*/ 0 w 12203151"/>
              <a:gd name="connsiteY4" fmla="*/ 869795 h 912058"/>
              <a:gd name="connsiteX5" fmla="*/ 0 w 12203151"/>
              <a:gd name="connsiteY5" fmla="*/ 0 h 912058"/>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192000"/>
              <a:gd name="connsiteY0" fmla="*/ 0 h 915359"/>
              <a:gd name="connsiteX1" fmla="*/ 12192000 w 12192000"/>
              <a:gd name="connsiteY1" fmla="*/ 0 h 915359"/>
              <a:gd name="connsiteX2" fmla="*/ 12188864 w 12192000"/>
              <a:gd name="connsiteY2" fmla="*/ 109654 h 915359"/>
              <a:gd name="connsiteX3" fmla="*/ 4638908 w 12192000"/>
              <a:gd name="connsiteY3" fmla="*/ 565486 h 915359"/>
              <a:gd name="connsiteX4" fmla="*/ 0 w 12192000"/>
              <a:gd name="connsiteY4" fmla="*/ 869795 h 915359"/>
              <a:gd name="connsiteX5" fmla="*/ 0 w 12192000"/>
              <a:gd name="connsiteY5" fmla="*/ 0 h 915359"/>
              <a:gd name="connsiteX0" fmla="*/ 0 w 12192000"/>
              <a:gd name="connsiteY0" fmla="*/ 0 h 915359"/>
              <a:gd name="connsiteX1" fmla="*/ 12192000 w 12192000"/>
              <a:gd name="connsiteY1" fmla="*/ 0 h 915359"/>
              <a:gd name="connsiteX2" fmla="*/ 12188864 w 12192000"/>
              <a:gd name="connsiteY2" fmla="*/ 109654 h 915359"/>
              <a:gd name="connsiteX3" fmla="*/ 4638908 w 12192000"/>
              <a:gd name="connsiteY3" fmla="*/ 565486 h 915359"/>
              <a:gd name="connsiteX4" fmla="*/ 0 w 12192000"/>
              <a:gd name="connsiteY4" fmla="*/ 869795 h 915359"/>
              <a:gd name="connsiteX5" fmla="*/ 0 w 12192000"/>
              <a:gd name="connsiteY5" fmla="*/ 0 h 915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915359">
                <a:moveTo>
                  <a:pt x="0" y="0"/>
                </a:moveTo>
                <a:lnTo>
                  <a:pt x="12192000" y="0"/>
                </a:lnTo>
                <a:cubicBezTo>
                  <a:pt x="12190955" y="36551"/>
                  <a:pt x="12189909" y="73103"/>
                  <a:pt x="12188864" y="109654"/>
                </a:cubicBezTo>
                <a:cubicBezTo>
                  <a:pt x="10544137" y="-45263"/>
                  <a:pt x="6635595" y="36911"/>
                  <a:pt x="4638908" y="565486"/>
                </a:cubicBezTo>
                <a:cubicBezTo>
                  <a:pt x="3333596" y="894472"/>
                  <a:pt x="709961" y="980095"/>
                  <a:pt x="0" y="869795"/>
                </a:cubicBezTo>
                <a:lnTo>
                  <a:pt x="0" y="0"/>
                </a:lnTo>
                <a:close/>
              </a:path>
            </a:pathLst>
          </a:custGeom>
          <a:gradFill>
            <a:gsLst>
              <a:gs pos="0">
                <a:srgbClr val="7A9CA7"/>
              </a:gs>
              <a:gs pos="64000">
                <a:srgbClr val="8CACB5">
                  <a:tint val="44500"/>
                  <a:satMod val="160000"/>
                </a:srgbClr>
              </a:gs>
              <a:gs pos="100000">
                <a:srgbClr val="8CACB5">
                  <a:tint val="23500"/>
                  <a:satMod val="160000"/>
                </a:srgbClr>
              </a:gs>
            </a:gsLst>
            <a:lin ang="0" scaled="1"/>
          </a:gradFill>
          <a:ln>
            <a:solidFill>
              <a:srgbClr val="8CAC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dirty="0"/>
          </a:p>
        </p:txBody>
      </p:sp>
      <p:cxnSp>
        <p:nvCxnSpPr>
          <p:cNvPr id="17" name="Straight Connector 16">
            <a:extLst>
              <a:ext uri="{FF2B5EF4-FFF2-40B4-BE49-F238E27FC236}">
                <a16:creationId xmlns:a16="http://schemas.microsoft.com/office/drawing/2014/main" id="{2DFFEA8A-BBA9-EB43-BA48-CE9A7A14FE8E}"/>
              </a:ext>
            </a:extLst>
          </p:cNvPr>
          <p:cNvCxnSpPr/>
          <p:nvPr userDrawn="1"/>
        </p:nvCxnSpPr>
        <p:spPr>
          <a:xfrm>
            <a:off x="469900" y="6553200"/>
            <a:ext cx="110363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C9716DCE-88C1-CE40-933A-ECDD4D3EF027}"/>
              </a:ext>
            </a:extLst>
          </p:cNvPr>
          <p:cNvSpPr txBox="1"/>
          <p:nvPr userDrawn="1"/>
        </p:nvSpPr>
        <p:spPr>
          <a:xfrm>
            <a:off x="331245" y="93728"/>
            <a:ext cx="4576337" cy="646331"/>
          </a:xfrm>
          <a:prstGeom prst="rect">
            <a:avLst/>
          </a:prstGeom>
          <a:noFill/>
        </p:spPr>
        <p:txBody>
          <a:bodyPr wrap="square" rtlCol="0">
            <a:spAutoFit/>
          </a:bodyPr>
          <a:lstStyle/>
          <a:p>
            <a:r>
              <a:rPr lang="en-NO" sz="3600" b="1" i="1" dirty="0">
                <a:solidFill>
                  <a:schemeClr val="bg1"/>
                </a:solidFill>
                <a:latin typeface="+mn-lt"/>
                <a:ea typeface="Adobe Gothic Std B" panose="020B0800000000000000" pitchFamily="34" charset="-128"/>
                <a:cs typeface="Baghdad" pitchFamily="2" charset="-78"/>
              </a:rPr>
              <a:t>Aerodynamikk</a:t>
            </a:r>
          </a:p>
        </p:txBody>
      </p:sp>
      <p:sp>
        <p:nvSpPr>
          <p:cNvPr id="19" name="TextBox 18">
            <a:extLst>
              <a:ext uri="{FF2B5EF4-FFF2-40B4-BE49-F238E27FC236}">
                <a16:creationId xmlns:a16="http://schemas.microsoft.com/office/drawing/2014/main" id="{118D27E0-B81B-0E4D-87B9-708B3EC12892}"/>
              </a:ext>
            </a:extLst>
          </p:cNvPr>
          <p:cNvSpPr txBox="1"/>
          <p:nvPr userDrawn="1"/>
        </p:nvSpPr>
        <p:spPr>
          <a:xfrm>
            <a:off x="10570944" y="6136139"/>
            <a:ext cx="1804329" cy="461665"/>
          </a:xfrm>
          <a:prstGeom prst="rect">
            <a:avLst/>
          </a:prstGeom>
          <a:noFill/>
        </p:spPr>
        <p:txBody>
          <a:bodyPr wrap="square" rtlCol="0">
            <a:spAutoFit/>
          </a:bodyPr>
          <a:lstStyle/>
          <a:p>
            <a:r>
              <a:rPr lang="en-NO" sz="2400" b="1" i="1" dirty="0">
                <a:solidFill>
                  <a:schemeClr val="bg1"/>
                </a:solidFill>
                <a:latin typeface="+mn-lt"/>
                <a:ea typeface="Adobe Gothic Std B" panose="020B0800000000000000" pitchFamily="34" charset="-128"/>
                <a:cs typeface="Baghdad" pitchFamily="2" charset="-78"/>
              </a:rPr>
              <a:t>NLF.no</a:t>
            </a:r>
          </a:p>
        </p:txBody>
      </p:sp>
      <p:cxnSp>
        <p:nvCxnSpPr>
          <p:cNvPr id="9" name="Straight Connector 8">
            <a:extLst>
              <a:ext uri="{FF2B5EF4-FFF2-40B4-BE49-F238E27FC236}">
                <a16:creationId xmlns:a16="http://schemas.microsoft.com/office/drawing/2014/main" id="{6A2D950C-DD6A-8849-A6D8-A0104E512BD5}"/>
              </a:ext>
            </a:extLst>
          </p:cNvPr>
          <p:cNvCxnSpPr>
            <a:cxnSpLocks/>
          </p:cNvCxnSpPr>
          <p:nvPr userDrawn="1"/>
        </p:nvCxnSpPr>
        <p:spPr>
          <a:xfrm>
            <a:off x="622300" y="6559828"/>
            <a:ext cx="7623206" cy="0"/>
          </a:xfrm>
          <a:prstGeom prst="line">
            <a:avLst/>
          </a:prstGeom>
          <a:ln w="19050">
            <a:solidFill>
              <a:srgbClr val="8CACB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99158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presentasjon - single picture STALL">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EFA44F-BE34-FE37-F5F0-45DF246F4CAE}"/>
              </a:ext>
            </a:extLst>
          </p:cNvPr>
          <p:cNvPicPr>
            <a:picLocks noChangeAspect="1"/>
          </p:cNvPicPr>
          <p:nvPr userDrawn="1"/>
        </p:nvPicPr>
        <p:blipFill>
          <a:blip r:embed="rId2"/>
          <a:stretch>
            <a:fillRect/>
          </a:stretch>
        </p:blipFill>
        <p:spPr>
          <a:xfrm>
            <a:off x="6682153" y="93728"/>
            <a:ext cx="5509847" cy="4579175"/>
          </a:xfrm>
          <a:prstGeom prst="rect">
            <a:avLst/>
          </a:prstGeom>
        </p:spPr>
      </p:pic>
      <p:sp>
        <p:nvSpPr>
          <p:cNvPr id="15" name="Rectangle 9">
            <a:extLst>
              <a:ext uri="{FF2B5EF4-FFF2-40B4-BE49-F238E27FC236}">
                <a16:creationId xmlns:a16="http://schemas.microsoft.com/office/drawing/2014/main" id="{83534A45-C9B9-D74B-8DEF-E0C29FB62F40}"/>
              </a:ext>
            </a:extLst>
          </p:cNvPr>
          <p:cNvSpPr/>
          <p:nvPr userDrawn="1"/>
        </p:nvSpPr>
        <p:spPr>
          <a:xfrm>
            <a:off x="0" y="-1"/>
            <a:ext cx="12192000" cy="971551"/>
          </a:xfrm>
          <a:custGeom>
            <a:avLst/>
            <a:gdLst>
              <a:gd name="connsiteX0" fmla="*/ 0 w 12192000"/>
              <a:gd name="connsiteY0" fmla="*/ 0 h 869795"/>
              <a:gd name="connsiteX1" fmla="*/ 12192000 w 12192000"/>
              <a:gd name="connsiteY1" fmla="*/ 0 h 869795"/>
              <a:gd name="connsiteX2" fmla="*/ 12192000 w 12192000"/>
              <a:gd name="connsiteY2" fmla="*/ 869795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71454"/>
              <a:gd name="connsiteX1" fmla="*/ 12192000 w 12192000"/>
              <a:gd name="connsiteY1" fmla="*/ 0 h 871454"/>
              <a:gd name="connsiteX2" fmla="*/ 12180849 w 12192000"/>
              <a:gd name="connsiteY2" fmla="*/ 223024 h 871454"/>
              <a:gd name="connsiteX3" fmla="*/ 0 w 12192000"/>
              <a:gd name="connsiteY3" fmla="*/ 869795 h 871454"/>
              <a:gd name="connsiteX4" fmla="*/ 0 w 12192000"/>
              <a:gd name="connsiteY4" fmla="*/ 0 h 871454"/>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900870"/>
              <a:gd name="connsiteX1" fmla="*/ 12192000 w 12192000"/>
              <a:gd name="connsiteY1" fmla="*/ 0 h 900870"/>
              <a:gd name="connsiteX2" fmla="*/ 12180849 w 12192000"/>
              <a:gd name="connsiteY2" fmla="*/ 223024 h 900870"/>
              <a:gd name="connsiteX3" fmla="*/ 4259766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31042"/>
              <a:gd name="connsiteX1" fmla="*/ 12192000 w 12192000"/>
              <a:gd name="connsiteY1" fmla="*/ 0 h 931042"/>
              <a:gd name="connsiteX2" fmla="*/ 12180849 w 12192000"/>
              <a:gd name="connsiteY2" fmla="*/ 223024 h 931042"/>
              <a:gd name="connsiteX3" fmla="*/ 5241073 w 12192000"/>
              <a:gd name="connsiteY3" fmla="*/ 661800 h 931042"/>
              <a:gd name="connsiteX4" fmla="*/ 0 w 12192000"/>
              <a:gd name="connsiteY4" fmla="*/ 869795 h 931042"/>
              <a:gd name="connsiteX5" fmla="*/ 0 w 12192000"/>
              <a:gd name="connsiteY5" fmla="*/ 0 h 931042"/>
              <a:gd name="connsiteX0" fmla="*/ 0 w 12192000"/>
              <a:gd name="connsiteY0" fmla="*/ 0 h 907433"/>
              <a:gd name="connsiteX1" fmla="*/ 12192000 w 12192000"/>
              <a:gd name="connsiteY1" fmla="*/ 0 h 907433"/>
              <a:gd name="connsiteX2" fmla="*/ 12180849 w 12192000"/>
              <a:gd name="connsiteY2" fmla="*/ 22302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7433"/>
              <a:gd name="connsiteX1" fmla="*/ 12192000 w 12192000"/>
              <a:gd name="connsiteY1" fmla="*/ 0 h 907433"/>
              <a:gd name="connsiteX2" fmla="*/ 12192000 w 12192000"/>
              <a:gd name="connsiteY2" fmla="*/ 15881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6031"/>
              <a:gd name="connsiteX1" fmla="*/ 12192000 w 12192000"/>
              <a:gd name="connsiteY1" fmla="*/ 0 h 906031"/>
              <a:gd name="connsiteX2" fmla="*/ 12192000 w 12192000"/>
              <a:gd name="connsiteY2" fmla="*/ 158814 h 906031"/>
              <a:gd name="connsiteX3" fmla="*/ 4638908 w 12192000"/>
              <a:gd name="connsiteY3" fmla="*/ 533381 h 906031"/>
              <a:gd name="connsiteX4" fmla="*/ 0 w 12192000"/>
              <a:gd name="connsiteY4" fmla="*/ 869795 h 906031"/>
              <a:gd name="connsiteX5" fmla="*/ 0 w 12192000"/>
              <a:gd name="connsiteY5" fmla="*/ 0 h 906031"/>
              <a:gd name="connsiteX0" fmla="*/ 0 w 12192000"/>
              <a:gd name="connsiteY0" fmla="*/ 0 h 908930"/>
              <a:gd name="connsiteX1" fmla="*/ 12192000 w 12192000"/>
              <a:gd name="connsiteY1" fmla="*/ 0 h 908930"/>
              <a:gd name="connsiteX2" fmla="*/ 12192000 w 12192000"/>
              <a:gd name="connsiteY2" fmla="*/ 158814 h 908930"/>
              <a:gd name="connsiteX3" fmla="*/ 4817327 w 12192000"/>
              <a:gd name="connsiteY3" fmla="*/ 554784 h 908930"/>
              <a:gd name="connsiteX4" fmla="*/ 0 w 12192000"/>
              <a:gd name="connsiteY4" fmla="*/ 869795 h 908930"/>
              <a:gd name="connsiteX5" fmla="*/ 0 w 12192000"/>
              <a:gd name="connsiteY5" fmla="*/ 0 h 908930"/>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203151"/>
              <a:gd name="connsiteY0" fmla="*/ 0 h 910367"/>
              <a:gd name="connsiteX1" fmla="*/ 12192000 w 12203151"/>
              <a:gd name="connsiteY1" fmla="*/ 0 h 910367"/>
              <a:gd name="connsiteX2" fmla="*/ 12203151 w 12203151"/>
              <a:gd name="connsiteY2" fmla="*/ 41097 h 910367"/>
              <a:gd name="connsiteX3" fmla="*/ 4817327 w 12203151"/>
              <a:gd name="connsiteY3" fmla="*/ 554784 h 910367"/>
              <a:gd name="connsiteX4" fmla="*/ 0 w 12203151"/>
              <a:gd name="connsiteY4" fmla="*/ 869795 h 910367"/>
              <a:gd name="connsiteX5" fmla="*/ 0 w 12203151"/>
              <a:gd name="connsiteY5" fmla="*/ 0 h 910367"/>
              <a:gd name="connsiteX0" fmla="*/ 0 w 12203151"/>
              <a:gd name="connsiteY0" fmla="*/ 0 h 912058"/>
              <a:gd name="connsiteX1" fmla="*/ 12192000 w 12203151"/>
              <a:gd name="connsiteY1" fmla="*/ 0 h 912058"/>
              <a:gd name="connsiteX2" fmla="*/ 12203151 w 12203151"/>
              <a:gd name="connsiteY2" fmla="*/ 41097 h 912058"/>
              <a:gd name="connsiteX3" fmla="*/ 4638908 w 12203151"/>
              <a:gd name="connsiteY3" fmla="*/ 565486 h 912058"/>
              <a:gd name="connsiteX4" fmla="*/ 0 w 12203151"/>
              <a:gd name="connsiteY4" fmla="*/ 869795 h 912058"/>
              <a:gd name="connsiteX5" fmla="*/ 0 w 12203151"/>
              <a:gd name="connsiteY5" fmla="*/ 0 h 912058"/>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192000"/>
              <a:gd name="connsiteY0" fmla="*/ 0 h 915359"/>
              <a:gd name="connsiteX1" fmla="*/ 12192000 w 12192000"/>
              <a:gd name="connsiteY1" fmla="*/ 0 h 915359"/>
              <a:gd name="connsiteX2" fmla="*/ 12188864 w 12192000"/>
              <a:gd name="connsiteY2" fmla="*/ 178212 h 915359"/>
              <a:gd name="connsiteX3" fmla="*/ 4638908 w 12192000"/>
              <a:gd name="connsiteY3" fmla="*/ 565486 h 915359"/>
              <a:gd name="connsiteX4" fmla="*/ 0 w 12192000"/>
              <a:gd name="connsiteY4" fmla="*/ 869795 h 915359"/>
              <a:gd name="connsiteX5" fmla="*/ 0 w 12192000"/>
              <a:gd name="connsiteY5" fmla="*/ 0 h 915359"/>
              <a:gd name="connsiteX0" fmla="*/ 0 w 12192000"/>
              <a:gd name="connsiteY0" fmla="*/ 0 h 939105"/>
              <a:gd name="connsiteX1" fmla="*/ 12192000 w 12192000"/>
              <a:gd name="connsiteY1" fmla="*/ 0 h 939105"/>
              <a:gd name="connsiteX2" fmla="*/ 12188864 w 12192000"/>
              <a:gd name="connsiteY2" fmla="*/ 178212 h 939105"/>
              <a:gd name="connsiteX3" fmla="*/ 4653196 w 12192000"/>
              <a:gd name="connsiteY3" fmla="*/ 661466 h 939105"/>
              <a:gd name="connsiteX4" fmla="*/ 0 w 12192000"/>
              <a:gd name="connsiteY4" fmla="*/ 869795 h 939105"/>
              <a:gd name="connsiteX5" fmla="*/ 0 w 12192000"/>
              <a:gd name="connsiteY5" fmla="*/ 0 h 939105"/>
              <a:gd name="connsiteX0" fmla="*/ 0 w 12192000"/>
              <a:gd name="connsiteY0" fmla="*/ 0 h 1069691"/>
              <a:gd name="connsiteX1" fmla="*/ 12192000 w 12192000"/>
              <a:gd name="connsiteY1" fmla="*/ 0 h 1069691"/>
              <a:gd name="connsiteX2" fmla="*/ 12188864 w 12192000"/>
              <a:gd name="connsiteY2" fmla="*/ 178212 h 1069691"/>
              <a:gd name="connsiteX3" fmla="*/ 4653196 w 12192000"/>
              <a:gd name="connsiteY3" fmla="*/ 661466 h 1069691"/>
              <a:gd name="connsiteX4" fmla="*/ 14288 w 12192000"/>
              <a:gd name="connsiteY4" fmla="*/ 1034332 h 1069691"/>
              <a:gd name="connsiteX5" fmla="*/ 0 w 12192000"/>
              <a:gd name="connsiteY5" fmla="*/ 0 h 1069691"/>
              <a:gd name="connsiteX0" fmla="*/ 0 w 12192000"/>
              <a:gd name="connsiteY0" fmla="*/ 0 h 1034332"/>
              <a:gd name="connsiteX1" fmla="*/ 12192000 w 12192000"/>
              <a:gd name="connsiteY1" fmla="*/ 0 h 1034332"/>
              <a:gd name="connsiteX2" fmla="*/ 12188864 w 12192000"/>
              <a:gd name="connsiteY2" fmla="*/ 178212 h 1034332"/>
              <a:gd name="connsiteX3" fmla="*/ 4653196 w 12192000"/>
              <a:gd name="connsiteY3" fmla="*/ 661466 h 1034332"/>
              <a:gd name="connsiteX4" fmla="*/ 14288 w 12192000"/>
              <a:gd name="connsiteY4" fmla="*/ 1034332 h 1034332"/>
              <a:gd name="connsiteX5" fmla="*/ 0 w 12192000"/>
              <a:gd name="connsiteY5" fmla="*/ 0 h 1034332"/>
              <a:gd name="connsiteX0" fmla="*/ 0 w 12203210"/>
              <a:gd name="connsiteY0" fmla="*/ 0 h 1034332"/>
              <a:gd name="connsiteX1" fmla="*/ 12192000 w 12203210"/>
              <a:gd name="connsiteY1" fmla="*/ 0 h 1034332"/>
              <a:gd name="connsiteX2" fmla="*/ 12203152 w 12203210"/>
              <a:gd name="connsiteY2" fmla="*/ 257992 h 1034332"/>
              <a:gd name="connsiteX3" fmla="*/ 4653196 w 12203210"/>
              <a:gd name="connsiteY3" fmla="*/ 661466 h 1034332"/>
              <a:gd name="connsiteX4" fmla="*/ 14288 w 12203210"/>
              <a:gd name="connsiteY4" fmla="*/ 1034332 h 1034332"/>
              <a:gd name="connsiteX5" fmla="*/ 0 w 12203210"/>
              <a:gd name="connsiteY5" fmla="*/ 0 h 1034332"/>
              <a:gd name="connsiteX0" fmla="*/ 0 w 12203210"/>
              <a:gd name="connsiteY0" fmla="*/ 0 h 1034332"/>
              <a:gd name="connsiteX1" fmla="*/ 12192000 w 12203210"/>
              <a:gd name="connsiteY1" fmla="*/ 0 h 1034332"/>
              <a:gd name="connsiteX2" fmla="*/ 12203152 w 12203210"/>
              <a:gd name="connsiteY2" fmla="*/ 257992 h 1034332"/>
              <a:gd name="connsiteX3" fmla="*/ 4653196 w 12203210"/>
              <a:gd name="connsiteY3" fmla="*/ 661466 h 1034332"/>
              <a:gd name="connsiteX4" fmla="*/ 14288 w 12203210"/>
              <a:gd name="connsiteY4" fmla="*/ 1034332 h 1034332"/>
              <a:gd name="connsiteX5" fmla="*/ 0 w 12203210"/>
              <a:gd name="connsiteY5" fmla="*/ 0 h 1034332"/>
              <a:gd name="connsiteX0" fmla="*/ 0 w 12203210"/>
              <a:gd name="connsiteY0" fmla="*/ 0 h 1034332"/>
              <a:gd name="connsiteX1" fmla="*/ 12192000 w 12203210"/>
              <a:gd name="connsiteY1" fmla="*/ 0 h 1034332"/>
              <a:gd name="connsiteX2" fmla="*/ 12203152 w 12203210"/>
              <a:gd name="connsiteY2" fmla="*/ 257992 h 1034332"/>
              <a:gd name="connsiteX3" fmla="*/ 4624621 w 12203210"/>
              <a:gd name="connsiteY3" fmla="*/ 555092 h 1034332"/>
              <a:gd name="connsiteX4" fmla="*/ 14288 w 12203210"/>
              <a:gd name="connsiteY4" fmla="*/ 1034332 h 1034332"/>
              <a:gd name="connsiteX5" fmla="*/ 0 w 12203210"/>
              <a:gd name="connsiteY5" fmla="*/ 0 h 1034332"/>
              <a:gd name="connsiteX0" fmla="*/ 0 w 12217469"/>
              <a:gd name="connsiteY0" fmla="*/ 0 h 1034332"/>
              <a:gd name="connsiteX1" fmla="*/ 12192000 w 12217469"/>
              <a:gd name="connsiteY1" fmla="*/ 0 h 1034332"/>
              <a:gd name="connsiteX2" fmla="*/ 12217440 w 12217469"/>
              <a:gd name="connsiteY2" fmla="*/ 351069 h 1034332"/>
              <a:gd name="connsiteX3" fmla="*/ 4624621 w 12217469"/>
              <a:gd name="connsiteY3" fmla="*/ 555092 h 1034332"/>
              <a:gd name="connsiteX4" fmla="*/ 14288 w 12217469"/>
              <a:gd name="connsiteY4" fmla="*/ 1034332 h 1034332"/>
              <a:gd name="connsiteX5" fmla="*/ 0 w 12217469"/>
              <a:gd name="connsiteY5" fmla="*/ 0 h 1034332"/>
              <a:gd name="connsiteX0" fmla="*/ 0 w 12217469"/>
              <a:gd name="connsiteY0" fmla="*/ 0 h 1034332"/>
              <a:gd name="connsiteX1" fmla="*/ 12192000 w 12217469"/>
              <a:gd name="connsiteY1" fmla="*/ 0 h 1034332"/>
              <a:gd name="connsiteX2" fmla="*/ 12217440 w 12217469"/>
              <a:gd name="connsiteY2" fmla="*/ 351069 h 1034332"/>
              <a:gd name="connsiteX3" fmla="*/ 4624621 w 12217469"/>
              <a:gd name="connsiteY3" fmla="*/ 555092 h 1034332"/>
              <a:gd name="connsiteX4" fmla="*/ 14288 w 12217469"/>
              <a:gd name="connsiteY4" fmla="*/ 1034332 h 1034332"/>
              <a:gd name="connsiteX5" fmla="*/ 0 w 12217469"/>
              <a:gd name="connsiteY5" fmla="*/ 0 h 1034332"/>
              <a:gd name="connsiteX0" fmla="*/ 0 w 12203211"/>
              <a:gd name="connsiteY0" fmla="*/ 0 h 1034332"/>
              <a:gd name="connsiteX1" fmla="*/ 12192000 w 12203211"/>
              <a:gd name="connsiteY1" fmla="*/ 0 h 1034332"/>
              <a:gd name="connsiteX2" fmla="*/ 12203153 w 12203211"/>
              <a:gd name="connsiteY2" fmla="*/ 364366 h 1034332"/>
              <a:gd name="connsiteX3" fmla="*/ 4624621 w 12203211"/>
              <a:gd name="connsiteY3" fmla="*/ 555092 h 1034332"/>
              <a:gd name="connsiteX4" fmla="*/ 14288 w 12203211"/>
              <a:gd name="connsiteY4" fmla="*/ 1034332 h 1034332"/>
              <a:gd name="connsiteX5" fmla="*/ 0 w 12203211"/>
              <a:gd name="connsiteY5" fmla="*/ 0 h 1034332"/>
              <a:gd name="connsiteX0" fmla="*/ 0 w 12203211"/>
              <a:gd name="connsiteY0" fmla="*/ 0 h 1034332"/>
              <a:gd name="connsiteX1" fmla="*/ 12192000 w 12203211"/>
              <a:gd name="connsiteY1" fmla="*/ 0 h 1034332"/>
              <a:gd name="connsiteX2" fmla="*/ 12203153 w 12203211"/>
              <a:gd name="connsiteY2" fmla="*/ 364366 h 1034332"/>
              <a:gd name="connsiteX3" fmla="*/ 4624621 w 12203211"/>
              <a:gd name="connsiteY3" fmla="*/ 555092 h 1034332"/>
              <a:gd name="connsiteX4" fmla="*/ 328 w 12203211"/>
              <a:gd name="connsiteY4" fmla="*/ 1034332 h 1034332"/>
              <a:gd name="connsiteX5" fmla="*/ 0 w 12203211"/>
              <a:gd name="connsiteY5" fmla="*/ 0 h 1034332"/>
              <a:gd name="connsiteX0" fmla="*/ 0 w 12192000"/>
              <a:gd name="connsiteY0" fmla="*/ 0 h 1034332"/>
              <a:gd name="connsiteX1" fmla="*/ 12192000 w 12192000"/>
              <a:gd name="connsiteY1" fmla="*/ 0 h 1034332"/>
              <a:gd name="connsiteX2" fmla="*/ 12189193 w 12192000"/>
              <a:gd name="connsiteY2" fmla="*/ 408953 h 1034332"/>
              <a:gd name="connsiteX3" fmla="*/ 4624621 w 12192000"/>
              <a:gd name="connsiteY3" fmla="*/ 555092 h 1034332"/>
              <a:gd name="connsiteX4" fmla="*/ 328 w 12192000"/>
              <a:gd name="connsiteY4" fmla="*/ 1034332 h 1034332"/>
              <a:gd name="connsiteX5" fmla="*/ 0 w 12192000"/>
              <a:gd name="connsiteY5" fmla="*/ 0 h 1034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1034332">
                <a:moveTo>
                  <a:pt x="0" y="0"/>
                </a:moveTo>
                <a:lnTo>
                  <a:pt x="12192000" y="0"/>
                </a:lnTo>
                <a:cubicBezTo>
                  <a:pt x="12190955" y="59404"/>
                  <a:pt x="12190238" y="349549"/>
                  <a:pt x="12189193" y="408953"/>
                </a:cubicBezTo>
                <a:cubicBezTo>
                  <a:pt x="10358728" y="111505"/>
                  <a:pt x="6621308" y="26517"/>
                  <a:pt x="4624621" y="555092"/>
                </a:cubicBezTo>
                <a:cubicBezTo>
                  <a:pt x="3319309" y="884078"/>
                  <a:pt x="710289" y="1021228"/>
                  <a:pt x="328" y="1034332"/>
                </a:cubicBezTo>
                <a:cubicBezTo>
                  <a:pt x="219" y="689555"/>
                  <a:pt x="109" y="344777"/>
                  <a:pt x="0" y="0"/>
                </a:cubicBezTo>
                <a:close/>
              </a:path>
            </a:pathLst>
          </a:custGeom>
          <a:gradFill>
            <a:gsLst>
              <a:gs pos="54000">
                <a:srgbClr val="B68059">
                  <a:lumMod val="99504"/>
                </a:srgbClr>
              </a:gs>
              <a:gs pos="0">
                <a:srgbClr val="A56940">
                  <a:lumMod val="91000"/>
                  <a:lumOff val="9000"/>
                </a:srgbClr>
              </a:gs>
              <a:gs pos="100000">
                <a:srgbClr val="C3936E">
                  <a:lumMod val="89000"/>
                  <a:lumOff val="11000"/>
                </a:srgbClr>
              </a:gs>
            </a:gsLst>
            <a:lin ang="0" scaled="1"/>
          </a:gradFill>
          <a:ln>
            <a:solidFill>
              <a:srgbClr val="C393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dirty="0"/>
          </a:p>
        </p:txBody>
      </p:sp>
      <p:sp>
        <p:nvSpPr>
          <p:cNvPr id="10" name="Rectangle 9">
            <a:extLst>
              <a:ext uri="{FF2B5EF4-FFF2-40B4-BE49-F238E27FC236}">
                <a16:creationId xmlns:a16="http://schemas.microsoft.com/office/drawing/2014/main" id="{9C51AC78-E62F-2043-957C-FCA8CE94DCAD}"/>
              </a:ext>
            </a:extLst>
          </p:cNvPr>
          <p:cNvSpPr/>
          <p:nvPr userDrawn="1"/>
        </p:nvSpPr>
        <p:spPr>
          <a:xfrm>
            <a:off x="0" y="0"/>
            <a:ext cx="12192000" cy="833789"/>
          </a:xfrm>
          <a:custGeom>
            <a:avLst/>
            <a:gdLst>
              <a:gd name="connsiteX0" fmla="*/ 0 w 12192000"/>
              <a:gd name="connsiteY0" fmla="*/ 0 h 869795"/>
              <a:gd name="connsiteX1" fmla="*/ 12192000 w 12192000"/>
              <a:gd name="connsiteY1" fmla="*/ 0 h 869795"/>
              <a:gd name="connsiteX2" fmla="*/ 12192000 w 12192000"/>
              <a:gd name="connsiteY2" fmla="*/ 869795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71454"/>
              <a:gd name="connsiteX1" fmla="*/ 12192000 w 12192000"/>
              <a:gd name="connsiteY1" fmla="*/ 0 h 871454"/>
              <a:gd name="connsiteX2" fmla="*/ 12180849 w 12192000"/>
              <a:gd name="connsiteY2" fmla="*/ 223024 h 871454"/>
              <a:gd name="connsiteX3" fmla="*/ 0 w 12192000"/>
              <a:gd name="connsiteY3" fmla="*/ 869795 h 871454"/>
              <a:gd name="connsiteX4" fmla="*/ 0 w 12192000"/>
              <a:gd name="connsiteY4" fmla="*/ 0 h 871454"/>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900870"/>
              <a:gd name="connsiteX1" fmla="*/ 12192000 w 12192000"/>
              <a:gd name="connsiteY1" fmla="*/ 0 h 900870"/>
              <a:gd name="connsiteX2" fmla="*/ 12180849 w 12192000"/>
              <a:gd name="connsiteY2" fmla="*/ 223024 h 900870"/>
              <a:gd name="connsiteX3" fmla="*/ 4259766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31042"/>
              <a:gd name="connsiteX1" fmla="*/ 12192000 w 12192000"/>
              <a:gd name="connsiteY1" fmla="*/ 0 h 931042"/>
              <a:gd name="connsiteX2" fmla="*/ 12180849 w 12192000"/>
              <a:gd name="connsiteY2" fmla="*/ 223024 h 931042"/>
              <a:gd name="connsiteX3" fmla="*/ 5241073 w 12192000"/>
              <a:gd name="connsiteY3" fmla="*/ 661800 h 931042"/>
              <a:gd name="connsiteX4" fmla="*/ 0 w 12192000"/>
              <a:gd name="connsiteY4" fmla="*/ 869795 h 931042"/>
              <a:gd name="connsiteX5" fmla="*/ 0 w 12192000"/>
              <a:gd name="connsiteY5" fmla="*/ 0 h 931042"/>
              <a:gd name="connsiteX0" fmla="*/ 0 w 12192000"/>
              <a:gd name="connsiteY0" fmla="*/ 0 h 907433"/>
              <a:gd name="connsiteX1" fmla="*/ 12192000 w 12192000"/>
              <a:gd name="connsiteY1" fmla="*/ 0 h 907433"/>
              <a:gd name="connsiteX2" fmla="*/ 12180849 w 12192000"/>
              <a:gd name="connsiteY2" fmla="*/ 22302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7433"/>
              <a:gd name="connsiteX1" fmla="*/ 12192000 w 12192000"/>
              <a:gd name="connsiteY1" fmla="*/ 0 h 907433"/>
              <a:gd name="connsiteX2" fmla="*/ 12192000 w 12192000"/>
              <a:gd name="connsiteY2" fmla="*/ 15881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6031"/>
              <a:gd name="connsiteX1" fmla="*/ 12192000 w 12192000"/>
              <a:gd name="connsiteY1" fmla="*/ 0 h 906031"/>
              <a:gd name="connsiteX2" fmla="*/ 12192000 w 12192000"/>
              <a:gd name="connsiteY2" fmla="*/ 158814 h 906031"/>
              <a:gd name="connsiteX3" fmla="*/ 4638908 w 12192000"/>
              <a:gd name="connsiteY3" fmla="*/ 533381 h 906031"/>
              <a:gd name="connsiteX4" fmla="*/ 0 w 12192000"/>
              <a:gd name="connsiteY4" fmla="*/ 869795 h 906031"/>
              <a:gd name="connsiteX5" fmla="*/ 0 w 12192000"/>
              <a:gd name="connsiteY5" fmla="*/ 0 h 906031"/>
              <a:gd name="connsiteX0" fmla="*/ 0 w 12192000"/>
              <a:gd name="connsiteY0" fmla="*/ 0 h 908930"/>
              <a:gd name="connsiteX1" fmla="*/ 12192000 w 12192000"/>
              <a:gd name="connsiteY1" fmla="*/ 0 h 908930"/>
              <a:gd name="connsiteX2" fmla="*/ 12192000 w 12192000"/>
              <a:gd name="connsiteY2" fmla="*/ 158814 h 908930"/>
              <a:gd name="connsiteX3" fmla="*/ 4817327 w 12192000"/>
              <a:gd name="connsiteY3" fmla="*/ 554784 h 908930"/>
              <a:gd name="connsiteX4" fmla="*/ 0 w 12192000"/>
              <a:gd name="connsiteY4" fmla="*/ 869795 h 908930"/>
              <a:gd name="connsiteX5" fmla="*/ 0 w 12192000"/>
              <a:gd name="connsiteY5" fmla="*/ 0 h 908930"/>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203151"/>
              <a:gd name="connsiteY0" fmla="*/ 0 h 910367"/>
              <a:gd name="connsiteX1" fmla="*/ 12192000 w 12203151"/>
              <a:gd name="connsiteY1" fmla="*/ 0 h 910367"/>
              <a:gd name="connsiteX2" fmla="*/ 12203151 w 12203151"/>
              <a:gd name="connsiteY2" fmla="*/ 41097 h 910367"/>
              <a:gd name="connsiteX3" fmla="*/ 4817327 w 12203151"/>
              <a:gd name="connsiteY3" fmla="*/ 554784 h 910367"/>
              <a:gd name="connsiteX4" fmla="*/ 0 w 12203151"/>
              <a:gd name="connsiteY4" fmla="*/ 869795 h 910367"/>
              <a:gd name="connsiteX5" fmla="*/ 0 w 12203151"/>
              <a:gd name="connsiteY5" fmla="*/ 0 h 910367"/>
              <a:gd name="connsiteX0" fmla="*/ 0 w 12203151"/>
              <a:gd name="connsiteY0" fmla="*/ 0 h 912058"/>
              <a:gd name="connsiteX1" fmla="*/ 12192000 w 12203151"/>
              <a:gd name="connsiteY1" fmla="*/ 0 h 912058"/>
              <a:gd name="connsiteX2" fmla="*/ 12203151 w 12203151"/>
              <a:gd name="connsiteY2" fmla="*/ 41097 h 912058"/>
              <a:gd name="connsiteX3" fmla="*/ 4638908 w 12203151"/>
              <a:gd name="connsiteY3" fmla="*/ 565486 h 912058"/>
              <a:gd name="connsiteX4" fmla="*/ 0 w 12203151"/>
              <a:gd name="connsiteY4" fmla="*/ 869795 h 912058"/>
              <a:gd name="connsiteX5" fmla="*/ 0 w 12203151"/>
              <a:gd name="connsiteY5" fmla="*/ 0 h 912058"/>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192000"/>
              <a:gd name="connsiteY0" fmla="*/ 0 h 915359"/>
              <a:gd name="connsiteX1" fmla="*/ 12192000 w 12192000"/>
              <a:gd name="connsiteY1" fmla="*/ 0 h 915359"/>
              <a:gd name="connsiteX2" fmla="*/ 12188864 w 12192000"/>
              <a:gd name="connsiteY2" fmla="*/ 109654 h 915359"/>
              <a:gd name="connsiteX3" fmla="*/ 4638908 w 12192000"/>
              <a:gd name="connsiteY3" fmla="*/ 565486 h 915359"/>
              <a:gd name="connsiteX4" fmla="*/ 0 w 12192000"/>
              <a:gd name="connsiteY4" fmla="*/ 869795 h 915359"/>
              <a:gd name="connsiteX5" fmla="*/ 0 w 12192000"/>
              <a:gd name="connsiteY5" fmla="*/ 0 h 915359"/>
              <a:gd name="connsiteX0" fmla="*/ 0 w 12192000"/>
              <a:gd name="connsiteY0" fmla="*/ 0 h 915359"/>
              <a:gd name="connsiteX1" fmla="*/ 12192000 w 12192000"/>
              <a:gd name="connsiteY1" fmla="*/ 0 h 915359"/>
              <a:gd name="connsiteX2" fmla="*/ 12188864 w 12192000"/>
              <a:gd name="connsiteY2" fmla="*/ 109654 h 915359"/>
              <a:gd name="connsiteX3" fmla="*/ 4638908 w 12192000"/>
              <a:gd name="connsiteY3" fmla="*/ 565486 h 915359"/>
              <a:gd name="connsiteX4" fmla="*/ 0 w 12192000"/>
              <a:gd name="connsiteY4" fmla="*/ 869795 h 915359"/>
              <a:gd name="connsiteX5" fmla="*/ 0 w 12192000"/>
              <a:gd name="connsiteY5" fmla="*/ 0 h 915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915359">
                <a:moveTo>
                  <a:pt x="0" y="0"/>
                </a:moveTo>
                <a:lnTo>
                  <a:pt x="12192000" y="0"/>
                </a:lnTo>
                <a:cubicBezTo>
                  <a:pt x="12190955" y="36551"/>
                  <a:pt x="12189909" y="73103"/>
                  <a:pt x="12188864" y="109654"/>
                </a:cubicBezTo>
                <a:cubicBezTo>
                  <a:pt x="10544137" y="-45263"/>
                  <a:pt x="6635595" y="36911"/>
                  <a:pt x="4638908" y="565486"/>
                </a:cubicBezTo>
                <a:cubicBezTo>
                  <a:pt x="3333596" y="894472"/>
                  <a:pt x="709961" y="980095"/>
                  <a:pt x="0" y="869795"/>
                </a:cubicBezTo>
                <a:lnTo>
                  <a:pt x="0" y="0"/>
                </a:lnTo>
                <a:close/>
              </a:path>
            </a:pathLst>
          </a:custGeom>
          <a:gradFill>
            <a:gsLst>
              <a:gs pos="0">
                <a:srgbClr val="7A9CA7"/>
              </a:gs>
              <a:gs pos="64000">
                <a:srgbClr val="8CACB5">
                  <a:tint val="44500"/>
                  <a:satMod val="160000"/>
                </a:srgbClr>
              </a:gs>
              <a:gs pos="100000">
                <a:srgbClr val="8CACB5">
                  <a:tint val="23500"/>
                  <a:satMod val="160000"/>
                </a:srgbClr>
              </a:gs>
            </a:gsLst>
            <a:lin ang="0" scaled="1"/>
          </a:gradFill>
          <a:ln>
            <a:solidFill>
              <a:srgbClr val="8CAC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dirty="0"/>
          </a:p>
        </p:txBody>
      </p:sp>
      <p:sp>
        <p:nvSpPr>
          <p:cNvPr id="18" name="TextBox 17">
            <a:extLst>
              <a:ext uri="{FF2B5EF4-FFF2-40B4-BE49-F238E27FC236}">
                <a16:creationId xmlns:a16="http://schemas.microsoft.com/office/drawing/2014/main" id="{C9716DCE-88C1-CE40-933A-ECDD4D3EF027}"/>
              </a:ext>
            </a:extLst>
          </p:cNvPr>
          <p:cNvSpPr txBox="1"/>
          <p:nvPr userDrawn="1"/>
        </p:nvSpPr>
        <p:spPr>
          <a:xfrm>
            <a:off x="331245" y="93728"/>
            <a:ext cx="4576337" cy="646331"/>
          </a:xfrm>
          <a:prstGeom prst="rect">
            <a:avLst/>
          </a:prstGeom>
          <a:noFill/>
        </p:spPr>
        <p:txBody>
          <a:bodyPr wrap="square" rtlCol="0">
            <a:spAutoFit/>
          </a:bodyPr>
          <a:lstStyle/>
          <a:p>
            <a:r>
              <a:rPr lang="en-NO" sz="3600" b="1" i="1" dirty="0">
                <a:solidFill>
                  <a:schemeClr val="bg1"/>
                </a:solidFill>
                <a:latin typeface="+mn-lt"/>
                <a:ea typeface="Adobe Gothic Std B" panose="020B0800000000000000" pitchFamily="34" charset="-128"/>
                <a:cs typeface="Baghdad" pitchFamily="2" charset="-78"/>
              </a:rPr>
              <a:t>Aerodynamikk</a:t>
            </a:r>
          </a:p>
        </p:txBody>
      </p:sp>
      <p:cxnSp>
        <p:nvCxnSpPr>
          <p:cNvPr id="11" name="Straight Connector 10">
            <a:extLst>
              <a:ext uri="{FF2B5EF4-FFF2-40B4-BE49-F238E27FC236}">
                <a16:creationId xmlns:a16="http://schemas.microsoft.com/office/drawing/2014/main" id="{B814DF78-593A-C87F-0225-37A7D706BE8C}"/>
              </a:ext>
            </a:extLst>
          </p:cNvPr>
          <p:cNvCxnSpPr/>
          <p:nvPr userDrawn="1"/>
        </p:nvCxnSpPr>
        <p:spPr>
          <a:xfrm>
            <a:off x="469900" y="6553200"/>
            <a:ext cx="11036300" cy="0"/>
          </a:xfrm>
          <a:prstGeom prst="line">
            <a:avLst/>
          </a:prstGeom>
          <a:ln w="19050">
            <a:solidFill>
              <a:srgbClr val="8CACB5"/>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0886494D-51B4-49F7-8EA4-6B7C6EBB2657}"/>
              </a:ext>
            </a:extLst>
          </p:cNvPr>
          <p:cNvSpPr txBox="1"/>
          <p:nvPr userDrawn="1"/>
        </p:nvSpPr>
        <p:spPr>
          <a:xfrm>
            <a:off x="10562479" y="6136139"/>
            <a:ext cx="1074455" cy="461665"/>
          </a:xfrm>
          <a:prstGeom prst="rect">
            <a:avLst/>
          </a:prstGeom>
          <a:noFill/>
        </p:spPr>
        <p:txBody>
          <a:bodyPr wrap="square" rtlCol="0">
            <a:spAutoFit/>
          </a:bodyPr>
          <a:lstStyle/>
          <a:p>
            <a:r>
              <a:rPr lang="en-NO" sz="2400" b="1" i="1" dirty="0">
                <a:solidFill>
                  <a:srgbClr val="7A9CA7"/>
                </a:solidFill>
                <a:latin typeface="+mn-lt"/>
                <a:ea typeface="Adobe Gothic Std B" panose="020B0800000000000000" pitchFamily="34" charset="-128"/>
                <a:cs typeface="Baghdad" pitchFamily="2" charset="-78"/>
              </a:rPr>
              <a:t>NLF.no</a:t>
            </a:r>
          </a:p>
        </p:txBody>
      </p:sp>
    </p:spTree>
    <p:extLst>
      <p:ext uri="{BB962C8B-B14F-4D97-AF65-F5344CB8AC3E}">
        <p14:creationId xmlns:p14="http://schemas.microsoft.com/office/powerpoint/2010/main" val="20934435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3507A5F-B690-194D-A812-13D21214B42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NO"/>
          </a:p>
        </p:txBody>
      </p:sp>
      <p:sp>
        <p:nvSpPr>
          <p:cNvPr id="3" name="Text Placeholder 2">
            <a:extLst>
              <a:ext uri="{FF2B5EF4-FFF2-40B4-BE49-F238E27FC236}">
                <a16:creationId xmlns:a16="http://schemas.microsoft.com/office/drawing/2014/main" id="{1127E4B0-3E32-D34D-8FF3-68223807B53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4" name="Date Placeholder 3">
            <a:extLst>
              <a:ext uri="{FF2B5EF4-FFF2-40B4-BE49-F238E27FC236}">
                <a16:creationId xmlns:a16="http://schemas.microsoft.com/office/drawing/2014/main" id="{4D38DA06-3B52-C84D-871B-5C840164B4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711121-46DD-0B4C-8057-099E00DAA760}" type="datetimeFigureOut">
              <a:rPr lang="en-NO" smtClean="0"/>
              <a:t>01/19/2024</a:t>
            </a:fld>
            <a:endParaRPr lang="en-NO"/>
          </a:p>
        </p:txBody>
      </p:sp>
      <p:sp>
        <p:nvSpPr>
          <p:cNvPr id="5" name="Footer Placeholder 4">
            <a:extLst>
              <a:ext uri="{FF2B5EF4-FFF2-40B4-BE49-F238E27FC236}">
                <a16:creationId xmlns:a16="http://schemas.microsoft.com/office/drawing/2014/main" id="{B8AC39C6-C124-6B46-A382-0B5CC46387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O"/>
          </a:p>
        </p:txBody>
      </p:sp>
      <p:sp>
        <p:nvSpPr>
          <p:cNvPr id="6" name="Slide Number Placeholder 5">
            <a:extLst>
              <a:ext uri="{FF2B5EF4-FFF2-40B4-BE49-F238E27FC236}">
                <a16:creationId xmlns:a16="http://schemas.microsoft.com/office/drawing/2014/main" id="{65B0340F-51BB-9143-AFFA-3097B6D059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1C688E-4A17-0E40-A995-E1BD729EED87}" type="slidenum">
              <a:rPr lang="en-NO" smtClean="0"/>
              <a:t>‹#›</a:t>
            </a:fld>
            <a:endParaRPr lang="en-NO"/>
          </a:p>
        </p:txBody>
      </p:sp>
    </p:spTree>
    <p:extLst>
      <p:ext uri="{BB962C8B-B14F-4D97-AF65-F5344CB8AC3E}">
        <p14:creationId xmlns:p14="http://schemas.microsoft.com/office/powerpoint/2010/main" val="2578930036"/>
      </p:ext>
    </p:extLst>
  </p:cSld>
  <p:clrMap bg1="lt1" tx1="dk1" bg2="lt2" tx2="dk2" accent1="accent1" accent2="accent2" accent3="accent3" accent4="accent4" accent5="accent5" accent6="accent6" hlink="hlink" folHlink="folHlink"/>
  <p:sldLayoutIdLst>
    <p:sldLayoutId id="2147483793" r:id="rId1"/>
    <p:sldLayoutId id="2147483798" r:id="rId2"/>
    <p:sldLayoutId id="2147483799" r:id="rId3"/>
    <p:sldLayoutId id="2147483792" r:id="rId4"/>
    <p:sldLayoutId id="2147483797" r:id="rId5"/>
    <p:sldLayoutId id="2147483787" r:id="rId6"/>
    <p:sldLayoutId id="2147483794" r:id="rId7"/>
    <p:sldLayoutId id="2147483791" r:id="rId8"/>
    <p:sldLayoutId id="2147483801" r:id="rId9"/>
    <p:sldLayoutId id="2147483800" r:id="rId10"/>
    <p:sldLayoutId id="2147483780" r:id="rId11"/>
    <p:sldLayoutId id="21474837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6.xml"/><Relationship Id="rId1" Type="http://schemas.openxmlformats.org/officeDocument/2006/relationships/video" Target="https://player.vimeo.com/video/341955937?h=66d60bda45&amp;app_id=122963"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tiff"/><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10.xml"/><Relationship Id="rId1" Type="http://schemas.openxmlformats.org/officeDocument/2006/relationships/video" Target="https://www.youtube.com/embed/UqBmdZ-BNig?feature=oembed"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19943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E074B9-9DDC-2649-8E11-0BD08C32FFD8}"/>
              </a:ext>
            </a:extLst>
          </p:cNvPr>
          <p:cNvSpPr txBox="1"/>
          <p:nvPr/>
        </p:nvSpPr>
        <p:spPr>
          <a:xfrm>
            <a:off x="775854" y="1353787"/>
            <a:ext cx="4273224" cy="584775"/>
          </a:xfrm>
          <a:prstGeom prst="rect">
            <a:avLst/>
          </a:prstGeom>
          <a:noFill/>
        </p:spPr>
        <p:txBody>
          <a:bodyPr wrap="square" rtlCol="0">
            <a:spAutoFit/>
          </a:bodyPr>
          <a:lstStyle/>
          <a:p>
            <a:r>
              <a:rPr lang="en-NO" sz="3200" b="1" dirty="0"/>
              <a:t>Steil</a:t>
            </a:r>
          </a:p>
        </p:txBody>
      </p:sp>
      <p:sp>
        <p:nvSpPr>
          <p:cNvPr id="3" name="TextBox 2">
            <a:extLst>
              <a:ext uri="{FF2B5EF4-FFF2-40B4-BE49-F238E27FC236}">
                <a16:creationId xmlns:a16="http://schemas.microsoft.com/office/drawing/2014/main" id="{DCC108C1-5E2C-AF4B-81F7-19DA373CA1E1}"/>
              </a:ext>
            </a:extLst>
          </p:cNvPr>
          <p:cNvSpPr txBox="1"/>
          <p:nvPr/>
        </p:nvSpPr>
        <p:spPr>
          <a:xfrm>
            <a:off x="775853" y="2054345"/>
            <a:ext cx="7188703" cy="4801314"/>
          </a:xfrm>
          <a:prstGeom prst="rect">
            <a:avLst/>
          </a:prstGeom>
          <a:noFill/>
        </p:spPr>
        <p:txBody>
          <a:bodyPr wrap="square" rtlCol="0">
            <a:spAutoFit/>
          </a:bodyPr>
          <a:lstStyle/>
          <a:p>
            <a:r>
              <a:rPr lang="nb-NO" altLang="en-US" b="1" dirty="0"/>
              <a:t>Minste flyfart</a:t>
            </a:r>
            <a:endParaRPr lang="nb-NO" altLang="en-US" dirty="0"/>
          </a:p>
          <a:p>
            <a:r>
              <a:rPr lang="nb-NO" altLang="en-US" dirty="0"/>
              <a:t>Den minste hastigheten en speedglider kan ha før den steiler.</a:t>
            </a:r>
          </a:p>
          <a:p>
            <a:endParaRPr lang="nb-NO" altLang="en-US" b="1" dirty="0"/>
          </a:p>
          <a:p>
            <a:r>
              <a:rPr lang="nb-NO" altLang="en-US" b="1" dirty="0"/>
              <a:t>Steilehastighet</a:t>
            </a:r>
          </a:p>
          <a:p>
            <a:r>
              <a:rPr lang="nb-NO" altLang="en-US" dirty="0"/>
              <a:t>Den hastigheten hvor speedglideren steiler. </a:t>
            </a:r>
          </a:p>
          <a:p>
            <a:endParaRPr lang="nb-NO" altLang="en-US" dirty="0"/>
          </a:p>
          <a:p>
            <a:pPr marL="285750" indent="-285750">
              <a:buFontTx/>
              <a:buChar char="-"/>
            </a:pPr>
            <a:r>
              <a:rPr lang="nb-NO" altLang="en-US" dirty="0"/>
              <a:t>Steilehastigheten avhenger av </a:t>
            </a:r>
            <a:r>
              <a:rPr lang="nb-NO" altLang="en-US" b="1" dirty="0"/>
              <a:t>vingebelastning</a:t>
            </a:r>
            <a:r>
              <a:rPr lang="nb-NO" altLang="en-US" dirty="0"/>
              <a:t>.</a:t>
            </a:r>
          </a:p>
          <a:p>
            <a:pPr marL="285750" indent="-285750">
              <a:buFontTx/>
              <a:buChar char="-"/>
            </a:pPr>
            <a:r>
              <a:rPr lang="nb-NO" altLang="en-US" dirty="0"/>
              <a:t>Økes vingebelastningen øker også steilehastigheten, f.eks. når flygeren er blitt tyngre eller flyr med liten vinge.</a:t>
            </a:r>
          </a:p>
          <a:p>
            <a:pPr marL="285750" indent="-285750">
              <a:buFontTx/>
              <a:buChar char="-"/>
            </a:pPr>
            <a:r>
              <a:rPr lang="nb-NO" altLang="en-US" dirty="0"/>
              <a:t>I denne farten er angrepsvinkelen så stor at luften ikke kan følge profilet</a:t>
            </a:r>
          </a:p>
          <a:p>
            <a:pPr marL="285750" indent="-285750">
              <a:buFontTx/>
              <a:buChar char="-"/>
            </a:pPr>
            <a:r>
              <a:rPr lang="nb-NO" altLang="en-US" dirty="0"/>
              <a:t>Ligger rett under «minste flyfart»</a:t>
            </a:r>
          </a:p>
          <a:p>
            <a:endParaRPr lang="nb-NO" altLang="en-US" dirty="0"/>
          </a:p>
          <a:p>
            <a:endParaRPr lang="nb-NO" altLang="en-US" dirty="0"/>
          </a:p>
          <a:p>
            <a:endParaRPr lang="nb-NO" altLang="en-US" dirty="0"/>
          </a:p>
          <a:p>
            <a:endParaRPr lang="nb-NO" altLang="en-US" dirty="0"/>
          </a:p>
          <a:p>
            <a:pPr marL="285750" indent="-285750">
              <a:buFontTx/>
              <a:buChar char="-"/>
            </a:pPr>
            <a:endParaRPr lang="nb-NO" altLang="en-US" dirty="0"/>
          </a:p>
          <a:p>
            <a:pPr marL="285750" indent="-285750">
              <a:buFontTx/>
              <a:buChar char="-"/>
            </a:pPr>
            <a:endParaRPr lang="nb-NO" altLang="en-US" dirty="0"/>
          </a:p>
        </p:txBody>
      </p:sp>
      <p:sp>
        <p:nvSpPr>
          <p:cNvPr id="6" name="Text Placeholder 2">
            <a:extLst>
              <a:ext uri="{FF2B5EF4-FFF2-40B4-BE49-F238E27FC236}">
                <a16:creationId xmlns:a16="http://schemas.microsoft.com/office/drawing/2014/main" id="{A4879825-E725-8946-94E7-947E1FBB5BD6}"/>
              </a:ext>
            </a:extLst>
          </p:cNvPr>
          <p:cNvSpPr txBox="1">
            <a:spLocks/>
          </p:cNvSpPr>
          <p:nvPr/>
        </p:nvSpPr>
        <p:spPr>
          <a:xfrm>
            <a:off x="1251000" y="5765865"/>
            <a:ext cx="7506604" cy="58477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NO" dirty="0"/>
              <a:t>Hva bruker vi steil til under en vanlig flytur?</a:t>
            </a:r>
          </a:p>
        </p:txBody>
      </p:sp>
      <p:pic>
        <p:nvPicPr>
          <p:cNvPr id="7" name="Picture 6">
            <a:extLst>
              <a:ext uri="{FF2B5EF4-FFF2-40B4-BE49-F238E27FC236}">
                <a16:creationId xmlns:a16="http://schemas.microsoft.com/office/drawing/2014/main" id="{1A82EB64-B12F-4B48-B81F-9D3AF8378A49}"/>
              </a:ext>
            </a:extLst>
          </p:cNvPr>
          <p:cNvPicPr>
            <a:picLocks noChangeAspect="1"/>
          </p:cNvPicPr>
          <p:nvPr/>
        </p:nvPicPr>
        <p:blipFill>
          <a:blip r:embed="rId3"/>
          <a:stretch>
            <a:fillRect/>
          </a:stretch>
        </p:blipFill>
        <p:spPr>
          <a:xfrm>
            <a:off x="775200" y="5703235"/>
            <a:ext cx="447465" cy="447465"/>
          </a:xfrm>
          <a:prstGeom prst="rect">
            <a:avLst/>
          </a:prstGeom>
        </p:spPr>
      </p:pic>
    </p:spTree>
    <p:extLst>
      <p:ext uri="{BB962C8B-B14F-4D97-AF65-F5344CB8AC3E}">
        <p14:creationId xmlns:p14="http://schemas.microsoft.com/office/powerpoint/2010/main" val="35579769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1065D33-6C80-4149-AF30-2573DE4A9C55}"/>
              </a:ext>
            </a:extLst>
          </p:cNvPr>
          <p:cNvSpPr txBox="1"/>
          <p:nvPr/>
        </p:nvSpPr>
        <p:spPr>
          <a:xfrm>
            <a:off x="775854" y="1353787"/>
            <a:ext cx="10640292" cy="584775"/>
          </a:xfrm>
          <a:prstGeom prst="rect">
            <a:avLst/>
          </a:prstGeom>
          <a:noFill/>
        </p:spPr>
        <p:txBody>
          <a:bodyPr wrap="square" rtlCol="0">
            <a:spAutoFit/>
          </a:bodyPr>
          <a:lstStyle/>
          <a:p>
            <a:r>
              <a:rPr lang="en-NO" sz="3200" b="1" dirty="0"/>
              <a:t>Løft er avhengig av</a:t>
            </a:r>
          </a:p>
        </p:txBody>
      </p:sp>
      <p:sp>
        <p:nvSpPr>
          <p:cNvPr id="6" name="TextBox 5">
            <a:extLst>
              <a:ext uri="{FF2B5EF4-FFF2-40B4-BE49-F238E27FC236}">
                <a16:creationId xmlns:a16="http://schemas.microsoft.com/office/drawing/2014/main" id="{AFABF47D-A9E0-2287-4C6A-A9033AF7DAD6}"/>
              </a:ext>
            </a:extLst>
          </p:cNvPr>
          <p:cNvSpPr txBox="1"/>
          <p:nvPr/>
        </p:nvSpPr>
        <p:spPr>
          <a:xfrm>
            <a:off x="775854" y="2054345"/>
            <a:ext cx="5981982" cy="3970318"/>
          </a:xfrm>
          <a:prstGeom prst="rect">
            <a:avLst/>
          </a:prstGeom>
          <a:noFill/>
        </p:spPr>
        <p:txBody>
          <a:bodyPr wrap="square" rtlCol="0">
            <a:spAutoFit/>
          </a:bodyPr>
          <a:lstStyle/>
          <a:p>
            <a:r>
              <a:rPr lang="nb-NO" b="1" dirty="0"/>
              <a:t>Hastighet: </a:t>
            </a:r>
          </a:p>
          <a:p>
            <a:r>
              <a:rPr lang="nb-NO" dirty="0"/>
              <a:t>Husk, løftet øker med kvadratet av lufthastigheten.</a:t>
            </a:r>
          </a:p>
          <a:p>
            <a:pPr marL="285750" indent="-285750">
              <a:buFont typeface="Arial" panose="020B0604020202020204" pitchFamily="34" charset="0"/>
              <a:buChar char="•"/>
            </a:pPr>
            <a:endParaRPr lang="nb-NO" b="1" dirty="0"/>
          </a:p>
          <a:p>
            <a:r>
              <a:rPr lang="nb-NO" b="1" dirty="0"/>
              <a:t>Angrepsvinkel: 	</a:t>
            </a:r>
          </a:p>
          <a:p>
            <a:r>
              <a:rPr lang="nb-NO" dirty="0"/>
              <a:t>Større angrepsvinkel = større løft</a:t>
            </a:r>
            <a:endParaRPr lang="nb-NO" b="1" dirty="0"/>
          </a:p>
          <a:p>
            <a:pPr marL="285750" indent="-285750">
              <a:buFont typeface="Arial" panose="020B0604020202020204" pitchFamily="34" charset="0"/>
              <a:buChar char="•"/>
            </a:pPr>
            <a:endParaRPr lang="nb-NO" dirty="0"/>
          </a:p>
          <a:p>
            <a:r>
              <a:rPr lang="nb-NO" b="1" dirty="0"/>
              <a:t>Vingeprofil: 	</a:t>
            </a:r>
          </a:p>
          <a:p>
            <a:r>
              <a:rPr lang="nb-NO" dirty="0"/>
              <a:t>Utforming av vingen, tynn- eller tykk? Lang eller brei?</a:t>
            </a:r>
          </a:p>
          <a:p>
            <a:pPr marL="285750" indent="-285750">
              <a:buFont typeface="Arial" panose="020B0604020202020204" pitchFamily="34" charset="0"/>
              <a:buChar char="•"/>
            </a:pPr>
            <a:endParaRPr lang="nb-NO" dirty="0"/>
          </a:p>
          <a:p>
            <a:r>
              <a:rPr lang="nb-NO" b="1" dirty="0"/>
              <a:t>Vingeareal</a:t>
            </a:r>
            <a:r>
              <a:rPr lang="nb-NO" dirty="0"/>
              <a:t>: 	</a:t>
            </a:r>
          </a:p>
          <a:p>
            <a:r>
              <a:rPr lang="nb-NO" dirty="0"/>
              <a:t>Størrelsen på vingen, e.g. </a:t>
            </a:r>
            <a:r>
              <a:rPr lang="nb-NO"/>
              <a:t>28 m2, 24 m2</a:t>
            </a:r>
            <a:r>
              <a:rPr lang="nb-NO" dirty="0"/>
              <a:t>?</a:t>
            </a:r>
          </a:p>
          <a:p>
            <a:pPr marL="285750" indent="-285750">
              <a:buFont typeface="Arial" panose="020B0604020202020204" pitchFamily="34" charset="0"/>
              <a:buChar char="•"/>
            </a:pPr>
            <a:endParaRPr lang="nb-NO" dirty="0"/>
          </a:p>
          <a:p>
            <a:r>
              <a:rPr lang="nb-NO" b="1" dirty="0"/>
              <a:t>Lufttetthet: 	</a:t>
            </a:r>
          </a:p>
          <a:p>
            <a:r>
              <a:rPr lang="nb-NO" dirty="0"/>
              <a:t>Høyt i atmosfæren er det tynnere luft = høyere hastighet</a:t>
            </a:r>
            <a:endParaRPr lang="nb-NO" b="1" dirty="0"/>
          </a:p>
        </p:txBody>
      </p:sp>
    </p:spTree>
    <p:extLst>
      <p:ext uri="{BB962C8B-B14F-4D97-AF65-F5344CB8AC3E}">
        <p14:creationId xmlns:p14="http://schemas.microsoft.com/office/powerpoint/2010/main" val="12584352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6C13D41-645A-1244-A169-568ED56E82A2}"/>
              </a:ext>
            </a:extLst>
          </p:cNvPr>
          <p:cNvSpPr>
            <a:spLocks noGrp="1"/>
          </p:cNvSpPr>
          <p:nvPr>
            <p:ph type="body" sz="quarter" idx="10"/>
          </p:nvPr>
        </p:nvSpPr>
        <p:spPr/>
        <p:txBody>
          <a:bodyPr/>
          <a:lstStyle/>
          <a:p>
            <a:r>
              <a:rPr lang="en-NO" dirty="0"/>
              <a:t>Krefter på en </a:t>
            </a:r>
            <a:r>
              <a:rPr lang="nb-NO" dirty="0"/>
              <a:t>speed</a:t>
            </a:r>
            <a:r>
              <a:rPr lang="en-NO" dirty="0"/>
              <a:t>glider</a:t>
            </a:r>
          </a:p>
        </p:txBody>
      </p:sp>
      <p:sp>
        <p:nvSpPr>
          <p:cNvPr id="3" name="Text Placeholder 2">
            <a:extLst>
              <a:ext uri="{FF2B5EF4-FFF2-40B4-BE49-F238E27FC236}">
                <a16:creationId xmlns:a16="http://schemas.microsoft.com/office/drawing/2014/main" id="{1ED7A450-B0FB-7A44-BDE8-B3E67FA1662A}"/>
              </a:ext>
            </a:extLst>
          </p:cNvPr>
          <p:cNvSpPr>
            <a:spLocks noGrp="1"/>
          </p:cNvSpPr>
          <p:nvPr>
            <p:ph type="body" sz="quarter" idx="11"/>
          </p:nvPr>
        </p:nvSpPr>
        <p:spPr>
          <a:xfrm>
            <a:off x="775854" y="2054344"/>
            <a:ext cx="6469797" cy="4441705"/>
          </a:xfrm>
        </p:spPr>
        <p:txBody>
          <a:bodyPr vert="horz" lIns="91440" tIns="45720" rIns="91440" bIns="45720" rtlCol="0" anchor="t">
            <a:normAutofit/>
          </a:bodyPr>
          <a:lstStyle/>
          <a:p>
            <a:pPr marL="285750" indent="-285750">
              <a:buFontTx/>
              <a:buChar char="-"/>
            </a:pPr>
            <a:r>
              <a:rPr lang="nb-NO" b="1" dirty="0"/>
              <a:t>Gravitasjonskraften (G) </a:t>
            </a:r>
            <a:r>
              <a:rPr lang="nb-NO" dirty="0"/>
              <a:t>er motoren som driver oss fremover.</a:t>
            </a:r>
            <a:endParaRPr lang="nb-NO" dirty="0">
              <a:cs typeface="Calibri"/>
            </a:endParaRPr>
          </a:p>
          <a:p>
            <a:pPr marL="742950" lvl="1" indent="-285750">
              <a:buFontTx/>
              <a:buChar char="-"/>
            </a:pPr>
            <a:r>
              <a:rPr lang="nb-NO" dirty="0"/>
              <a:t>Speedgliderens utforming gjør at vi beveger oss fremover og ikke rett ned.</a:t>
            </a:r>
            <a:endParaRPr lang="nb-NO" dirty="0">
              <a:cs typeface="Calibri"/>
            </a:endParaRPr>
          </a:p>
          <a:p>
            <a:pPr marL="285750" indent="-285750">
              <a:buFontTx/>
              <a:buChar char="-"/>
            </a:pPr>
            <a:r>
              <a:rPr lang="nb-NO" dirty="0"/>
              <a:t>Enhver flate med en vinkel mot luftstrømmen vil generere en kraft oppover. Vi kan veldig forenklet bryte de ned i </a:t>
            </a:r>
            <a:r>
              <a:rPr lang="nb-NO" b="1" dirty="0"/>
              <a:t>2 komponenter:</a:t>
            </a:r>
            <a:endParaRPr lang="nb-NO" b="1" dirty="0">
              <a:cs typeface="Calibri"/>
            </a:endParaRPr>
          </a:p>
          <a:p>
            <a:pPr marL="742950" lvl="1" indent="-285750">
              <a:buFontTx/>
              <a:buChar char="-"/>
            </a:pPr>
            <a:r>
              <a:rPr lang="nb-NO" dirty="0"/>
              <a:t>Kreftene 90 grader på </a:t>
            </a:r>
            <a:r>
              <a:rPr lang="nb-NO" dirty="0" err="1"/>
              <a:t>flygeretning</a:t>
            </a:r>
            <a:r>
              <a:rPr lang="nb-NO" dirty="0"/>
              <a:t>, kalt </a:t>
            </a:r>
            <a:r>
              <a:rPr lang="nb-NO" b="1" dirty="0"/>
              <a:t>løft.</a:t>
            </a:r>
            <a:endParaRPr lang="nb-NO" dirty="0">
              <a:cs typeface="Calibri"/>
            </a:endParaRPr>
          </a:p>
          <a:p>
            <a:pPr marL="742950" lvl="1" indent="-285750">
              <a:buFontTx/>
              <a:buChar char="-"/>
            </a:pPr>
            <a:r>
              <a:rPr lang="nb-NO" dirty="0"/>
              <a:t>Kreftene 180 grader på </a:t>
            </a:r>
            <a:r>
              <a:rPr lang="nb-NO" dirty="0" err="1"/>
              <a:t>flygeretning</a:t>
            </a:r>
            <a:r>
              <a:rPr lang="nb-NO" dirty="0"/>
              <a:t> som “holder oss igjen”, kalt </a:t>
            </a:r>
            <a:r>
              <a:rPr lang="nb-NO" b="1" dirty="0"/>
              <a:t>motstand (D)</a:t>
            </a:r>
            <a:r>
              <a:rPr lang="nb-NO" dirty="0"/>
              <a:t>.</a:t>
            </a:r>
            <a:endParaRPr lang="nb-NO" dirty="0">
              <a:cs typeface="Calibri"/>
            </a:endParaRPr>
          </a:p>
          <a:p>
            <a:pPr marL="285750" indent="-285750">
              <a:buFontTx/>
              <a:buChar char="-"/>
            </a:pPr>
            <a:r>
              <a:rPr lang="nb-NO" dirty="0"/>
              <a:t>Den samlede </a:t>
            </a:r>
            <a:r>
              <a:rPr lang="nb-NO" b="1" dirty="0"/>
              <a:t>motkraften (R)</a:t>
            </a:r>
            <a:r>
              <a:rPr lang="nb-NO" dirty="0"/>
              <a:t> er resultatet av løft og motstand</a:t>
            </a:r>
            <a:r>
              <a:rPr lang="nb-NO" b="1" dirty="0"/>
              <a:t>.</a:t>
            </a:r>
            <a:endParaRPr lang="nb-NO" dirty="0">
              <a:cs typeface="Calibri"/>
            </a:endParaRPr>
          </a:p>
          <a:p>
            <a:pPr marL="742950" lvl="1" indent="-285750">
              <a:buFontTx/>
              <a:buChar char="-"/>
            </a:pPr>
            <a:r>
              <a:rPr lang="nb-NO" dirty="0"/>
              <a:t>Den samlede kraften er </a:t>
            </a:r>
            <a:r>
              <a:rPr lang="nb-NO" b="1" dirty="0"/>
              <a:t>“i balanse” </a:t>
            </a:r>
            <a:r>
              <a:rPr lang="nb-NO" dirty="0"/>
              <a:t>(både L og D like store) gjør at speedglideren holder konstant fart.</a:t>
            </a:r>
            <a:endParaRPr lang="nb-NO" dirty="0">
              <a:cs typeface="Calibri"/>
            </a:endParaRPr>
          </a:p>
          <a:p>
            <a:pPr marL="285750" indent="-285750">
              <a:buFontTx/>
              <a:buChar char="-"/>
            </a:pPr>
            <a:r>
              <a:rPr lang="nb-NO" dirty="0"/>
              <a:t>Vi beveger oss alltid nedover et </a:t>
            </a:r>
            <a:r>
              <a:rPr lang="nb-NO" b="1" i="1" dirty="0"/>
              <a:t>skråplan</a:t>
            </a:r>
            <a:r>
              <a:rPr lang="nb-NO" dirty="0"/>
              <a:t>, i.e., vi flyr alltid “nedover” i </a:t>
            </a:r>
            <a:r>
              <a:rPr lang="nb-NO" i="1" dirty="0"/>
              <a:t>stille luft</a:t>
            </a:r>
            <a:r>
              <a:rPr lang="nb-NO" dirty="0"/>
              <a:t>. Dette kalles speedgliderens  </a:t>
            </a:r>
            <a:r>
              <a:rPr lang="nb-NO" b="1" dirty="0"/>
              <a:t>glidebane.</a:t>
            </a:r>
            <a:endParaRPr lang="nb-NO" dirty="0">
              <a:cs typeface="Calibri"/>
            </a:endParaRPr>
          </a:p>
        </p:txBody>
      </p:sp>
      <p:pic>
        <p:nvPicPr>
          <p:cNvPr id="4" name="Picture 3">
            <a:extLst>
              <a:ext uri="{FF2B5EF4-FFF2-40B4-BE49-F238E27FC236}">
                <a16:creationId xmlns:a16="http://schemas.microsoft.com/office/drawing/2014/main" id="{F4CD4707-3701-35ED-95B7-C6718E8CD6CD}"/>
              </a:ext>
            </a:extLst>
          </p:cNvPr>
          <p:cNvPicPr>
            <a:picLocks noChangeAspect="1"/>
          </p:cNvPicPr>
          <p:nvPr/>
        </p:nvPicPr>
        <p:blipFill>
          <a:blip r:embed="rId3"/>
          <a:stretch>
            <a:fillRect/>
          </a:stretch>
        </p:blipFill>
        <p:spPr>
          <a:xfrm>
            <a:off x="7715255" y="1646175"/>
            <a:ext cx="3867145" cy="4455507"/>
          </a:xfrm>
          <a:prstGeom prst="rect">
            <a:avLst/>
          </a:prstGeom>
        </p:spPr>
      </p:pic>
    </p:spTree>
    <p:extLst>
      <p:ext uri="{BB962C8B-B14F-4D97-AF65-F5344CB8AC3E}">
        <p14:creationId xmlns:p14="http://schemas.microsoft.com/office/powerpoint/2010/main" val="7866900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D521C9-BF16-6B41-93DD-DFDCCD93077E}"/>
              </a:ext>
            </a:extLst>
          </p:cNvPr>
          <p:cNvSpPr>
            <a:spLocks noGrp="1"/>
          </p:cNvSpPr>
          <p:nvPr>
            <p:ph type="body" sz="quarter" idx="10"/>
          </p:nvPr>
        </p:nvSpPr>
        <p:spPr/>
        <p:txBody>
          <a:bodyPr/>
          <a:lstStyle/>
          <a:p>
            <a:r>
              <a:rPr lang="en-NO" dirty="0"/>
              <a:t>Krefter i sving</a:t>
            </a:r>
          </a:p>
        </p:txBody>
      </p:sp>
      <p:sp>
        <p:nvSpPr>
          <p:cNvPr id="3" name="Text Placeholder 2">
            <a:extLst>
              <a:ext uri="{FF2B5EF4-FFF2-40B4-BE49-F238E27FC236}">
                <a16:creationId xmlns:a16="http://schemas.microsoft.com/office/drawing/2014/main" id="{84753100-97E2-D94E-B451-B49EADB04AA2}"/>
              </a:ext>
            </a:extLst>
          </p:cNvPr>
          <p:cNvSpPr>
            <a:spLocks noGrp="1"/>
          </p:cNvSpPr>
          <p:nvPr>
            <p:ph type="body" sz="quarter" idx="11"/>
          </p:nvPr>
        </p:nvSpPr>
        <p:spPr>
          <a:xfrm>
            <a:off x="775855" y="2054344"/>
            <a:ext cx="5320146" cy="3669561"/>
          </a:xfrm>
        </p:spPr>
        <p:txBody>
          <a:bodyPr>
            <a:normAutofit/>
          </a:bodyPr>
          <a:lstStyle/>
          <a:p>
            <a:pPr marL="285750" indent="-285750">
              <a:buFontTx/>
              <a:buChar char="-"/>
            </a:pPr>
            <a:r>
              <a:rPr lang="en-NO" dirty="0"/>
              <a:t>I sving føles det som å bli “dyttet utover” i svingen. Denne kraften kalles </a:t>
            </a:r>
            <a:r>
              <a:rPr lang="en-NO" b="1" dirty="0"/>
              <a:t>sentrifugalkraften (C).</a:t>
            </a:r>
            <a:endParaRPr lang="en-NO" dirty="0"/>
          </a:p>
          <a:p>
            <a:pPr marL="285750" indent="-285750">
              <a:buFontTx/>
              <a:buChar char="-"/>
            </a:pPr>
            <a:r>
              <a:rPr lang="en-NO" dirty="0"/>
              <a:t>I sving </a:t>
            </a:r>
            <a:r>
              <a:rPr lang="en-NO" b="1" dirty="0"/>
              <a:t>øker vingebelastningen.</a:t>
            </a:r>
          </a:p>
          <a:p>
            <a:pPr marL="742950" lvl="1" indent="-285750">
              <a:buFontTx/>
              <a:buChar char="-"/>
            </a:pPr>
            <a:r>
              <a:rPr lang="en-NO" dirty="0"/>
              <a:t>Som følge av økt vingebelastning </a:t>
            </a:r>
            <a:r>
              <a:rPr lang="en-NO" b="1" dirty="0"/>
              <a:t>øker steilehastigheten.</a:t>
            </a:r>
          </a:p>
          <a:p>
            <a:pPr marL="285750" indent="-285750">
              <a:buFontTx/>
              <a:buChar char="-"/>
            </a:pPr>
            <a:r>
              <a:rPr lang="en-NO" b="1" dirty="0"/>
              <a:t>Høydetapet er større i sving </a:t>
            </a:r>
            <a:r>
              <a:rPr lang="en-NO" dirty="0"/>
              <a:t>enn rett frem.</a:t>
            </a:r>
          </a:p>
          <a:p>
            <a:pPr marL="285750" indent="-285750">
              <a:buFontTx/>
              <a:buChar char="-"/>
            </a:pPr>
            <a:r>
              <a:rPr lang="en-NO" b="1" dirty="0"/>
              <a:t>G-kreftene</a:t>
            </a:r>
            <a:r>
              <a:rPr lang="en-NO" dirty="0"/>
              <a:t> øker i sving (2G). </a:t>
            </a:r>
          </a:p>
          <a:p>
            <a:pPr marL="742950" lvl="1" indent="-285750">
              <a:buFontTx/>
              <a:buChar char="-"/>
            </a:pPr>
            <a:r>
              <a:rPr lang="en-NO" dirty="0"/>
              <a:t>Sentrifugalkraften (C) og gravitasjonen (G) er samlet sett større enn gravitasjonskraften aleine, og det oppleves derfor som økt kraft.</a:t>
            </a:r>
          </a:p>
          <a:p>
            <a:pPr marL="742950" lvl="1" indent="-285750">
              <a:buFontTx/>
              <a:buChar char="-"/>
            </a:pPr>
            <a:r>
              <a:rPr lang="nb-NO" dirty="0"/>
              <a:t>Flyger</a:t>
            </a:r>
            <a:r>
              <a:rPr lang="en-NO" dirty="0"/>
              <a:t>en føler seg </a:t>
            </a:r>
            <a:r>
              <a:rPr lang="en-NO" i="1" dirty="0"/>
              <a:t>tyngre.</a:t>
            </a:r>
            <a:endParaRPr lang="en-NO" dirty="0"/>
          </a:p>
        </p:txBody>
      </p:sp>
      <p:pic>
        <p:nvPicPr>
          <p:cNvPr id="4" name="Picture 3">
            <a:extLst>
              <a:ext uri="{FF2B5EF4-FFF2-40B4-BE49-F238E27FC236}">
                <a16:creationId xmlns:a16="http://schemas.microsoft.com/office/drawing/2014/main" id="{20B0A09D-748E-FFD2-007E-53EE276665AD}"/>
              </a:ext>
            </a:extLst>
          </p:cNvPr>
          <p:cNvPicPr>
            <a:picLocks noChangeAspect="1"/>
          </p:cNvPicPr>
          <p:nvPr/>
        </p:nvPicPr>
        <p:blipFill>
          <a:blip r:embed="rId3"/>
          <a:stretch>
            <a:fillRect/>
          </a:stretch>
        </p:blipFill>
        <p:spPr>
          <a:xfrm>
            <a:off x="7122173" y="1594220"/>
            <a:ext cx="4105940" cy="3669560"/>
          </a:xfrm>
          <a:prstGeom prst="rect">
            <a:avLst/>
          </a:prstGeom>
        </p:spPr>
      </p:pic>
    </p:spTree>
    <p:extLst>
      <p:ext uri="{BB962C8B-B14F-4D97-AF65-F5344CB8AC3E}">
        <p14:creationId xmlns:p14="http://schemas.microsoft.com/office/powerpoint/2010/main" val="37921529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5352BA5A-F392-9FCD-CA6D-F513F4333383}"/>
              </a:ext>
            </a:extLst>
          </p:cNvPr>
          <p:cNvSpPr txBox="1">
            <a:spLocks/>
          </p:cNvSpPr>
          <p:nvPr/>
        </p:nvSpPr>
        <p:spPr>
          <a:xfrm>
            <a:off x="775200" y="1353787"/>
            <a:ext cx="2413477" cy="5847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NO" sz="3200" b="1" dirty="0"/>
              <a:t>Motstand</a:t>
            </a:r>
          </a:p>
        </p:txBody>
      </p:sp>
      <p:sp>
        <p:nvSpPr>
          <p:cNvPr id="5" name="Text Placeholder 2">
            <a:extLst>
              <a:ext uri="{FF2B5EF4-FFF2-40B4-BE49-F238E27FC236}">
                <a16:creationId xmlns:a16="http://schemas.microsoft.com/office/drawing/2014/main" id="{7BF1FC5C-5988-F9FC-0002-6CCEFEDE9DC9}"/>
              </a:ext>
            </a:extLst>
          </p:cNvPr>
          <p:cNvSpPr txBox="1">
            <a:spLocks/>
          </p:cNvSpPr>
          <p:nvPr/>
        </p:nvSpPr>
        <p:spPr>
          <a:xfrm>
            <a:off x="775853" y="2054345"/>
            <a:ext cx="5460823" cy="358445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1800" i="1" dirty="0"/>
              <a:t>"Ethvert objekt som beveger seg gjennom lufta skaper forstyrrelser av luftstrømmen. Dette oppleves som en kraft som motsetter seg bevegelsen fremover. Vi kaller den </a:t>
            </a:r>
            <a:r>
              <a:rPr lang="nb-NO" sz="1800" b="1" i="1" dirty="0"/>
              <a:t>motstand</a:t>
            </a:r>
            <a:r>
              <a:rPr lang="nb-NO" sz="1800" i="1" dirty="0"/>
              <a:t>.”</a:t>
            </a:r>
            <a:br>
              <a:rPr lang="nb-NO" sz="1800" i="1" dirty="0"/>
            </a:br>
            <a:endParaRPr lang="nb-NO" sz="1800" i="1" dirty="0"/>
          </a:p>
          <a:p>
            <a:pPr marL="0" indent="0">
              <a:buNone/>
            </a:pPr>
            <a:r>
              <a:rPr lang="nb-NO" sz="1800" dirty="0"/>
              <a:t>Vi har hovedsakelig </a:t>
            </a:r>
            <a:r>
              <a:rPr lang="nb-NO" sz="1800" b="1" dirty="0"/>
              <a:t>3 former for motstand:</a:t>
            </a:r>
          </a:p>
          <a:p>
            <a:pPr marL="285750" indent="-285750"/>
            <a:r>
              <a:rPr lang="nb-NO" sz="1800" dirty="0"/>
              <a:t>Formmotstand</a:t>
            </a:r>
          </a:p>
          <a:p>
            <a:pPr marL="285750" indent="-285750"/>
            <a:r>
              <a:rPr lang="nb-NO" sz="1800" dirty="0"/>
              <a:t>Overflate- / friksjonsmotstand</a:t>
            </a:r>
            <a:endParaRPr lang="nb-NO" sz="1800" dirty="0">
              <a:cs typeface="Calibri"/>
            </a:endParaRPr>
          </a:p>
          <a:p>
            <a:pPr marL="285750" indent="-285750"/>
            <a:r>
              <a:rPr lang="nb-NO" sz="1800" dirty="0"/>
              <a:t>Indusert motstand (vingetippvirvler)</a:t>
            </a:r>
          </a:p>
          <a:p>
            <a:endParaRPr lang="nb-NO" sz="1800" b="1" dirty="0"/>
          </a:p>
          <a:p>
            <a:endParaRPr lang="nb-NO" sz="1800" dirty="0"/>
          </a:p>
        </p:txBody>
      </p:sp>
    </p:spTree>
    <p:extLst>
      <p:ext uri="{BB962C8B-B14F-4D97-AF65-F5344CB8AC3E}">
        <p14:creationId xmlns:p14="http://schemas.microsoft.com/office/powerpoint/2010/main" val="16162421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D8B153-1005-F94E-900C-8DBCAB1BF3D1}"/>
              </a:ext>
            </a:extLst>
          </p:cNvPr>
          <p:cNvSpPr>
            <a:spLocks noGrp="1"/>
          </p:cNvSpPr>
          <p:nvPr>
            <p:ph type="body" sz="quarter" idx="10"/>
          </p:nvPr>
        </p:nvSpPr>
        <p:spPr/>
        <p:txBody>
          <a:bodyPr/>
          <a:lstStyle/>
          <a:p>
            <a:r>
              <a:rPr lang="en-NO" dirty="0"/>
              <a:t>Overflatemotstand</a:t>
            </a:r>
          </a:p>
        </p:txBody>
      </p:sp>
      <p:sp>
        <p:nvSpPr>
          <p:cNvPr id="4" name="Rectangle 2">
            <a:extLst>
              <a:ext uri="{FF2B5EF4-FFF2-40B4-BE49-F238E27FC236}">
                <a16:creationId xmlns:a16="http://schemas.microsoft.com/office/drawing/2014/main" id="{FD5DD681-E3BA-B94C-8AAE-14A0F481FF33}"/>
              </a:ext>
            </a:extLst>
          </p:cNvPr>
          <p:cNvSpPr>
            <a:spLocks noChangeArrowheads="1"/>
          </p:cNvSpPr>
          <p:nvPr/>
        </p:nvSpPr>
        <p:spPr bwMode="auto">
          <a:xfrm>
            <a:off x="428625" y="1050925"/>
            <a:ext cx="8751888" cy="985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lstStyle>
            <a:lvl1pPr algn="ct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tx2"/>
                </a:solidFill>
                <a:latin typeface="Arial" charset="0"/>
              </a:defRPr>
            </a:lvl1pPr>
            <a:lvl2pPr algn="ct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tx2"/>
                </a:solidFill>
                <a:latin typeface="Arial" charset="0"/>
              </a:defRPr>
            </a:lvl2pPr>
            <a:lvl3pPr algn="ct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tx2"/>
                </a:solidFill>
                <a:latin typeface="Arial" charset="0"/>
              </a:defRPr>
            </a:lvl3pPr>
            <a:lvl4pPr algn="ct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tx2"/>
                </a:solidFill>
                <a:latin typeface="Arial" charset="0"/>
              </a:defRPr>
            </a:lvl4pPr>
            <a:lvl5pPr algn="ct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tx2"/>
                </a:solidFill>
                <a:latin typeface="Arial" charset="0"/>
              </a:defRPr>
            </a:lvl5pPr>
            <a:lvl6pPr marL="457200" algn="ctr"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tx2"/>
                </a:solidFill>
                <a:latin typeface="Arial" charset="0"/>
              </a:defRPr>
            </a:lvl6pPr>
            <a:lvl7pPr marL="914400" algn="ctr"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tx2"/>
                </a:solidFill>
                <a:latin typeface="Arial" charset="0"/>
              </a:defRPr>
            </a:lvl7pPr>
            <a:lvl8pPr marL="1371600" algn="ctr"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tx2"/>
                </a:solidFill>
                <a:latin typeface="Arial" charset="0"/>
              </a:defRPr>
            </a:lvl8pPr>
            <a:lvl9pPr marL="1828800" algn="ctr"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tx2"/>
                </a:solidFill>
                <a:latin typeface="Arial" charset="0"/>
              </a:defRPr>
            </a:lvl9pPr>
          </a:lstStyle>
          <a:p>
            <a:pPr algn="l" eaLnBrk="1" hangingPunct="1">
              <a:defRPr/>
            </a:pPr>
            <a:endParaRPr lang="en-GB" altLang="en-US" sz="3000" dirty="0"/>
          </a:p>
        </p:txBody>
      </p:sp>
      <p:sp>
        <p:nvSpPr>
          <p:cNvPr id="8" name="Text Placeholder 2">
            <a:extLst>
              <a:ext uri="{FF2B5EF4-FFF2-40B4-BE49-F238E27FC236}">
                <a16:creationId xmlns:a16="http://schemas.microsoft.com/office/drawing/2014/main" id="{AAA7539E-8364-FF4E-AC12-97239B1657D1}"/>
              </a:ext>
            </a:extLst>
          </p:cNvPr>
          <p:cNvSpPr>
            <a:spLocks noGrp="1"/>
          </p:cNvSpPr>
          <p:nvPr>
            <p:ph type="body" sz="quarter" idx="11"/>
          </p:nvPr>
        </p:nvSpPr>
        <p:spPr>
          <a:xfrm>
            <a:off x="775854" y="2054345"/>
            <a:ext cx="9388800" cy="1606976"/>
          </a:xfrm>
        </p:spPr>
        <p:txBody>
          <a:bodyPr>
            <a:normAutofit/>
          </a:bodyPr>
          <a:lstStyle/>
          <a:p>
            <a:r>
              <a:rPr lang="en-NO" dirty="0"/>
              <a:t>Skapes av </a:t>
            </a:r>
            <a:r>
              <a:rPr lang="en-NO" b="1" dirty="0"/>
              <a:t>friksjon</a:t>
            </a:r>
            <a:r>
              <a:rPr lang="en-NO" dirty="0"/>
              <a:t> mellom overlaten av </a:t>
            </a:r>
            <a:r>
              <a:rPr lang="nb-NO" dirty="0"/>
              <a:t>speed</a:t>
            </a:r>
            <a:r>
              <a:rPr lang="en-NO" dirty="0"/>
              <a:t>glideren (duken) og passerende luft. Kalles derfor også for</a:t>
            </a:r>
            <a:r>
              <a:rPr lang="en-NO" i="1" dirty="0"/>
              <a:t> friksjonsmostand</a:t>
            </a:r>
            <a:r>
              <a:rPr lang="en-NO" dirty="0"/>
              <a:t>.</a:t>
            </a:r>
          </a:p>
          <a:p>
            <a:pPr marL="285750" indent="-285750">
              <a:buFontTx/>
              <a:buChar char="-"/>
            </a:pPr>
            <a:r>
              <a:rPr lang="en-NO" dirty="0"/>
              <a:t>Enkelt forklart som “hvor mye luften </a:t>
            </a:r>
            <a:r>
              <a:rPr lang="en-NO" i="1" dirty="0"/>
              <a:t>fester seg</a:t>
            </a:r>
            <a:r>
              <a:rPr lang="en-NO" dirty="0"/>
              <a:t> til </a:t>
            </a:r>
            <a:r>
              <a:rPr lang="nb-NO" dirty="0"/>
              <a:t>speed</a:t>
            </a:r>
            <a:r>
              <a:rPr lang="en-NO" dirty="0"/>
              <a:t>gliderens overflate”.</a:t>
            </a:r>
          </a:p>
          <a:p>
            <a:pPr marL="285750" indent="-285750">
              <a:buFontTx/>
              <a:buChar char="-"/>
            </a:pPr>
            <a:r>
              <a:rPr lang="en-NO" dirty="0"/>
              <a:t>Overflate- / friksjonsmotstand </a:t>
            </a:r>
            <a:r>
              <a:rPr lang="en-NO" b="1" dirty="0"/>
              <a:t>øker med hastigheten.</a:t>
            </a:r>
            <a:endParaRPr lang="en-NO" dirty="0"/>
          </a:p>
          <a:p>
            <a:endParaRPr lang="en-NO" dirty="0"/>
          </a:p>
          <a:p>
            <a:endParaRPr lang="en-NO" dirty="0"/>
          </a:p>
        </p:txBody>
      </p:sp>
      <p:sp>
        <p:nvSpPr>
          <p:cNvPr id="10" name="Text Placeholder 1">
            <a:extLst>
              <a:ext uri="{FF2B5EF4-FFF2-40B4-BE49-F238E27FC236}">
                <a16:creationId xmlns:a16="http://schemas.microsoft.com/office/drawing/2014/main" id="{A9CE9A81-B515-DA40-865F-E38CD6E0F6FF}"/>
              </a:ext>
            </a:extLst>
          </p:cNvPr>
          <p:cNvSpPr txBox="1">
            <a:spLocks/>
          </p:cNvSpPr>
          <p:nvPr/>
        </p:nvSpPr>
        <p:spPr>
          <a:xfrm>
            <a:off x="774546" y="3661321"/>
            <a:ext cx="10641600" cy="58477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2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NO" dirty="0"/>
              <a:t>Formmotstand (parasittmotstand)</a:t>
            </a:r>
          </a:p>
        </p:txBody>
      </p:sp>
      <p:sp>
        <p:nvSpPr>
          <p:cNvPr id="11" name="Rectangle 2">
            <a:extLst>
              <a:ext uri="{FF2B5EF4-FFF2-40B4-BE49-F238E27FC236}">
                <a16:creationId xmlns:a16="http://schemas.microsoft.com/office/drawing/2014/main" id="{520DC3F1-A43F-7547-B6E8-DF8D20660B31}"/>
              </a:ext>
            </a:extLst>
          </p:cNvPr>
          <p:cNvSpPr>
            <a:spLocks noChangeArrowheads="1"/>
          </p:cNvSpPr>
          <p:nvPr/>
        </p:nvSpPr>
        <p:spPr bwMode="auto">
          <a:xfrm>
            <a:off x="427971" y="3125965"/>
            <a:ext cx="8751888" cy="985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lstStyle>
            <a:lvl1pPr algn="ct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tx2"/>
                </a:solidFill>
                <a:latin typeface="Arial" charset="0"/>
              </a:defRPr>
            </a:lvl1pPr>
            <a:lvl2pPr algn="ct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tx2"/>
                </a:solidFill>
                <a:latin typeface="Arial" charset="0"/>
              </a:defRPr>
            </a:lvl2pPr>
            <a:lvl3pPr algn="ct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tx2"/>
                </a:solidFill>
                <a:latin typeface="Arial" charset="0"/>
              </a:defRPr>
            </a:lvl3pPr>
            <a:lvl4pPr algn="ct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tx2"/>
                </a:solidFill>
                <a:latin typeface="Arial" charset="0"/>
              </a:defRPr>
            </a:lvl4pPr>
            <a:lvl5pPr algn="ct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tx2"/>
                </a:solidFill>
                <a:latin typeface="Arial" charset="0"/>
              </a:defRPr>
            </a:lvl5pPr>
            <a:lvl6pPr marL="457200" algn="ctr"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tx2"/>
                </a:solidFill>
                <a:latin typeface="Arial" charset="0"/>
              </a:defRPr>
            </a:lvl6pPr>
            <a:lvl7pPr marL="914400" algn="ctr"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tx2"/>
                </a:solidFill>
                <a:latin typeface="Arial" charset="0"/>
              </a:defRPr>
            </a:lvl7pPr>
            <a:lvl8pPr marL="1371600" algn="ctr"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tx2"/>
                </a:solidFill>
                <a:latin typeface="Arial" charset="0"/>
              </a:defRPr>
            </a:lvl8pPr>
            <a:lvl9pPr marL="1828800" algn="ctr"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tx2"/>
                </a:solidFill>
                <a:latin typeface="Arial" charset="0"/>
              </a:defRPr>
            </a:lvl9pPr>
          </a:lstStyle>
          <a:p>
            <a:pPr algn="l" eaLnBrk="1" hangingPunct="1">
              <a:defRPr/>
            </a:pPr>
            <a:endParaRPr lang="en-GB" altLang="en-US" sz="3000" dirty="0"/>
          </a:p>
        </p:txBody>
      </p:sp>
      <p:sp>
        <p:nvSpPr>
          <p:cNvPr id="12" name="Text Placeholder 2">
            <a:extLst>
              <a:ext uri="{FF2B5EF4-FFF2-40B4-BE49-F238E27FC236}">
                <a16:creationId xmlns:a16="http://schemas.microsoft.com/office/drawing/2014/main" id="{E2533010-7B19-F24B-81AC-392EBE63D61F}"/>
              </a:ext>
            </a:extLst>
          </p:cNvPr>
          <p:cNvSpPr txBox="1">
            <a:spLocks/>
          </p:cNvSpPr>
          <p:nvPr/>
        </p:nvSpPr>
        <p:spPr>
          <a:xfrm>
            <a:off x="775200" y="4361880"/>
            <a:ext cx="9388800" cy="2284666"/>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dirty="0"/>
              <a:t>Skapes av de objekter som sperrer for luftstrømmen, e.g., kroppen til flygeren, seletøy, liner.</a:t>
            </a:r>
            <a:endParaRPr lang="nb-NO" dirty="0">
              <a:cs typeface="Calibri"/>
            </a:endParaRPr>
          </a:p>
          <a:p>
            <a:pPr marL="285750" indent="-285750">
              <a:buFontTx/>
              <a:buChar char="-"/>
            </a:pPr>
            <a:r>
              <a:rPr lang="nb-NO" dirty="0"/>
              <a:t>Formmotstand </a:t>
            </a:r>
            <a:r>
              <a:rPr lang="nb-NO" b="1" dirty="0"/>
              <a:t>øker med hastigheten.</a:t>
            </a:r>
            <a:endParaRPr lang="nb-NO" b="1" dirty="0">
              <a:cs typeface="Calibri"/>
            </a:endParaRPr>
          </a:p>
          <a:p>
            <a:pPr marL="285750" indent="-285750">
              <a:buFontTx/>
              <a:buChar char="-"/>
            </a:pPr>
            <a:endParaRPr lang="nb-NO" b="1" dirty="0">
              <a:cs typeface="Calibri"/>
            </a:endParaRPr>
          </a:p>
          <a:p>
            <a:pPr marL="285750" indent="-285750">
              <a:buFontTx/>
              <a:buChar char="-"/>
            </a:pPr>
            <a:endParaRPr lang="nb-NO" b="1" dirty="0">
              <a:cs typeface="Calibri"/>
            </a:endParaRPr>
          </a:p>
          <a:p>
            <a:endParaRPr lang="nb-NO" dirty="0">
              <a:cs typeface="Calibri"/>
            </a:endParaRPr>
          </a:p>
          <a:p>
            <a:endParaRPr lang="nb-NO" dirty="0">
              <a:cs typeface="Calibri"/>
            </a:endParaRPr>
          </a:p>
        </p:txBody>
      </p:sp>
    </p:spTree>
    <p:extLst>
      <p:ext uri="{BB962C8B-B14F-4D97-AF65-F5344CB8AC3E}">
        <p14:creationId xmlns:p14="http://schemas.microsoft.com/office/powerpoint/2010/main" val="24154998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78E4E41-CC49-0B49-BE9F-DDB84E38970E}"/>
              </a:ext>
            </a:extLst>
          </p:cNvPr>
          <p:cNvSpPr>
            <a:spLocks noGrp="1"/>
          </p:cNvSpPr>
          <p:nvPr>
            <p:ph type="body" sz="quarter" idx="10"/>
          </p:nvPr>
        </p:nvSpPr>
        <p:spPr/>
        <p:txBody>
          <a:bodyPr/>
          <a:lstStyle/>
          <a:p>
            <a:r>
              <a:rPr lang="en-NO" dirty="0"/>
              <a:t>Indusert motstand (vingetippvirvler)</a:t>
            </a:r>
          </a:p>
        </p:txBody>
      </p:sp>
      <p:sp>
        <p:nvSpPr>
          <p:cNvPr id="3" name="Text Placeholder 2">
            <a:extLst>
              <a:ext uri="{FF2B5EF4-FFF2-40B4-BE49-F238E27FC236}">
                <a16:creationId xmlns:a16="http://schemas.microsoft.com/office/drawing/2014/main" id="{D5BB8CB8-BA32-1F47-AFC7-833C3CB013BF}"/>
              </a:ext>
            </a:extLst>
          </p:cNvPr>
          <p:cNvSpPr>
            <a:spLocks noGrp="1"/>
          </p:cNvSpPr>
          <p:nvPr>
            <p:ph type="body" sz="quarter" idx="11"/>
          </p:nvPr>
        </p:nvSpPr>
        <p:spPr>
          <a:xfrm>
            <a:off x="775854" y="2054345"/>
            <a:ext cx="4969790" cy="4253465"/>
          </a:xfrm>
        </p:spPr>
        <p:txBody>
          <a:bodyPr>
            <a:normAutofit/>
          </a:bodyPr>
          <a:lstStyle/>
          <a:p>
            <a:r>
              <a:rPr lang="en-NO" dirty="0"/>
              <a:t>Skapes av trykkforskjellene over- og under vingen. Luften ønsker å komme i “balanse” og vandrer derfor fra høyt- til lavtrykk, luften flytter seg fra undersiden til oversiden og danner virvler.</a:t>
            </a:r>
          </a:p>
          <a:p>
            <a:pPr marL="285750" indent="-285750">
              <a:buFontTx/>
              <a:buChar char="-"/>
            </a:pPr>
            <a:r>
              <a:rPr lang="en-NO" dirty="0"/>
              <a:t>Virvlene “holder igjen” </a:t>
            </a:r>
            <a:r>
              <a:rPr lang="nb-NO" dirty="0"/>
              <a:t>speed</a:t>
            </a:r>
            <a:r>
              <a:rPr lang="en-NO" dirty="0"/>
              <a:t>glideren.</a:t>
            </a:r>
          </a:p>
          <a:p>
            <a:pPr marL="285750" indent="-285750">
              <a:buFontTx/>
              <a:buChar char="-"/>
            </a:pPr>
            <a:r>
              <a:rPr lang="en-NO" dirty="0"/>
              <a:t>Størst ved lave hastigheter. </a:t>
            </a:r>
            <a:r>
              <a:rPr lang="en-NO" b="1" dirty="0"/>
              <a:t>Minker ved økt hastighet</a:t>
            </a:r>
            <a:r>
              <a:rPr lang="en-NO" dirty="0"/>
              <a:t>.</a:t>
            </a:r>
          </a:p>
          <a:p>
            <a:pPr marL="285750" indent="-285750">
              <a:buFontTx/>
              <a:buChar char="-"/>
            </a:pPr>
            <a:r>
              <a:rPr lang="en-NO" dirty="0"/>
              <a:t>Kan skape turbulens å fly inn i virvlene bak en passerende </a:t>
            </a:r>
            <a:r>
              <a:rPr lang="nb-NO" dirty="0"/>
              <a:t>speed</a:t>
            </a:r>
            <a:r>
              <a:rPr lang="en-NO" dirty="0"/>
              <a:t>glider.</a:t>
            </a:r>
          </a:p>
          <a:p>
            <a:pPr marL="285750" indent="-285750">
              <a:buFontTx/>
              <a:buChar char="-"/>
            </a:pPr>
            <a:r>
              <a:rPr lang="en-NO" dirty="0"/>
              <a:t>Glidere med </a:t>
            </a:r>
            <a:r>
              <a:rPr lang="en-NO" i="1" dirty="0"/>
              <a:t>høyt sideforhold</a:t>
            </a:r>
            <a:r>
              <a:rPr lang="en-NO" dirty="0"/>
              <a:t> har mindre virvler enn nybegynner-glidere.</a:t>
            </a:r>
          </a:p>
          <a:p>
            <a:endParaRPr lang="en-NO" dirty="0"/>
          </a:p>
        </p:txBody>
      </p:sp>
      <p:pic>
        <p:nvPicPr>
          <p:cNvPr id="7" name="Picture 6">
            <a:extLst>
              <a:ext uri="{FF2B5EF4-FFF2-40B4-BE49-F238E27FC236}">
                <a16:creationId xmlns:a16="http://schemas.microsoft.com/office/drawing/2014/main" id="{E6BC8319-1998-974C-A4F9-8715EF036035}"/>
              </a:ext>
            </a:extLst>
          </p:cNvPr>
          <p:cNvPicPr>
            <a:picLocks noChangeAspect="1"/>
          </p:cNvPicPr>
          <p:nvPr/>
        </p:nvPicPr>
        <p:blipFill>
          <a:blip r:embed="rId3"/>
          <a:stretch>
            <a:fillRect/>
          </a:stretch>
        </p:blipFill>
        <p:spPr>
          <a:xfrm>
            <a:off x="5745644" y="2054345"/>
            <a:ext cx="6427815" cy="3239619"/>
          </a:xfrm>
          <a:prstGeom prst="rect">
            <a:avLst/>
          </a:prstGeom>
        </p:spPr>
      </p:pic>
    </p:spTree>
    <p:extLst>
      <p:ext uri="{BB962C8B-B14F-4D97-AF65-F5344CB8AC3E}">
        <p14:creationId xmlns:p14="http://schemas.microsoft.com/office/powerpoint/2010/main" val="8641688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edia på Internett 3" title="OPK Vingetippvirvel">
            <a:hlinkClick r:id="" action="ppaction://media"/>
            <a:extLst>
              <a:ext uri="{FF2B5EF4-FFF2-40B4-BE49-F238E27FC236}">
                <a16:creationId xmlns:a16="http://schemas.microsoft.com/office/drawing/2014/main" id="{34413632-B3EA-3280-0CF0-1B2580468065}"/>
              </a:ext>
            </a:extLst>
          </p:cNvPr>
          <p:cNvPicPr>
            <a:picLocks noRot="1" noChangeAspect="1"/>
          </p:cNvPicPr>
          <p:nvPr>
            <a:videoFile r:link="rId1"/>
          </p:nvPr>
        </p:nvPicPr>
        <p:blipFill>
          <a:blip r:embed="rId3"/>
          <a:stretch>
            <a:fillRect/>
          </a:stretch>
        </p:blipFill>
        <p:spPr>
          <a:xfrm>
            <a:off x="589549" y="935582"/>
            <a:ext cx="9962147" cy="5612477"/>
          </a:xfrm>
          <a:prstGeom prst="rect">
            <a:avLst/>
          </a:prstGeom>
        </p:spPr>
      </p:pic>
    </p:spTree>
    <p:extLst>
      <p:ext uri="{BB962C8B-B14F-4D97-AF65-F5344CB8AC3E}">
        <p14:creationId xmlns:p14="http://schemas.microsoft.com/office/powerpoint/2010/main" val="904922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99CD00D-D74B-DD48-A583-AE53FECFE853}"/>
              </a:ext>
            </a:extLst>
          </p:cNvPr>
          <p:cNvPicPr>
            <a:picLocks noChangeAspect="1"/>
          </p:cNvPicPr>
          <p:nvPr/>
        </p:nvPicPr>
        <p:blipFill rotWithShape="1">
          <a:blip r:embed="rId3"/>
          <a:srcRect t="30906" b="-31009"/>
          <a:stretch/>
        </p:blipFill>
        <p:spPr>
          <a:xfrm>
            <a:off x="0" y="0"/>
            <a:ext cx="12191999" cy="9936000"/>
          </a:xfrm>
          <a:prstGeom prst="rect">
            <a:avLst/>
          </a:prstGeom>
        </p:spPr>
      </p:pic>
    </p:spTree>
    <p:extLst>
      <p:ext uri="{BB962C8B-B14F-4D97-AF65-F5344CB8AC3E}">
        <p14:creationId xmlns:p14="http://schemas.microsoft.com/office/powerpoint/2010/main" val="19460136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2F4A33F-A413-754F-A4FF-00D6AF52A777}"/>
              </a:ext>
            </a:extLst>
          </p:cNvPr>
          <p:cNvSpPr>
            <a:spLocks noGrp="1"/>
          </p:cNvSpPr>
          <p:nvPr>
            <p:ph type="body" sz="quarter" idx="10"/>
          </p:nvPr>
        </p:nvSpPr>
        <p:spPr/>
        <p:txBody>
          <a:bodyPr/>
          <a:lstStyle/>
          <a:p>
            <a:r>
              <a:rPr lang="en-NO" dirty="0"/>
              <a:t>Total motstand</a:t>
            </a:r>
          </a:p>
        </p:txBody>
      </p:sp>
      <p:sp>
        <p:nvSpPr>
          <p:cNvPr id="3" name="Text Placeholder 2">
            <a:extLst>
              <a:ext uri="{FF2B5EF4-FFF2-40B4-BE49-F238E27FC236}">
                <a16:creationId xmlns:a16="http://schemas.microsoft.com/office/drawing/2014/main" id="{209183A7-ADB8-0F40-B7D1-619047C522E0}"/>
              </a:ext>
            </a:extLst>
          </p:cNvPr>
          <p:cNvSpPr>
            <a:spLocks noGrp="1"/>
          </p:cNvSpPr>
          <p:nvPr>
            <p:ph type="body" sz="quarter" idx="11"/>
          </p:nvPr>
        </p:nvSpPr>
        <p:spPr>
          <a:xfrm>
            <a:off x="775854" y="2054345"/>
            <a:ext cx="5454465" cy="3449868"/>
          </a:xfrm>
        </p:spPr>
        <p:txBody>
          <a:bodyPr/>
          <a:lstStyle/>
          <a:p>
            <a:r>
              <a:rPr lang="en-NO" dirty="0"/>
              <a:t>Samles alle kreftene får vi en </a:t>
            </a:r>
            <a:r>
              <a:rPr lang="en-NO" i="1" dirty="0"/>
              <a:t>total motstand:</a:t>
            </a:r>
            <a:endParaRPr lang="en-NO" dirty="0"/>
          </a:p>
          <a:p>
            <a:pPr marL="285750" indent="-285750">
              <a:buFontTx/>
              <a:buChar char="-"/>
            </a:pPr>
            <a:r>
              <a:rPr lang="en-NO" dirty="0"/>
              <a:t>Indusert motstand </a:t>
            </a:r>
            <a:r>
              <a:rPr lang="en-NO" b="1" dirty="0"/>
              <a:t>minker med økt fart.</a:t>
            </a:r>
            <a:endParaRPr lang="en-NO" dirty="0"/>
          </a:p>
          <a:p>
            <a:pPr marL="285750" indent="-285750">
              <a:buFontTx/>
              <a:buChar char="-"/>
            </a:pPr>
            <a:r>
              <a:rPr lang="en-NO" dirty="0"/>
              <a:t>Form- / overflatemotstand </a:t>
            </a:r>
            <a:r>
              <a:rPr lang="en-NO" b="1" dirty="0"/>
              <a:t>øker med fart.</a:t>
            </a:r>
          </a:p>
          <a:p>
            <a:pPr marL="285750" indent="-285750">
              <a:buFontTx/>
              <a:buChar char="-"/>
            </a:pPr>
            <a:endParaRPr lang="en-NO" b="1" dirty="0"/>
          </a:p>
          <a:p>
            <a:r>
              <a:rPr lang="en-NO" dirty="0"/>
              <a:t>I krysningspunktet vil vi ha “minst av begge typer motstand”. Dette er </a:t>
            </a:r>
            <a:r>
              <a:rPr lang="en-NO" b="1" dirty="0"/>
              <a:t>flyfarten</a:t>
            </a:r>
            <a:r>
              <a:rPr lang="en-NO" dirty="0"/>
              <a:t> </a:t>
            </a:r>
            <a:r>
              <a:rPr lang="en-NO" b="1" dirty="0"/>
              <a:t>for beste glidetall</a:t>
            </a:r>
            <a:r>
              <a:rPr lang="en-NO" dirty="0"/>
              <a:t>.</a:t>
            </a:r>
          </a:p>
        </p:txBody>
      </p:sp>
      <p:pic>
        <p:nvPicPr>
          <p:cNvPr id="5" name="Picture 4">
            <a:extLst>
              <a:ext uri="{FF2B5EF4-FFF2-40B4-BE49-F238E27FC236}">
                <a16:creationId xmlns:a16="http://schemas.microsoft.com/office/drawing/2014/main" id="{FCDC9324-376E-D24A-A3FE-812216ED7754}"/>
              </a:ext>
            </a:extLst>
          </p:cNvPr>
          <p:cNvPicPr>
            <a:picLocks noChangeAspect="1"/>
          </p:cNvPicPr>
          <p:nvPr/>
        </p:nvPicPr>
        <p:blipFill>
          <a:blip r:embed="rId3"/>
          <a:stretch>
            <a:fillRect/>
          </a:stretch>
        </p:blipFill>
        <p:spPr>
          <a:xfrm>
            <a:off x="5807901" y="624191"/>
            <a:ext cx="6096000" cy="5609617"/>
          </a:xfrm>
          <a:prstGeom prst="rect">
            <a:avLst/>
          </a:prstGeom>
        </p:spPr>
      </p:pic>
    </p:spTree>
    <p:extLst>
      <p:ext uri="{BB962C8B-B14F-4D97-AF65-F5344CB8AC3E}">
        <p14:creationId xmlns:p14="http://schemas.microsoft.com/office/powerpoint/2010/main" val="31614355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97001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A08787A-613C-D24E-87A2-5E2DDA2DF949}"/>
              </a:ext>
            </a:extLst>
          </p:cNvPr>
          <p:cNvSpPr>
            <a:spLocks noGrp="1"/>
          </p:cNvSpPr>
          <p:nvPr>
            <p:ph type="body" sz="quarter" idx="10"/>
          </p:nvPr>
        </p:nvSpPr>
        <p:spPr/>
        <p:txBody>
          <a:bodyPr/>
          <a:lstStyle/>
          <a:p>
            <a:r>
              <a:rPr lang="en-NO" dirty="0"/>
              <a:t>Glidetall</a:t>
            </a:r>
          </a:p>
        </p:txBody>
      </p:sp>
      <p:sp>
        <p:nvSpPr>
          <p:cNvPr id="3" name="Text Placeholder 2">
            <a:extLst>
              <a:ext uri="{FF2B5EF4-FFF2-40B4-BE49-F238E27FC236}">
                <a16:creationId xmlns:a16="http://schemas.microsoft.com/office/drawing/2014/main" id="{FF150A49-1FBB-4A47-A545-BFD051D3C4EC}"/>
              </a:ext>
            </a:extLst>
          </p:cNvPr>
          <p:cNvSpPr>
            <a:spLocks noGrp="1"/>
          </p:cNvSpPr>
          <p:nvPr>
            <p:ph type="body" sz="quarter" idx="11"/>
          </p:nvPr>
        </p:nvSpPr>
        <p:spPr>
          <a:xfrm>
            <a:off x="775853" y="2054344"/>
            <a:ext cx="10134953" cy="2961793"/>
          </a:xfrm>
        </p:spPr>
        <p:txBody>
          <a:bodyPr vert="horz" lIns="91440" tIns="45720" rIns="91440" bIns="45720" rtlCol="0" anchor="t">
            <a:normAutofit/>
          </a:bodyPr>
          <a:lstStyle/>
          <a:p>
            <a:r>
              <a:rPr lang="nb-NO" dirty="0"/>
              <a:t>Et glidetall forteller hvor langt en glider kan fly med et visst høydetap (dette gitt helt </a:t>
            </a:r>
            <a:r>
              <a:rPr lang="nb-NO" b="1" dirty="0"/>
              <a:t>stille luft</a:t>
            </a:r>
            <a:r>
              <a:rPr lang="nb-NO" dirty="0"/>
              <a:t>).</a:t>
            </a:r>
            <a:endParaRPr lang="nb-NO" dirty="0">
              <a:cs typeface="Calibri"/>
            </a:endParaRPr>
          </a:p>
          <a:p>
            <a:r>
              <a:rPr lang="nb-NO" b="1" dirty="0"/>
              <a:t>Eksempel: </a:t>
            </a:r>
            <a:r>
              <a:rPr lang="nb-NO" dirty="0"/>
              <a:t>Dersom en speedglider flyr 9 meter fremover for hver meter den synker, er glidetallet 9:1</a:t>
            </a:r>
            <a:br>
              <a:rPr lang="nb-NO" dirty="0"/>
            </a:br>
            <a:br>
              <a:rPr lang="nb-NO" dirty="0"/>
            </a:br>
            <a:r>
              <a:rPr lang="nb-NO" dirty="0"/>
              <a:t>Typiske glidetall:</a:t>
            </a:r>
            <a:endParaRPr lang="nb-NO" dirty="0">
              <a:cs typeface="Calibri"/>
            </a:endParaRPr>
          </a:p>
          <a:p>
            <a:pPr marL="285750" indent="-285750">
              <a:buFont typeface="Arial" panose="020B0604020202020204" pitchFamily="34" charset="0"/>
              <a:buChar char="•"/>
            </a:pPr>
            <a:r>
              <a:rPr lang="nb-NO" dirty="0"/>
              <a:t>Paraglider - 10:1</a:t>
            </a:r>
            <a:endParaRPr lang="nb-NO" dirty="0">
              <a:cs typeface="Calibri"/>
            </a:endParaRPr>
          </a:p>
          <a:p>
            <a:pPr marL="285750" indent="-285750">
              <a:buFont typeface="Arial" panose="020B0604020202020204" pitchFamily="34" charset="0"/>
              <a:buChar char="•"/>
            </a:pPr>
            <a:r>
              <a:rPr lang="nb-NO" dirty="0"/>
              <a:t>Seilfly – 50:1</a:t>
            </a:r>
            <a:endParaRPr lang="nb-NO" dirty="0">
              <a:cs typeface="Calibri"/>
            </a:endParaRPr>
          </a:p>
          <a:p>
            <a:pPr marL="285750" indent="-285750">
              <a:buFont typeface="Arial" panose="020B0604020202020204" pitchFamily="34" charset="0"/>
              <a:buChar char="•"/>
            </a:pPr>
            <a:r>
              <a:rPr lang="nb-NO" dirty="0"/>
              <a:t>Hangglider – 18:1</a:t>
            </a:r>
            <a:endParaRPr lang="nb-NO" dirty="0">
              <a:cs typeface="Calibri"/>
            </a:endParaRPr>
          </a:p>
        </p:txBody>
      </p:sp>
      <p:grpSp>
        <p:nvGrpSpPr>
          <p:cNvPr id="8" name="Group 7">
            <a:extLst>
              <a:ext uri="{FF2B5EF4-FFF2-40B4-BE49-F238E27FC236}">
                <a16:creationId xmlns:a16="http://schemas.microsoft.com/office/drawing/2014/main" id="{6DD66DCF-D276-4247-9707-713E6B3812FB}"/>
              </a:ext>
            </a:extLst>
          </p:cNvPr>
          <p:cNvGrpSpPr/>
          <p:nvPr/>
        </p:nvGrpSpPr>
        <p:grpSpPr>
          <a:xfrm>
            <a:off x="3218485" y="3362500"/>
            <a:ext cx="8431078" cy="2606788"/>
            <a:chOff x="1084882" y="3871385"/>
            <a:chExt cx="8431078" cy="2606788"/>
          </a:xfrm>
        </p:grpSpPr>
        <p:pic>
          <p:nvPicPr>
            <p:cNvPr id="6" name="Picture 5">
              <a:extLst>
                <a:ext uri="{FF2B5EF4-FFF2-40B4-BE49-F238E27FC236}">
                  <a16:creationId xmlns:a16="http://schemas.microsoft.com/office/drawing/2014/main" id="{BEEC468A-BF79-C84C-9A20-C16ED70DEBD9}"/>
                </a:ext>
              </a:extLst>
            </p:cNvPr>
            <p:cNvPicPr>
              <a:picLocks noChangeAspect="1"/>
            </p:cNvPicPr>
            <p:nvPr/>
          </p:nvPicPr>
          <p:blipFill>
            <a:blip r:embed="rId3"/>
            <a:stretch>
              <a:fillRect/>
            </a:stretch>
          </p:blipFill>
          <p:spPr>
            <a:xfrm>
              <a:off x="1084882" y="3871385"/>
              <a:ext cx="8431078" cy="2606788"/>
            </a:xfrm>
            <a:prstGeom prst="rect">
              <a:avLst/>
            </a:prstGeom>
          </p:spPr>
        </p:pic>
        <p:sp>
          <p:nvSpPr>
            <p:cNvPr id="7" name="TextBox 6">
              <a:extLst>
                <a:ext uri="{FF2B5EF4-FFF2-40B4-BE49-F238E27FC236}">
                  <a16:creationId xmlns:a16="http://schemas.microsoft.com/office/drawing/2014/main" id="{FD16F1CC-8AFD-9D45-AF32-C95F6FC49249}"/>
                </a:ext>
              </a:extLst>
            </p:cNvPr>
            <p:cNvSpPr txBox="1"/>
            <p:nvPr/>
          </p:nvSpPr>
          <p:spPr>
            <a:xfrm>
              <a:off x="3923867" y="4277533"/>
              <a:ext cx="4344266" cy="369332"/>
            </a:xfrm>
            <a:prstGeom prst="rect">
              <a:avLst/>
            </a:prstGeom>
            <a:noFill/>
          </p:spPr>
          <p:txBody>
            <a:bodyPr wrap="none" lIns="91440" tIns="45720" rIns="91440" bIns="45720" rtlCol="0" anchor="t">
              <a:spAutoFit/>
            </a:bodyPr>
            <a:lstStyle/>
            <a:p>
              <a:r>
                <a:rPr lang="nb-NO" dirty="0"/>
                <a:t>10 meter fram, én meter ned = glidetall 10:1</a:t>
              </a:r>
              <a:endParaRPr lang="nb-NO" dirty="0">
                <a:cs typeface="Calibri"/>
              </a:endParaRPr>
            </a:p>
          </p:txBody>
        </p:sp>
      </p:grpSp>
      <p:sp>
        <p:nvSpPr>
          <p:cNvPr id="10" name="Text Placeholder 2">
            <a:extLst>
              <a:ext uri="{FF2B5EF4-FFF2-40B4-BE49-F238E27FC236}">
                <a16:creationId xmlns:a16="http://schemas.microsoft.com/office/drawing/2014/main" id="{17248991-5CC3-8F44-9BB2-EBA6D42D56D0}"/>
              </a:ext>
            </a:extLst>
          </p:cNvPr>
          <p:cNvSpPr txBox="1">
            <a:spLocks/>
          </p:cNvSpPr>
          <p:nvPr/>
        </p:nvSpPr>
        <p:spPr>
          <a:xfrm>
            <a:off x="1276052" y="5765865"/>
            <a:ext cx="4644584" cy="58477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NO" dirty="0"/>
              <a:t>Hvordan kan vi endre glidetallet mens vi flyr?</a:t>
            </a:r>
            <a:endParaRPr lang="en-NO" b="1" dirty="0"/>
          </a:p>
        </p:txBody>
      </p:sp>
      <p:pic>
        <p:nvPicPr>
          <p:cNvPr id="11" name="Picture 10">
            <a:extLst>
              <a:ext uri="{FF2B5EF4-FFF2-40B4-BE49-F238E27FC236}">
                <a16:creationId xmlns:a16="http://schemas.microsoft.com/office/drawing/2014/main" id="{20154423-41D7-4B46-8ED0-AD5E2334793D}"/>
              </a:ext>
            </a:extLst>
          </p:cNvPr>
          <p:cNvPicPr>
            <a:picLocks noChangeAspect="1"/>
          </p:cNvPicPr>
          <p:nvPr/>
        </p:nvPicPr>
        <p:blipFill>
          <a:blip r:embed="rId4"/>
          <a:stretch>
            <a:fillRect/>
          </a:stretch>
        </p:blipFill>
        <p:spPr>
          <a:xfrm>
            <a:off x="775200" y="5678183"/>
            <a:ext cx="447465" cy="447465"/>
          </a:xfrm>
          <a:prstGeom prst="rect">
            <a:avLst/>
          </a:prstGeom>
        </p:spPr>
      </p:pic>
    </p:spTree>
    <p:extLst>
      <p:ext uri="{BB962C8B-B14F-4D97-AF65-F5344CB8AC3E}">
        <p14:creationId xmlns:p14="http://schemas.microsoft.com/office/powerpoint/2010/main" val="2204310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480DAC6-B6E6-2642-A289-4D4858C80364}"/>
              </a:ext>
            </a:extLst>
          </p:cNvPr>
          <p:cNvSpPr>
            <a:spLocks noGrp="1"/>
          </p:cNvSpPr>
          <p:nvPr>
            <p:ph type="body" sz="quarter" idx="10"/>
          </p:nvPr>
        </p:nvSpPr>
        <p:spPr/>
        <p:txBody>
          <a:bodyPr/>
          <a:lstStyle/>
          <a:p>
            <a:r>
              <a:rPr lang="en-NO" dirty="0"/>
              <a:t>Bakke- og flyfart</a:t>
            </a:r>
          </a:p>
        </p:txBody>
      </p:sp>
      <p:sp>
        <p:nvSpPr>
          <p:cNvPr id="3" name="Text Placeholder 2">
            <a:extLst>
              <a:ext uri="{FF2B5EF4-FFF2-40B4-BE49-F238E27FC236}">
                <a16:creationId xmlns:a16="http://schemas.microsoft.com/office/drawing/2014/main" id="{6641E4A2-0281-5C43-BB53-713A3713C5DE}"/>
              </a:ext>
            </a:extLst>
          </p:cNvPr>
          <p:cNvSpPr>
            <a:spLocks noGrp="1"/>
          </p:cNvSpPr>
          <p:nvPr>
            <p:ph type="body" sz="quarter" idx="11"/>
          </p:nvPr>
        </p:nvSpPr>
        <p:spPr>
          <a:xfrm>
            <a:off x="775854" y="2054345"/>
            <a:ext cx="5144499" cy="3449868"/>
          </a:xfrm>
        </p:spPr>
        <p:txBody>
          <a:bodyPr/>
          <a:lstStyle/>
          <a:p>
            <a:r>
              <a:rPr lang="en-NO" b="1" dirty="0"/>
              <a:t>Flyfart</a:t>
            </a:r>
          </a:p>
          <a:p>
            <a:pPr>
              <a:defRPr/>
            </a:pPr>
            <a:r>
              <a:rPr lang="nb-NO" altLang="en-US" dirty="0"/>
              <a:t>Fart i forhold til lufta glideren flyr gjennom.</a:t>
            </a:r>
          </a:p>
          <a:p>
            <a:pPr marL="285750" indent="-285750">
              <a:buFontTx/>
              <a:buChar char="-"/>
              <a:defRPr/>
            </a:pPr>
            <a:r>
              <a:rPr lang="en-NO" dirty="0"/>
              <a:t>Flyfart vil alltid være det samme uavhengig av om man flyr med- eller motvind.</a:t>
            </a:r>
          </a:p>
          <a:p>
            <a:pPr>
              <a:defRPr/>
            </a:pPr>
            <a:endParaRPr lang="nb-NO" altLang="en-US" dirty="0"/>
          </a:p>
          <a:p>
            <a:pPr>
              <a:defRPr/>
            </a:pPr>
            <a:r>
              <a:rPr lang="nb-NO" altLang="en-US" b="1" dirty="0"/>
              <a:t>Bakkefart</a:t>
            </a:r>
          </a:p>
          <a:p>
            <a:pPr>
              <a:defRPr/>
            </a:pPr>
            <a:r>
              <a:rPr lang="nb-NO" altLang="en-US" dirty="0"/>
              <a:t>Fart i forhold til bakken.</a:t>
            </a:r>
            <a:endParaRPr lang="nb-NO" altLang="en-US" i="1" dirty="0"/>
          </a:p>
          <a:p>
            <a:pPr>
              <a:defRPr/>
            </a:pPr>
            <a:endParaRPr lang="nb-NO" altLang="en-US" dirty="0"/>
          </a:p>
          <a:p>
            <a:endParaRPr lang="en-NO" dirty="0"/>
          </a:p>
        </p:txBody>
      </p:sp>
      <p:pic>
        <p:nvPicPr>
          <p:cNvPr id="7" name="Picture 6">
            <a:extLst>
              <a:ext uri="{FF2B5EF4-FFF2-40B4-BE49-F238E27FC236}">
                <a16:creationId xmlns:a16="http://schemas.microsoft.com/office/drawing/2014/main" id="{5DEF79ED-4C6D-374E-B1A9-C95D87072248}"/>
              </a:ext>
            </a:extLst>
          </p:cNvPr>
          <p:cNvPicPr>
            <a:picLocks noChangeAspect="1"/>
          </p:cNvPicPr>
          <p:nvPr/>
        </p:nvPicPr>
        <p:blipFill>
          <a:blip r:embed="rId3"/>
          <a:stretch>
            <a:fillRect/>
          </a:stretch>
        </p:blipFill>
        <p:spPr>
          <a:xfrm>
            <a:off x="6659770" y="927425"/>
            <a:ext cx="5149940" cy="4576788"/>
          </a:xfrm>
          <a:prstGeom prst="rect">
            <a:avLst/>
          </a:prstGeom>
        </p:spPr>
      </p:pic>
      <p:sp>
        <p:nvSpPr>
          <p:cNvPr id="9" name="Text Placeholder 2">
            <a:extLst>
              <a:ext uri="{FF2B5EF4-FFF2-40B4-BE49-F238E27FC236}">
                <a16:creationId xmlns:a16="http://schemas.microsoft.com/office/drawing/2014/main" id="{E720C561-7CE5-AE43-9FEC-A36C688FBAEB}"/>
              </a:ext>
            </a:extLst>
          </p:cNvPr>
          <p:cNvSpPr txBox="1">
            <a:spLocks/>
          </p:cNvSpPr>
          <p:nvPr/>
        </p:nvSpPr>
        <p:spPr>
          <a:xfrm>
            <a:off x="1288578" y="5765865"/>
            <a:ext cx="7506604" cy="58477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NO" dirty="0"/>
              <a:t>Vi flyr i 40km/t med </a:t>
            </a:r>
            <a:r>
              <a:rPr lang="en-NO" b="1" dirty="0"/>
              <a:t>motvind</a:t>
            </a:r>
            <a:r>
              <a:rPr lang="en-NO" dirty="0"/>
              <a:t> på 40km/t. Hva blir bakkefarten?</a:t>
            </a:r>
          </a:p>
        </p:txBody>
      </p:sp>
      <p:pic>
        <p:nvPicPr>
          <p:cNvPr id="8" name="Picture 7">
            <a:extLst>
              <a:ext uri="{FF2B5EF4-FFF2-40B4-BE49-F238E27FC236}">
                <a16:creationId xmlns:a16="http://schemas.microsoft.com/office/drawing/2014/main" id="{79D80016-A987-CD40-BBA0-0ADE1551985F}"/>
              </a:ext>
            </a:extLst>
          </p:cNvPr>
          <p:cNvPicPr>
            <a:picLocks noChangeAspect="1"/>
          </p:cNvPicPr>
          <p:nvPr/>
        </p:nvPicPr>
        <p:blipFill>
          <a:blip r:embed="rId4"/>
          <a:stretch>
            <a:fillRect/>
          </a:stretch>
        </p:blipFill>
        <p:spPr>
          <a:xfrm>
            <a:off x="775200" y="5678183"/>
            <a:ext cx="447465" cy="447465"/>
          </a:xfrm>
          <a:prstGeom prst="rect">
            <a:avLst/>
          </a:prstGeom>
        </p:spPr>
      </p:pic>
    </p:spTree>
    <p:extLst>
      <p:ext uri="{BB962C8B-B14F-4D97-AF65-F5344CB8AC3E}">
        <p14:creationId xmlns:p14="http://schemas.microsoft.com/office/powerpoint/2010/main" val="25217982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DAC26DF-41E7-9C40-836A-1004CB9C593D}"/>
              </a:ext>
            </a:extLst>
          </p:cNvPr>
          <p:cNvPicPr>
            <a:picLocks noChangeAspect="1"/>
          </p:cNvPicPr>
          <p:nvPr/>
        </p:nvPicPr>
        <p:blipFill>
          <a:blip r:embed="rId2"/>
          <a:stretch>
            <a:fillRect/>
          </a:stretch>
        </p:blipFill>
        <p:spPr>
          <a:xfrm>
            <a:off x="619269" y="1193425"/>
            <a:ext cx="4969790" cy="4471149"/>
          </a:xfrm>
          <a:prstGeom prst="rect">
            <a:avLst/>
          </a:prstGeom>
        </p:spPr>
      </p:pic>
      <p:pic>
        <p:nvPicPr>
          <p:cNvPr id="9" name="Picture 8">
            <a:extLst>
              <a:ext uri="{FF2B5EF4-FFF2-40B4-BE49-F238E27FC236}">
                <a16:creationId xmlns:a16="http://schemas.microsoft.com/office/drawing/2014/main" id="{2A16159F-894F-3B4B-A0CF-0A1FCF0260E1}"/>
              </a:ext>
            </a:extLst>
          </p:cNvPr>
          <p:cNvPicPr>
            <a:picLocks noChangeAspect="1"/>
          </p:cNvPicPr>
          <p:nvPr/>
        </p:nvPicPr>
        <p:blipFill>
          <a:blip r:embed="rId3"/>
          <a:stretch>
            <a:fillRect/>
          </a:stretch>
        </p:blipFill>
        <p:spPr>
          <a:xfrm>
            <a:off x="6602943" y="1249414"/>
            <a:ext cx="4742576" cy="4359169"/>
          </a:xfrm>
          <a:prstGeom prst="rect">
            <a:avLst/>
          </a:prstGeom>
        </p:spPr>
      </p:pic>
    </p:spTree>
    <p:extLst>
      <p:ext uri="{BB962C8B-B14F-4D97-AF65-F5344CB8AC3E}">
        <p14:creationId xmlns:p14="http://schemas.microsoft.com/office/powerpoint/2010/main" val="42797564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EC4F8D-89D9-B64C-BD03-0094F7B68BF4}"/>
              </a:ext>
            </a:extLst>
          </p:cNvPr>
          <p:cNvSpPr>
            <a:spLocks noGrp="1"/>
          </p:cNvSpPr>
          <p:nvPr>
            <p:ph type="body" sz="quarter" idx="10"/>
          </p:nvPr>
        </p:nvSpPr>
        <p:spPr/>
        <p:txBody>
          <a:bodyPr/>
          <a:lstStyle/>
          <a:p>
            <a:r>
              <a:rPr lang="nb-NO" dirty="0"/>
              <a:t>Speed</a:t>
            </a:r>
            <a:r>
              <a:rPr lang="en-NO" dirty="0"/>
              <a:t>gliderens interne trykk</a:t>
            </a:r>
          </a:p>
        </p:txBody>
      </p:sp>
      <p:sp>
        <p:nvSpPr>
          <p:cNvPr id="3" name="Text Placeholder 2">
            <a:extLst>
              <a:ext uri="{FF2B5EF4-FFF2-40B4-BE49-F238E27FC236}">
                <a16:creationId xmlns:a16="http://schemas.microsoft.com/office/drawing/2014/main" id="{314B1D54-E9D5-1246-B233-81C6E95DEECF}"/>
              </a:ext>
            </a:extLst>
          </p:cNvPr>
          <p:cNvSpPr>
            <a:spLocks noGrp="1"/>
          </p:cNvSpPr>
          <p:nvPr>
            <p:ph type="body" sz="quarter" idx="11"/>
          </p:nvPr>
        </p:nvSpPr>
        <p:spPr>
          <a:xfrm>
            <a:off x="775854" y="2054345"/>
            <a:ext cx="9388800" cy="2865093"/>
          </a:xfrm>
        </p:spPr>
        <p:txBody>
          <a:bodyPr vert="horz" lIns="91440" tIns="45720" rIns="91440" bIns="45720" rtlCol="0" anchor="t">
            <a:normAutofit/>
          </a:bodyPr>
          <a:lstStyle/>
          <a:p>
            <a:pPr marL="285750" indent="-285750">
              <a:buFontTx/>
              <a:buChar char="-"/>
            </a:pPr>
            <a:r>
              <a:rPr lang="nb-NO" dirty="0"/>
              <a:t>Speedglideren fylles med luft gjennom cellene når vi flyr.</a:t>
            </a:r>
            <a:endParaRPr lang="nb-NO" dirty="0">
              <a:cs typeface="Calibri"/>
            </a:endParaRPr>
          </a:p>
          <a:p>
            <a:pPr marL="742950" lvl="1" indent="-285750">
              <a:buFontTx/>
              <a:buChar char="-"/>
            </a:pPr>
            <a:r>
              <a:rPr lang="nb-NO" dirty="0"/>
              <a:t>Dette skaper et </a:t>
            </a:r>
            <a:r>
              <a:rPr lang="nb-NO" b="1" dirty="0"/>
              <a:t>overtrykk</a:t>
            </a:r>
            <a:r>
              <a:rPr lang="nb-NO" dirty="0"/>
              <a:t> inne i speedglideren som gjør at den holder formen (trykket inne i speedglideren er større enn utenfor).</a:t>
            </a:r>
            <a:endParaRPr lang="nb-NO" dirty="0">
              <a:cs typeface="Calibri"/>
            </a:endParaRPr>
          </a:p>
          <a:p>
            <a:pPr marL="285750" indent="-285750">
              <a:buFontTx/>
              <a:buChar char="-"/>
            </a:pPr>
            <a:r>
              <a:rPr lang="nb-NO" dirty="0"/>
              <a:t>Speedglideren har et </a:t>
            </a:r>
            <a:r>
              <a:rPr lang="nb-NO" b="1" dirty="0"/>
              <a:t>progressivt trykk.</a:t>
            </a:r>
            <a:endParaRPr lang="nb-NO" b="1" dirty="0">
              <a:cs typeface="Calibri"/>
            </a:endParaRPr>
          </a:p>
          <a:p>
            <a:pPr marL="742950" lvl="1" indent="-285750">
              <a:buFontTx/>
              <a:buChar char="-"/>
            </a:pPr>
            <a:r>
              <a:rPr lang="nb-NO" dirty="0"/>
              <a:t>Trykket er størst ved senter av speedglideren, og minst ved vingetippene.</a:t>
            </a:r>
            <a:endParaRPr lang="nb-NO" dirty="0">
              <a:cs typeface="Calibri"/>
            </a:endParaRPr>
          </a:p>
          <a:p>
            <a:pPr marL="742950" lvl="1" indent="-285750">
              <a:buFontTx/>
              <a:buChar char="-"/>
            </a:pPr>
            <a:r>
              <a:rPr lang="nb-NO" dirty="0"/>
              <a:t>Dette gjør at senter er mer resistent mot kollaps enn vingetippene, og derfor klapper vingetippene inn fortere enn midten av speedglideren (som er bra!)</a:t>
            </a:r>
            <a:endParaRPr lang="nb-NO" dirty="0">
              <a:cs typeface="Calibri"/>
            </a:endParaRPr>
          </a:p>
          <a:p>
            <a:pPr marL="285750" indent="-285750">
              <a:buFontTx/>
              <a:buChar char="-"/>
            </a:pPr>
            <a:endParaRPr lang="nb-NO" dirty="0">
              <a:cs typeface="Calibri"/>
            </a:endParaRPr>
          </a:p>
          <a:p>
            <a:endParaRPr lang="nb-NO" dirty="0">
              <a:cs typeface="Calibri"/>
            </a:endParaRPr>
          </a:p>
        </p:txBody>
      </p:sp>
      <p:pic>
        <p:nvPicPr>
          <p:cNvPr id="13" name="Picture 12">
            <a:extLst>
              <a:ext uri="{FF2B5EF4-FFF2-40B4-BE49-F238E27FC236}">
                <a16:creationId xmlns:a16="http://schemas.microsoft.com/office/drawing/2014/main" id="{7F302F45-B3B8-314E-BE30-B0258E181DD2}"/>
              </a:ext>
            </a:extLst>
          </p:cNvPr>
          <p:cNvPicPr>
            <a:picLocks noChangeAspect="1"/>
          </p:cNvPicPr>
          <p:nvPr/>
        </p:nvPicPr>
        <p:blipFill>
          <a:blip r:embed="rId3"/>
          <a:stretch>
            <a:fillRect/>
          </a:stretch>
        </p:blipFill>
        <p:spPr>
          <a:xfrm>
            <a:off x="2027346" y="4409483"/>
            <a:ext cx="6656522" cy="1752884"/>
          </a:xfrm>
          <a:prstGeom prst="rect">
            <a:avLst/>
          </a:prstGeom>
        </p:spPr>
      </p:pic>
    </p:spTree>
    <p:extLst>
      <p:ext uri="{BB962C8B-B14F-4D97-AF65-F5344CB8AC3E}">
        <p14:creationId xmlns:p14="http://schemas.microsoft.com/office/powerpoint/2010/main" val="8396685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8E6AFBE-12FB-4A45-954D-E97087960943}"/>
              </a:ext>
            </a:extLst>
          </p:cNvPr>
          <p:cNvSpPr>
            <a:spLocks noGrp="1"/>
          </p:cNvSpPr>
          <p:nvPr>
            <p:ph type="body" sz="quarter" idx="10"/>
          </p:nvPr>
        </p:nvSpPr>
        <p:spPr/>
        <p:txBody>
          <a:bodyPr/>
          <a:lstStyle/>
          <a:p>
            <a:r>
              <a:rPr lang="en-NO" dirty="0"/>
              <a:t>Aerodynamiske akser</a:t>
            </a:r>
          </a:p>
        </p:txBody>
      </p:sp>
      <p:sp>
        <p:nvSpPr>
          <p:cNvPr id="3" name="Text Placeholder 2">
            <a:extLst>
              <a:ext uri="{FF2B5EF4-FFF2-40B4-BE49-F238E27FC236}">
                <a16:creationId xmlns:a16="http://schemas.microsoft.com/office/drawing/2014/main" id="{92DADF7E-1B13-9047-BED6-CD60DC1EC2F3}"/>
              </a:ext>
            </a:extLst>
          </p:cNvPr>
          <p:cNvSpPr>
            <a:spLocks noGrp="1"/>
          </p:cNvSpPr>
          <p:nvPr>
            <p:ph type="body" sz="quarter" idx="11"/>
          </p:nvPr>
        </p:nvSpPr>
        <p:spPr>
          <a:xfrm>
            <a:off x="775854" y="2054345"/>
            <a:ext cx="10640946" cy="3170798"/>
          </a:xfrm>
        </p:spPr>
        <p:txBody>
          <a:bodyPr>
            <a:normAutofit/>
          </a:bodyPr>
          <a:lstStyle/>
          <a:p>
            <a:pPr marL="285750" indent="-285750">
              <a:buFontTx/>
              <a:buChar char="-"/>
            </a:pPr>
            <a:r>
              <a:rPr lang="nb-NO" dirty="0"/>
              <a:t>Speed</a:t>
            </a:r>
            <a:r>
              <a:rPr lang="en-NO" dirty="0"/>
              <a:t>glideren beveger seg rundt </a:t>
            </a:r>
            <a:r>
              <a:rPr lang="en-NO" b="1" dirty="0"/>
              <a:t>3 akser,</a:t>
            </a:r>
            <a:r>
              <a:rPr lang="en-NO" dirty="0"/>
              <a:t> pitch, roll og yaw.</a:t>
            </a:r>
          </a:p>
          <a:p>
            <a:pPr marL="285750" indent="-285750">
              <a:buFontTx/>
              <a:buChar char="-"/>
            </a:pPr>
            <a:r>
              <a:rPr lang="nb-NO" altLang="en-US" dirty="0"/>
              <a:t>Speedglideren er stabil grunnet </a:t>
            </a:r>
            <a:r>
              <a:rPr lang="nb-NO" altLang="en-US" b="1" dirty="0"/>
              <a:t>lavt tyngdepunkt </a:t>
            </a:r>
            <a:r>
              <a:rPr lang="nb-NO" altLang="en-US" dirty="0"/>
              <a:t>(flygerens vekt). </a:t>
            </a:r>
          </a:p>
          <a:p>
            <a:pPr marL="285750" indent="-285750">
              <a:buFontTx/>
              <a:buChar char="-"/>
            </a:pPr>
            <a:endParaRPr lang="en-NO" dirty="0"/>
          </a:p>
          <a:p>
            <a:endParaRPr lang="en-NO" dirty="0"/>
          </a:p>
        </p:txBody>
      </p:sp>
      <p:pic>
        <p:nvPicPr>
          <p:cNvPr id="5" name="Picture 4">
            <a:extLst>
              <a:ext uri="{FF2B5EF4-FFF2-40B4-BE49-F238E27FC236}">
                <a16:creationId xmlns:a16="http://schemas.microsoft.com/office/drawing/2014/main" id="{C12B854C-74A8-4F42-B127-A94B352BF22F}"/>
              </a:ext>
            </a:extLst>
          </p:cNvPr>
          <p:cNvPicPr>
            <a:picLocks noChangeAspect="1"/>
          </p:cNvPicPr>
          <p:nvPr/>
        </p:nvPicPr>
        <p:blipFill>
          <a:blip r:embed="rId3"/>
          <a:stretch>
            <a:fillRect/>
          </a:stretch>
        </p:blipFill>
        <p:spPr>
          <a:xfrm>
            <a:off x="775200" y="3207253"/>
            <a:ext cx="10850743" cy="2296960"/>
          </a:xfrm>
          <a:prstGeom prst="rect">
            <a:avLst/>
          </a:prstGeom>
        </p:spPr>
      </p:pic>
    </p:spTree>
    <p:extLst>
      <p:ext uri="{BB962C8B-B14F-4D97-AF65-F5344CB8AC3E}">
        <p14:creationId xmlns:p14="http://schemas.microsoft.com/office/powerpoint/2010/main" val="22813256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91D2803-7451-B044-AD70-1D006372F491}"/>
              </a:ext>
            </a:extLst>
          </p:cNvPr>
          <p:cNvSpPr>
            <a:spLocks noGrp="1"/>
          </p:cNvSpPr>
          <p:nvPr>
            <p:ph type="body" sz="quarter" idx="10"/>
          </p:nvPr>
        </p:nvSpPr>
        <p:spPr/>
        <p:txBody>
          <a:bodyPr/>
          <a:lstStyle/>
          <a:p>
            <a:r>
              <a:rPr lang="en-NO" dirty="0"/>
              <a:t>Sideforhold</a:t>
            </a:r>
          </a:p>
        </p:txBody>
      </p:sp>
      <p:sp>
        <p:nvSpPr>
          <p:cNvPr id="3" name="Text Placeholder 2">
            <a:extLst>
              <a:ext uri="{FF2B5EF4-FFF2-40B4-BE49-F238E27FC236}">
                <a16:creationId xmlns:a16="http://schemas.microsoft.com/office/drawing/2014/main" id="{717A2836-7D80-8C44-9263-7544FF1B6A3B}"/>
              </a:ext>
            </a:extLst>
          </p:cNvPr>
          <p:cNvSpPr>
            <a:spLocks noGrp="1"/>
          </p:cNvSpPr>
          <p:nvPr>
            <p:ph type="body" sz="quarter" idx="11"/>
          </p:nvPr>
        </p:nvSpPr>
        <p:spPr>
          <a:xfrm>
            <a:off x="775854" y="2054345"/>
            <a:ext cx="5053446" cy="1983349"/>
          </a:xfrm>
        </p:spPr>
        <p:txBody>
          <a:bodyPr>
            <a:normAutofit/>
          </a:bodyPr>
          <a:lstStyle/>
          <a:p>
            <a:pPr marL="285750" indent="-285750">
              <a:buFontTx/>
              <a:buChar char="-"/>
            </a:pPr>
            <a:r>
              <a:rPr lang="en-NO" dirty="0"/>
              <a:t>Beskriver </a:t>
            </a:r>
            <a:r>
              <a:rPr lang="en-NO" b="1" dirty="0"/>
              <a:t>forholdet mellom vingespenn og korde</a:t>
            </a:r>
            <a:r>
              <a:rPr lang="en-NO" dirty="0"/>
              <a:t>.</a:t>
            </a:r>
          </a:p>
          <a:p>
            <a:pPr marL="285750" indent="-285750">
              <a:buFontTx/>
              <a:buChar char="-"/>
            </a:pPr>
            <a:r>
              <a:rPr lang="en-NO" dirty="0"/>
              <a:t>Brukes for å beskrive både </a:t>
            </a:r>
            <a:r>
              <a:rPr lang="en-NO" b="1" dirty="0"/>
              <a:t>utseende og ytelse </a:t>
            </a:r>
            <a:r>
              <a:rPr lang="en-NO" dirty="0"/>
              <a:t>på en </a:t>
            </a:r>
            <a:r>
              <a:rPr lang="nb-NO" dirty="0"/>
              <a:t>speed</a:t>
            </a:r>
            <a:r>
              <a:rPr lang="en-NO" dirty="0"/>
              <a:t>ligder:</a:t>
            </a:r>
          </a:p>
          <a:p>
            <a:pPr marL="742950" lvl="1" indent="-285750">
              <a:buFontTx/>
              <a:buChar char="-"/>
            </a:pPr>
            <a:r>
              <a:rPr lang="en-NO" dirty="0"/>
              <a:t>Større sideforhold = bedre ytelse.</a:t>
            </a:r>
          </a:p>
          <a:p>
            <a:pPr marL="742950" lvl="1" indent="-285750">
              <a:buFontTx/>
              <a:buChar char="-"/>
            </a:pPr>
            <a:r>
              <a:rPr lang="en-NO" dirty="0"/>
              <a:t>Lite sideforhold = lavere ytelse.</a:t>
            </a:r>
          </a:p>
          <a:p>
            <a:endParaRPr lang="en-NO" dirty="0"/>
          </a:p>
        </p:txBody>
      </p:sp>
      <p:grpSp>
        <p:nvGrpSpPr>
          <p:cNvPr id="9" name="Group 8">
            <a:extLst>
              <a:ext uri="{FF2B5EF4-FFF2-40B4-BE49-F238E27FC236}">
                <a16:creationId xmlns:a16="http://schemas.microsoft.com/office/drawing/2014/main" id="{2DC2A4FD-2A89-5B49-9162-9C67DE8DDB01}"/>
              </a:ext>
            </a:extLst>
          </p:cNvPr>
          <p:cNvGrpSpPr/>
          <p:nvPr/>
        </p:nvGrpSpPr>
        <p:grpSpPr>
          <a:xfrm>
            <a:off x="1634901" y="3914715"/>
            <a:ext cx="9781245" cy="2009445"/>
            <a:chOff x="932543" y="4141891"/>
            <a:chExt cx="9781245" cy="2009445"/>
          </a:xfrm>
        </p:grpSpPr>
        <p:pic>
          <p:nvPicPr>
            <p:cNvPr id="6" name="Picture 5">
              <a:extLst>
                <a:ext uri="{FF2B5EF4-FFF2-40B4-BE49-F238E27FC236}">
                  <a16:creationId xmlns:a16="http://schemas.microsoft.com/office/drawing/2014/main" id="{1F3A4916-BCFB-6C4E-9A8A-E9D5FA928F55}"/>
                </a:ext>
              </a:extLst>
            </p:cNvPr>
            <p:cNvPicPr>
              <a:picLocks noChangeAspect="1"/>
            </p:cNvPicPr>
            <p:nvPr/>
          </p:nvPicPr>
          <p:blipFill>
            <a:blip r:embed="rId3"/>
            <a:stretch>
              <a:fillRect/>
            </a:stretch>
          </p:blipFill>
          <p:spPr>
            <a:xfrm rot="10800000">
              <a:off x="932543" y="4462236"/>
              <a:ext cx="8432800" cy="1689100"/>
            </a:xfrm>
            <a:prstGeom prst="rect">
              <a:avLst/>
            </a:prstGeom>
          </p:spPr>
        </p:pic>
        <p:sp>
          <p:nvSpPr>
            <p:cNvPr id="7" name="TextBox 6">
              <a:extLst>
                <a:ext uri="{FF2B5EF4-FFF2-40B4-BE49-F238E27FC236}">
                  <a16:creationId xmlns:a16="http://schemas.microsoft.com/office/drawing/2014/main" id="{260C2D81-264B-084D-9939-438F08A1C1B0}"/>
                </a:ext>
              </a:extLst>
            </p:cNvPr>
            <p:cNvSpPr txBox="1"/>
            <p:nvPr/>
          </p:nvSpPr>
          <p:spPr>
            <a:xfrm>
              <a:off x="9414330" y="4870451"/>
              <a:ext cx="1299458" cy="369332"/>
            </a:xfrm>
            <a:prstGeom prst="rect">
              <a:avLst/>
            </a:prstGeom>
            <a:noFill/>
          </p:spPr>
          <p:txBody>
            <a:bodyPr wrap="none" rtlCol="0">
              <a:spAutoFit/>
            </a:bodyPr>
            <a:lstStyle/>
            <a:p>
              <a:r>
                <a:rPr lang="en-NO" b="1" dirty="0">
                  <a:solidFill>
                    <a:srgbClr val="FF0000"/>
                  </a:solidFill>
                </a:rPr>
                <a:t>Vingespenn</a:t>
              </a:r>
            </a:p>
          </p:txBody>
        </p:sp>
        <p:sp>
          <p:nvSpPr>
            <p:cNvPr id="8" name="TextBox 7">
              <a:extLst>
                <a:ext uri="{FF2B5EF4-FFF2-40B4-BE49-F238E27FC236}">
                  <a16:creationId xmlns:a16="http://schemas.microsoft.com/office/drawing/2014/main" id="{8E542703-09D9-5C47-8C98-35AB89A2F8F7}"/>
                </a:ext>
              </a:extLst>
            </p:cNvPr>
            <p:cNvSpPr txBox="1"/>
            <p:nvPr/>
          </p:nvSpPr>
          <p:spPr>
            <a:xfrm>
              <a:off x="4803104" y="4141891"/>
              <a:ext cx="748795" cy="369332"/>
            </a:xfrm>
            <a:prstGeom prst="rect">
              <a:avLst/>
            </a:prstGeom>
            <a:noFill/>
          </p:spPr>
          <p:txBody>
            <a:bodyPr wrap="none" rtlCol="0">
              <a:spAutoFit/>
            </a:bodyPr>
            <a:lstStyle/>
            <a:p>
              <a:r>
                <a:rPr lang="en-NO" b="1" dirty="0">
                  <a:solidFill>
                    <a:srgbClr val="FF0000"/>
                  </a:solidFill>
                </a:rPr>
                <a:t>Korde</a:t>
              </a:r>
            </a:p>
          </p:txBody>
        </p:sp>
      </p:grpSp>
      <p:sp>
        <p:nvSpPr>
          <p:cNvPr id="10" name="Text Placeholder 2">
            <a:extLst>
              <a:ext uri="{FF2B5EF4-FFF2-40B4-BE49-F238E27FC236}">
                <a16:creationId xmlns:a16="http://schemas.microsoft.com/office/drawing/2014/main" id="{75D68528-9945-3C49-99DD-0F317079F603}"/>
              </a:ext>
            </a:extLst>
          </p:cNvPr>
          <p:cNvSpPr txBox="1">
            <a:spLocks/>
          </p:cNvSpPr>
          <p:nvPr/>
        </p:nvSpPr>
        <p:spPr>
          <a:xfrm>
            <a:off x="6362702" y="2054344"/>
            <a:ext cx="5053446" cy="198334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NO" b="1" dirty="0"/>
              <a:t>Formel:</a:t>
            </a:r>
          </a:p>
          <a:p>
            <a:r>
              <a:rPr lang="en-NO" dirty="0"/>
              <a:t>Sideforhold = </a:t>
            </a:r>
            <a:r>
              <a:rPr lang="en-NO" b="1" dirty="0"/>
              <a:t>(vingespenn)</a:t>
            </a:r>
            <a:r>
              <a:rPr lang="en-NO" b="1" baseline="30000" dirty="0"/>
              <a:t>2</a:t>
            </a:r>
            <a:r>
              <a:rPr lang="en-NO" b="1" dirty="0"/>
              <a:t> / areal</a:t>
            </a:r>
          </a:p>
          <a:p>
            <a:r>
              <a:rPr lang="en-NO" u="sng" dirty="0"/>
              <a:t>Eksempel:</a:t>
            </a:r>
            <a:br>
              <a:rPr lang="en-NO" dirty="0"/>
            </a:br>
            <a:r>
              <a:rPr lang="en-NO" dirty="0"/>
              <a:t>Vingespenn = 11m, areal = 26m</a:t>
            </a:r>
            <a:r>
              <a:rPr lang="en-NO" baseline="30000" dirty="0"/>
              <a:t>2</a:t>
            </a:r>
            <a:r>
              <a:rPr lang="en-NO" dirty="0"/>
              <a:t>:</a:t>
            </a:r>
          </a:p>
          <a:p>
            <a:r>
              <a:rPr lang="en-NO" dirty="0"/>
              <a:t>(11 x 11) / 26 = </a:t>
            </a:r>
            <a:r>
              <a:rPr lang="en-NO" b="1" dirty="0"/>
              <a:t>4,6.</a:t>
            </a:r>
            <a:endParaRPr lang="en-NO" dirty="0"/>
          </a:p>
          <a:p>
            <a:endParaRPr lang="en-NO" dirty="0"/>
          </a:p>
        </p:txBody>
      </p:sp>
    </p:spTree>
    <p:extLst>
      <p:ext uri="{BB962C8B-B14F-4D97-AF65-F5344CB8AC3E}">
        <p14:creationId xmlns:p14="http://schemas.microsoft.com/office/powerpoint/2010/main" val="25764143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4009D0B-55CF-FD4D-944F-4B74F52139FD}"/>
              </a:ext>
            </a:extLst>
          </p:cNvPr>
          <p:cNvSpPr>
            <a:spLocks noGrp="1"/>
          </p:cNvSpPr>
          <p:nvPr>
            <p:ph type="body" sz="quarter" idx="10"/>
          </p:nvPr>
        </p:nvSpPr>
        <p:spPr/>
        <p:txBody>
          <a:bodyPr/>
          <a:lstStyle/>
          <a:p>
            <a:r>
              <a:rPr lang="en-NO" dirty="0"/>
              <a:t>Sideforhold</a:t>
            </a:r>
          </a:p>
        </p:txBody>
      </p:sp>
      <p:sp>
        <p:nvSpPr>
          <p:cNvPr id="3" name="Text Placeholder 2">
            <a:extLst>
              <a:ext uri="{FF2B5EF4-FFF2-40B4-BE49-F238E27FC236}">
                <a16:creationId xmlns:a16="http://schemas.microsoft.com/office/drawing/2014/main" id="{E2C05775-67B2-4546-9FEE-520A30777F06}"/>
              </a:ext>
            </a:extLst>
          </p:cNvPr>
          <p:cNvSpPr>
            <a:spLocks noGrp="1"/>
          </p:cNvSpPr>
          <p:nvPr>
            <p:ph type="body" sz="quarter" idx="11"/>
          </p:nvPr>
        </p:nvSpPr>
        <p:spPr>
          <a:xfrm>
            <a:off x="775854" y="2054345"/>
            <a:ext cx="6555675" cy="1972023"/>
          </a:xfrm>
        </p:spPr>
        <p:txBody>
          <a:bodyPr/>
          <a:lstStyle/>
          <a:p>
            <a:r>
              <a:rPr lang="en-NO" dirty="0"/>
              <a:t>Typiske vinger og forskjellige sideforhold</a:t>
            </a:r>
          </a:p>
        </p:txBody>
      </p:sp>
      <p:pic>
        <p:nvPicPr>
          <p:cNvPr id="12" name="Picture 11">
            <a:extLst>
              <a:ext uri="{FF2B5EF4-FFF2-40B4-BE49-F238E27FC236}">
                <a16:creationId xmlns:a16="http://schemas.microsoft.com/office/drawing/2014/main" id="{4731CC0A-D2B1-574E-9BDC-D407B7F81829}"/>
              </a:ext>
            </a:extLst>
          </p:cNvPr>
          <p:cNvPicPr>
            <a:picLocks noChangeAspect="1"/>
          </p:cNvPicPr>
          <p:nvPr/>
        </p:nvPicPr>
        <p:blipFill>
          <a:blip r:embed="rId3"/>
          <a:stretch>
            <a:fillRect/>
          </a:stretch>
        </p:blipFill>
        <p:spPr>
          <a:xfrm>
            <a:off x="2376697" y="2401816"/>
            <a:ext cx="7438605" cy="3789963"/>
          </a:xfrm>
          <a:prstGeom prst="rect">
            <a:avLst/>
          </a:prstGeom>
        </p:spPr>
      </p:pic>
    </p:spTree>
    <p:extLst>
      <p:ext uri="{BB962C8B-B14F-4D97-AF65-F5344CB8AC3E}">
        <p14:creationId xmlns:p14="http://schemas.microsoft.com/office/powerpoint/2010/main" val="29308380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hape, rectangle&#10;&#10;Description automatically generated">
            <a:extLst>
              <a:ext uri="{FF2B5EF4-FFF2-40B4-BE49-F238E27FC236}">
                <a16:creationId xmlns:a16="http://schemas.microsoft.com/office/drawing/2014/main" id="{9C2E71E1-0B9E-4CB5-9809-041A7799CBF1}"/>
              </a:ext>
            </a:extLst>
          </p:cNvPr>
          <p:cNvPicPr>
            <a:picLocks noChangeAspect="1"/>
          </p:cNvPicPr>
          <p:nvPr/>
        </p:nvPicPr>
        <p:blipFill>
          <a:blip r:embed="rId3"/>
          <a:stretch>
            <a:fillRect/>
          </a:stretch>
        </p:blipFill>
        <p:spPr>
          <a:xfrm>
            <a:off x="4010851" y="2748472"/>
            <a:ext cx="4174702" cy="1361056"/>
          </a:xfrm>
          <a:prstGeom prst="rect">
            <a:avLst/>
          </a:prstGeom>
        </p:spPr>
      </p:pic>
      <p:sp>
        <p:nvSpPr>
          <p:cNvPr id="6" name="Text Placeholder 5">
            <a:extLst>
              <a:ext uri="{FF2B5EF4-FFF2-40B4-BE49-F238E27FC236}">
                <a16:creationId xmlns:a16="http://schemas.microsoft.com/office/drawing/2014/main" id="{F3377430-3612-714D-AAAF-9000BA9AC798}"/>
              </a:ext>
            </a:extLst>
          </p:cNvPr>
          <p:cNvSpPr>
            <a:spLocks noGrp="1"/>
          </p:cNvSpPr>
          <p:nvPr>
            <p:ph type="body" sz="quarter" idx="10"/>
          </p:nvPr>
        </p:nvSpPr>
        <p:spPr>
          <a:xfrm>
            <a:off x="4636302" y="2925190"/>
            <a:ext cx="2919397" cy="584776"/>
          </a:xfrm>
        </p:spPr>
        <p:txBody>
          <a:bodyPr vert="horz" lIns="91440" tIns="45720" rIns="91440" bIns="45720" rtlCol="0" anchor="t">
            <a:noAutofit/>
          </a:bodyPr>
          <a:lstStyle/>
          <a:p>
            <a:r>
              <a:rPr lang="en-NO" sz="4800" dirty="0">
                <a:solidFill>
                  <a:schemeClr val="bg1"/>
                </a:solidFill>
              </a:rPr>
              <a:t>Spørsmål?</a:t>
            </a:r>
            <a:endParaRPr lang="en-US" sz="4800">
              <a:solidFill>
                <a:schemeClr val="bg1"/>
              </a:solidFill>
              <a:cs typeface="Calibri"/>
            </a:endParaRPr>
          </a:p>
        </p:txBody>
      </p:sp>
    </p:spTree>
    <p:extLst>
      <p:ext uri="{BB962C8B-B14F-4D97-AF65-F5344CB8AC3E}">
        <p14:creationId xmlns:p14="http://schemas.microsoft.com/office/powerpoint/2010/main" val="1523048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282E700-6FA5-744A-979F-84DA193023BA}"/>
              </a:ext>
            </a:extLst>
          </p:cNvPr>
          <p:cNvSpPr txBox="1"/>
          <p:nvPr/>
        </p:nvSpPr>
        <p:spPr>
          <a:xfrm>
            <a:off x="775854" y="1353787"/>
            <a:ext cx="10640292" cy="584775"/>
          </a:xfrm>
          <a:prstGeom prst="rect">
            <a:avLst/>
          </a:prstGeom>
          <a:noFill/>
        </p:spPr>
        <p:txBody>
          <a:bodyPr wrap="square" rtlCol="0">
            <a:spAutoFit/>
          </a:bodyPr>
          <a:lstStyle/>
          <a:p>
            <a:r>
              <a:rPr lang="en-NO" sz="3200" b="1" dirty="0"/>
              <a:t>Aerodynamisk løft</a:t>
            </a:r>
          </a:p>
        </p:txBody>
      </p:sp>
      <p:sp>
        <p:nvSpPr>
          <p:cNvPr id="3" name="TextBox 2">
            <a:extLst>
              <a:ext uri="{FF2B5EF4-FFF2-40B4-BE49-F238E27FC236}">
                <a16:creationId xmlns:a16="http://schemas.microsoft.com/office/drawing/2014/main" id="{3B8DFB22-73D7-3E49-A348-91E980BCBE39}"/>
              </a:ext>
            </a:extLst>
          </p:cNvPr>
          <p:cNvSpPr txBox="1"/>
          <p:nvPr/>
        </p:nvSpPr>
        <p:spPr>
          <a:xfrm>
            <a:off x="775854" y="2054345"/>
            <a:ext cx="9388928" cy="1477328"/>
          </a:xfrm>
          <a:prstGeom prst="rect">
            <a:avLst/>
          </a:prstGeom>
          <a:noFill/>
        </p:spPr>
        <p:txBody>
          <a:bodyPr wrap="square" rtlCol="0">
            <a:spAutoFit/>
          </a:bodyPr>
          <a:lstStyle/>
          <a:p>
            <a:r>
              <a:rPr lang="en-NO" dirty="0"/>
              <a:t>Løft er et resultat av </a:t>
            </a:r>
            <a:r>
              <a:rPr lang="en-NO" b="1" dirty="0"/>
              <a:t>Bernoullis prinsipp</a:t>
            </a:r>
            <a:r>
              <a:rPr lang="en-NO" dirty="0"/>
              <a:t> og </a:t>
            </a:r>
            <a:r>
              <a:rPr lang="en-NO" b="1" dirty="0"/>
              <a:t>Newtons lover.</a:t>
            </a:r>
            <a:br>
              <a:rPr lang="en-NO" b="1" dirty="0"/>
            </a:br>
            <a:br>
              <a:rPr lang="en-NO" b="1" dirty="0"/>
            </a:br>
            <a:r>
              <a:rPr lang="en-NO" b="1" dirty="0"/>
              <a:t>Bernoullis prinsipp </a:t>
            </a:r>
            <a:r>
              <a:rPr lang="en-NO" dirty="0"/>
              <a:t>som vist i eksperimentet under gir følgende:</a:t>
            </a:r>
          </a:p>
          <a:p>
            <a:pPr marL="285750" indent="-285750">
              <a:buFontTx/>
              <a:buChar char="-"/>
            </a:pPr>
            <a:r>
              <a:rPr lang="en-NO" dirty="0"/>
              <a:t>Høyere hastighet = lavere lufttrykk</a:t>
            </a:r>
          </a:p>
          <a:p>
            <a:pPr marL="285750" indent="-285750">
              <a:buFontTx/>
              <a:buChar char="-"/>
            </a:pPr>
            <a:r>
              <a:rPr lang="en-NO" dirty="0"/>
              <a:t>Lavere hastighet = høyere lufttrykk.</a:t>
            </a:r>
          </a:p>
        </p:txBody>
      </p:sp>
      <p:pic>
        <p:nvPicPr>
          <p:cNvPr id="4" name="Picture 3">
            <a:extLst>
              <a:ext uri="{FF2B5EF4-FFF2-40B4-BE49-F238E27FC236}">
                <a16:creationId xmlns:a16="http://schemas.microsoft.com/office/drawing/2014/main" id="{BD5D5A69-7DDE-DF4A-8A8D-14EF1CA43129}"/>
              </a:ext>
            </a:extLst>
          </p:cNvPr>
          <p:cNvPicPr>
            <a:picLocks noChangeAspect="1"/>
          </p:cNvPicPr>
          <p:nvPr/>
        </p:nvPicPr>
        <p:blipFill>
          <a:blip r:embed="rId3"/>
          <a:stretch>
            <a:fillRect/>
          </a:stretch>
        </p:blipFill>
        <p:spPr>
          <a:xfrm>
            <a:off x="2027218" y="3479104"/>
            <a:ext cx="7229516" cy="2951065"/>
          </a:xfrm>
          <a:prstGeom prst="rect">
            <a:avLst/>
          </a:prstGeom>
        </p:spPr>
      </p:pic>
    </p:spTree>
    <p:extLst>
      <p:ext uri="{BB962C8B-B14F-4D97-AF65-F5344CB8AC3E}">
        <p14:creationId xmlns:p14="http://schemas.microsoft.com/office/powerpoint/2010/main" val="32431632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12186B8-6FEF-7925-75F9-2BF5D53AF717}"/>
              </a:ext>
            </a:extLst>
          </p:cNvPr>
          <p:cNvGrpSpPr/>
          <p:nvPr/>
        </p:nvGrpSpPr>
        <p:grpSpPr>
          <a:xfrm>
            <a:off x="1925418" y="3199005"/>
            <a:ext cx="6989592" cy="2818732"/>
            <a:chOff x="1925418" y="3199005"/>
            <a:chExt cx="6989592" cy="2818732"/>
          </a:xfrm>
        </p:grpSpPr>
        <p:pic>
          <p:nvPicPr>
            <p:cNvPr id="3" name="Picture 2">
              <a:extLst>
                <a:ext uri="{FF2B5EF4-FFF2-40B4-BE49-F238E27FC236}">
                  <a16:creationId xmlns:a16="http://schemas.microsoft.com/office/drawing/2014/main" id="{02690359-FE10-95EA-B39A-D9224B4365F0}"/>
                </a:ext>
              </a:extLst>
            </p:cNvPr>
            <p:cNvPicPr>
              <a:picLocks noChangeAspect="1"/>
            </p:cNvPicPr>
            <p:nvPr/>
          </p:nvPicPr>
          <p:blipFill>
            <a:blip r:embed="rId3"/>
            <a:stretch>
              <a:fillRect/>
            </a:stretch>
          </p:blipFill>
          <p:spPr>
            <a:xfrm>
              <a:off x="2643383" y="3915741"/>
              <a:ext cx="6195294" cy="1750431"/>
            </a:xfrm>
            <a:prstGeom prst="rect">
              <a:avLst/>
            </a:prstGeom>
          </p:spPr>
        </p:pic>
        <p:grpSp>
          <p:nvGrpSpPr>
            <p:cNvPr id="15" name="Group 14">
              <a:extLst>
                <a:ext uri="{FF2B5EF4-FFF2-40B4-BE49-F238E27FC236}">
                  <a16:creationId xmlns:a16="http://schemas.microsoft.com/office/drawing/2014/main" id="{2F4DF318-8442-574A-BB82-302AC7816840}"/>
                </a:ext>
              </a:extLst>
            </p:cNvPr>
            <p:cNvGrpSpPr/>
            <p:nvPr/>
          </p:nvGrpSpPr>
          <p:grpSpPr>
            <a:xfrm>
              <a:off x="1925418" y="3199005"/>
              <a:ext cx="6989592" cy="2818732"/>
              <a:chOff x="2106460" y="3476959"/>
              <a:chExt cx="6989592" cy="2818732"/>
            </a:xfrm>
          </p:grpSpPr>
          <p:sp>
            <p:nvSpPr>
              <p:cNvPr id="7" name="TextBox 6">
                <a:extLst>
                  <a:ext uri="{FF2B5EF4-FFF2-40B4-BE49-F238E27FC236}">
                    <a16:creationId xmlns:a16="http://schemas.microsoft.com/office/drawing/2014/main" id="{D43D46CF-466C-4747-B472-542B6D705288}"/>
                  </a:ext>
                </a:extLst>
              </p:cNvPr>
              <p:cNvSpPr txBox="1"/>
              <p:nvPr/>
            </p:nvSpPr>
            <p:spPr>
              <a:xfrm>
                <a:off x="2106460" y="5551125"/>
                <a:ext cx="1098506" cy="369332"/>
              </a:xfrm>
              <a:prstGeom prst="rect">
                <a:avLst/>
              </a:prstGeom>
              <a:noFill/>
            </p:spPr>
            <p:txBody>
              <a:bodyPr wrap="none" rtlCol="0">
                <a:spAutoFit/>
              </a:bodyPr>
              <a:lstStyle/>
              <a:p>
                <a:r>
                  <a:rPr lang="en-NO" dirty="0"/>
                  <a:t>Luftstrøm</a:t>
                </a:r>
              </a:p>
            </p:txBody>
          </p:sp>
          <p:sp>
            <p:nvSpPr>
              <p:cNvPr id="8" name="TextBox 7">
                <a:extLst>
                  <a:ext uri="{FF2B5EF4-FFF2-40B4-BE49-F238E27FC236}">
                    <a16:creationId xmlns:a16="http://schemas.microsoft.com/office/drawing/2014/main" id="{183BEB1F-E9A0-CB40-8AF5-6A04727FDD90}"/>
                  </a:ext>
                </a:extLst>
              </p:cNvPr>
              <p:cNvSpPr txBox="1"/>
              <p:nvPr/>
            </p:nvSpPr>
            <p:spPr>
              <a:xfrm>
                <a:off x="6096000" y="3681714"/>
                <a:ext cx="2819170" cy="646331"/>
              </a:xfrm>
              <a:prstGeom prst="rect">
                <a:avLst/>
              </a:prstGeom>
              <a:noFill/>
            </p:spPr>
            <p:txBody>
              <a:bodyPr wrap="none" rtlCol="0">
                <a:spAutoFit/>
              </a:bodyPr>
              <a:lstStyle/>
              <a:p>
                <a:r>
                  <a:rPr lang="en-NO" dirty="0">
                    <a:solidFill>
                      <a:srgbClr val="D50000"/>
                    </a:solidFill>
                  </a:rPr>
                  <a:t>Lengre vei (større hastighet)</a:t>
                </a:r>
                <a:br>
                  <a:rPr lang="en-NO" dirty="0">
                    <a:solidFill>
                      <a:srgbClr val="D50000"/>
                    </a:solidFill>
                  </a:rPr>
                </a:br>
                <a:r>
                  <a:rPr lang="en-NO" b="1" dirty="0">
                    <a:solidFill>
                      <a:srgbClr val="D50000"/>
                    </a:solidFill>
                  </a:rPr>
                  <a:t>lavere trykk</a:t>
                </a:r>
                <a:endParaRPr lang="en-NO" dirty="0">
                  <a:solidFill>
                    <a:srgbClr val="D50000"/>
                  </a:solidFill>
                </a:endParaRPr>
              </a:p>
            </p:txBody>
          </p:sp>
          <p:sp>
            <p:nvSpPr>
              <p:cNvPr id="9" name="TextBox 8">
                <a:extLst>
                  <a:ext uri="{FF2B5EF4-FFF2-40B4-BE49-F238E27FC236}">
                    <a16:creationId xmlns:a16="http://schemas.microsoft.com/office/drawing/2014/main" id="{B8F80F56-B8FD-0241-A2CE-C7C4D7D4FB1E}"/>
                  </a:ext>
                </a:extLst>
              </p:cNvPr>
              <p:cNvSpPr txBox="1"/>
              <p:nvPr/>
            </p:nvSpPr>
            <p:spPr>
              <a:xfrm>
                <a:off x="6096000" y="5649360"/>
                <a:ext cx="3000052" cy="646331"/>
              </a:xfrm>
              <a:prstGeom prst="rect">
                <a:avLst/>
              </a:prstGeom>
              <a:noFill/>
            </p:spPr>
            <p:txBody>
              <a:bodyPr wrap="none" rtlCol="0">
                <a:spAutoFit/>
              </a:bodyPr>
              <a:lstStyle/>
              <a:p>
                <a:r>
                  <a:rPr lang="en-NO" dirty="0">
                    <a:solidFill>
                      <a:srgbClr val="0070C0"/>
                    </a:solidFill>
                  </a:rPr>
                  <a:t>Kortere vei (mindre hastighet)</a:t>
                </a:r>
                <a:br>
                  <a:rPr lang="en-NO" dirty="0">
                    <a:solidFill>
                      <a:srgbClr val="0070C0"/>
                    </a:solidFill>
                  </a:rPr>
                </a:br>
                <a:r>
                  <a:rPr lang="en-NO" b="1" dirty="0">
                    <a:solidFill>
                      <a:srgbClr val="0070C0"/>
                    </a:solidFill>
                  </a:rPr>
                  <a:t>høyere trykk</a:t>
                </a:r>
                <a:endParaRPr lang="en-NO" dirty="0">
                  <a:solidFill>
                    <a:srgbClr val="0070C0"/>
                  </a:solidFill>
                </a:endParaRPr>
              </a:p>
            </p:txBody>
          </p:sp>
          <p:cxnSp>
            <p:nvCxnSpPr>
              <p:cNvPr id="11" name="Straight Arrow Connector 10">
                <a:extLst>
                  <a:ext uri="{FF2B5EF4-FFF2-40B4-BE49-F238E27FC236}">
                    <a16:creationId xmlns:a16="http://schemas.microsoft.com/office/drawing/2014/main" id="{9EADB053-0D72-3049-997A-964232B972E4}"/>
                  </a:ext>
                </a:extLst>
              </p:cNvPr>
              <p:cNvCxnSpPr/>
              <p:nvPr/>
            </p:nvCxnSpPr>
            <p:spPr>
              <a:xfrm flipV="1">
                <a:off x="5929312" y="5458175"/>
                <a:ext cx="0" cy="78071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DCDF8542-99DD-8A4C-84D3-9F555B650A4C}"/>
                  </a:ext>
                </a:extLst>
              </p:cNvPr>
              <p:cNvCxnSpPr/>
              <p:nvPr/>
            </p:nvCxnSpPr>
            <p:spPr>
              <a:xfrm flipV="1">
                <a:off x="5929312" y="3476959"/>
                <a:ext cx="0" cy="780716"/>
              </a:xfrm>
              <a:prstGeom prst="straightConnector1">
                <a:avLst/>
              </a:prstGeom>
              <a:ln w="57150">
                <a:solidFill>
                  <a:srgbClr val="D5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DBD84448-3BB6-1E4C-9441-D159C6F7B0F2}"/>
                  </a:ext>
                </a:extLst>
              </p:cNvPr>
              <p:cNvSpPr txBox="1"/>
              <p:nvPr/>
            </p:nvSpPr>
            <p:spPr>
              <a:xfrm>
                <a:off x="4339280" y="3819993"/>
                <a:ext cx="1336071" cy="369332"/>
              </a:xfrm>
              <a:prstGeom prst="rect">
                <a:avLst/>
              </a:prstGeom>
              <a:noFill/>
            </p:spPr>
            <p:txBody>
              <a:bodyPr wrap="none" rtlCol="0">
                <a:spAutoFit/>
              </a:bodyPr>
              <a:lstStyle/>
              <a:p>
                <a:r>
                  <a:rPr lang="en-NO" dirty="0">
                    <a:solidFill>
                      <a:srgbClr val="D50000"/>
                    </a:solidFill>
                  </a:rPr>
                  <a:t>2/3 av løftet</a:t>
                </a:r>
              </a:p>
            </p:txBody>
          </p:sp>
          <p:sp>
            <p:nvSpPr>
              <p:cNvPr id="14" name="TextBox 13">
                <a:extLst>
                  <a:ext uri="{FF2B5EF4-FFF2-40B4-BE49-F238E27FC236}">
                    <a16:creationId xmlns:a16="http://schemas.microsoft.com/office/drawing/2014/main" id="{0B4D6031-F007-0044-9F51-9D2EE347FCEA}"/>
                  </a:ext>
                </a:extLst>
              </p:cNvPr>
              <p:cNvSpPr txBox="1"/>
              <p:nvPr/>
            </p:nvSpPr>
            <p:spPr>
              <a:xfrm>
                <a:off x="4339279" y="5759460"/>
                <a:ext cx="1336071" cy="369332"/>
              </a:xfrm>
              <a:prstGeom prst="rect">
                <a:avLst/>
              </a:prstGeom>
              <a:noFill/>
            </p:spPr>
            <p:txBody>
              <a:bodyPr wrap="none" rtlCol="0">
                <a:spAutoFit/>
              </a:bodyPr>
              <a:lstStyle/>
              <a:p>
                <a:r>
                  <a:rPr lang="en-NO" dirty="0">
                    <a:solidFill>
                      <a:srgbClr val="0070C0"/>
                    </a:solidFill>
                  </a:rPr>
                  <a:t>1/3 av løftet</a:t>
                </a:r>
              </a:p>
            </p:txBody>
          </p:sp>
        </p:grpSp>
      </p:grpSp>
      <p:sp>
        <p:nvSpPr>
          <p:cNvPr id="16" name="TextBox 15">
            <a:extLst>
              <a:ext uri="{FF2B5EF4-FFF2-40B4-BE49-F238E27FC236}">
                <a16:creationId xmlns:a16="http://schemas.microsoft.com/office/drawing/2014/main" id="{AA471553-7675-5D44-805E-B058793AEF8D}"/>
              </a:ext>
            </a:extLst>
          </p:cNvPr>
          <p:cNvSpPr txBox="1"/>
          <p:nvPr/>
        </p:nvSpPr>
        <p:spPr>
          <a:xfrm>
            <a:off x="799844" y="1373371"/>
            <a:ext cx="9388928" cy="1477328"/>
          </a:xfrm>
          <a:prstGeom prst="rect">
            <a:avLst/>
          </a:prstGeom>
          <a:noFill/>
        </p:spPr>
        <p:txBody>
          <a:bodyPr wrap="square" rtlCol="0">
            <a:spAutoFit/>
          </a:bodyPr>
          <a:lstStyle/>
          <a:p>
            <a:pPr marL="285750" indent="-285750">
              <a:buFontTx/>
              <a:buChar char="-"/>
            </a:pPr>
            <a:r>
              <a:rPr lang="en-NO" dirty="0"/>
              <a:t>Luftstrømmen over og under vingeprofilet har </a:t>
            </a:r>
            <a:r>
              <a:rPr lang="en-NO" i="1" dirty="0"/>
              <a:t>forskjellig hastighet</a:t>
            </a:r>
            <a:endParaRPr lang="en-NO" dirty="0"/>
          </a:p>
          <a:p>
            <a:pPr marL="742950" lvl="1" indent="-285750">
              <a:buFontTx/>
              <a:buChar char="-"/>
            </a:pPr>
            <a:r>
              <a:rPr lang="en-NO" dirty="0"/>
              <a:t>Luft over vingen går </a:t>
            </a:r>
            <a:r>
              <a:rPr lang="en-NO" b="1" dirty="0"/>
              <a:t>raskere</a:t>
            </a:r>
            <a:r>
              <a:rPr lang="en-NO" dirty="0"/>
              <a:t> = </a:t>
            </a:r>
            <a:r>
              <a:rPr lang="en-NO" b="1" dirty="0"/>
              <a:t>lavere trykk </a:t>
            </a:r>
            <a:r>
              <a:rPr lang="en-NO" dirty="0"/>
              <a:t>(“undertrykk”)</a:t>
            </a:r>
            <a:r>
              <a:rPr lang="en-NO" b="1" dirty="0"/>
              <a:t>.</a:t>
            </a:r>
            <a:endParaRPr lang="en-NO" dirty="0"/>
          </a:p>
          <a:p>
            <a:pPr marL="742950" lvl="1" indent="-285750">
              <a:buFontTx/>
              <a:buChar char="-"/>
            </a:pPr>
            <a:r>
              <a:rPr lang="en-NO" dirty="0"/>
              <a:t>Luft under vingen går </a:t>
            </a:r>
            <a:r>
              <a:rPr lang="en-NO" b="1" dirty="0"/>
              <a:t>saktere</a:t>
            </a:r>
            <a:r>
              <a:rPr lang="en-NO" dirty="0"/>
              <a:t> = </a:t>
            </a:r>
            <a:r>
              <a:rPr lang="en-NO" b="1" dirty="0"/>
              <a:t>høyere trykk </a:t>
            </a:r>
            <a:r>
              <a:rPr lang="en-NO" dirty="0"/>
              <a:t>(“overtrykk”)</a:t>
            </a:r>
            <a:r>
              <a:rPr lang="en-NO" b="1" dirty="0"/>
              <a:t>.</a:t>
            </a:r>
          </a:p>
          <a:p>
            <a:pPr marL="285750" indent="-285750">
              <a:buFontTx/>
              <a:buChar char="-"/>
            </a:pPr>
            <a:r>
              <a:rPr lang="en-NO" dirty="0"/>
              <a:t>Ca 2/3 av løftet genereres </a:t>
            </a:r>
            <a:r>
              <a:rPr lang="en-NO" i="1" dirty="0"/>
              <a:t>over vingen, </a:t>
            </a:r>
            <a:r>
              <a:rPr lang="en-NO" dirty="0"/>
              <a:t>1/3 </a:t>
            </a:r>
            <a:r>
              <a:rPr lang="en-NO" i="1" dirty="0"/>
              <a:t>under.</a:t>
            </a:r>
          </a:p>
          <a:p>
            <a:pPr marL="285750" indent="-285750">
              <a:buFontTx/>
              <a:buChar char="-"/>
            </a:pPr>
            <a:r>
              <a:rPr lang="en-NO" dirty="0"/>
              <a:t>Styrken av løftet er avhengig av hastighet: Løftet </a:t>
            </a:r>
            <a:r>
              <a:rPr lang="en-NO" b="1" dirty="0"/>
              <a:t>øker med kvadraten av vindhastigheten.</a:t>
            </a:r>
            <a:endParaRPr lang="en-NO" dirty="0"/>
          </a:p>
        </p:txBody>
      </p:sp>
    </p:spTree>
    <p:extLst>
      <p:ext uri="{BB962C8B-B14F-4D97-AF65-F5344CB8AC3E}">
        <p14:creationId xmlns:p14="http://schemas.microsoft.com/office/powerpoint/2010/main" val="9966700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edia på Internett 1" title="Airflow across a wing">
            <a:hlinkClick r:id="" action="ppaction://media"/>
            <a:extLst>
              <a:ext uri="{FF2B5EF4-FFF2-40B4-BE49-F238E27FC236}">
                <a16:creationId xmlns:a16="http://schemas.microsoft.com/office/drawing/2014/main" id="{41609E5D-5F23-6093-BBBE-1F92E19C7FF0}"/>
              </a:ext>
            </a:extLst>
          </p:cNvPr>
          <p:cNvPicPr>
            <a:picLocks noRot="1" noChangeAspect="1"/>
          </p:cNvPicPr>
          <p:nvPr>
            <a:videoFile r:link="rId1"/>
          </p:nvPr>
        </p:nvPicPr>
        <p:blipFill>
          <a:blip r:embed="rId3"/>
          <a:stretch>
            <a:fillRect/>
          </a:stretch>
        </p:blipFill>
        <p:spPr>
          <a:xfrm>
            <a:off x="0" y="0"/>
            <a:ext cx="12192000" cy="6888481"/>
          </a:xfrm>
          <a:prstGeom prst="rect">
            <a:avLst/>
          </a:prstGeom>
        </p:spPr>
      </p:pic>
    </p:spTree>
    <p:extLst>
      <p:ext uri="{BB962C8B-B14F-4D97-AF65-F5344CB8AC3E}">
        <p14:creationId xmlns:p14="http://schemas.microsoft.com/office/powerpoint/2010/main" val="337129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034500B-D56E-F34E-B5C6-A6BA31A2078E}"/>
              </a:ext>
            </a:extLst>
          </p:cNvPr>
          <p:cNvSpPr txBox="1"/>
          <p:nvPr/>
        </p:nvSpPr>
        <p:spPr>
          <a:xfrm>
            <a:off x="1401536" y="1259214"/>
            <a:ext cx="9388928" cy="646331"/>
          </a:xfrm>
          <a:prstGeom prst="rect">
            <a:avLst/>
          </a:prstGeom>
          <a:noFill/>
        </p:spPr>
        <p:txBody>
          <a:bodyPr wrap="square" rtlCol="0">
            <a:spAutoFit/>
          </a:bodyPr>
          <a:lstStyle/>
          <a:p>
            <a:r>
              <a:rPr lang="nb-NO" i="1" dirty="0"/>
              <a:t>“Når et legeme virker på et annet legeme med en kraft, vil det andre legemet virke tilbake på det første med en like stor kraft i motsatt retning”</a:t>
            </a:r>
          </a:p>
        </p:txBody>
      </p:sp>
      <p:sp>
        <p:nvSpPr>
          <p:cNvPr id="4" name="TextBox 3">
            <a:extLst>
              <a:ext uri="{FF2B5EF4-FFF2-40B4-BE49-F238E27FC236}">
                <a16:creationId xmlns:a16="http://schemas.microsoft.com/office/drawing/2014/main" id="{77BE4D44-64F8-CA4A-B6CA-872F0BD7FAE0}"/>
              </a:ext>
            </a:extLst>
          </p:cNvPr>
          <p:cNvSpPr txBox="1"/>
          <p:nvPr/>
        </p:nvSpPr>
        <p:spPr>
          <a:xfrm>
            <a:off x="8859079" y="1905545"/>
            <a:ext cx="1729408" cy="369332"/>
          </a:xfrm>
          <a:prstGeom prst="rect">
            <a:avLst/>
          </a:prstGeom>
          <a:noFill/>
        </p:spPr>
        <p:txBody>
          <a:bodyPr wrap="square" rtlCol="0">
            <a:spAutoFit/>
          </a:bodyPr>
          <a:lstStyle/>
          <a:p>
            <a:r>
              <a:rPr lang="en-GB" b="1" i="1" dirty="0"/>
              <a:t>- Newtons 3.lov</a:t>
            </a:r>
            <a:endParaRPr lang="en-NO" b="1" i="1" dirty="0"/>
          </a:p>
        </p:txBody>
      </p:sp>
      <p:sp>
        <p:nvSpPr>
          <p:cNvPr id="5" name="TextBox 4">
            <a:extLst>
              <a:ext uri="{FF2B5EF4-FFF2-40B4-BE49-F238E27FC236}">
                <a16:creationId xmlns:a16="http://schemas.microsoft.com/office/drawing/2014/main" id="{3769046C-F85E-7B46-AD73-6303387F407B}"/>
              </a:ext>
            </a:extLst>
          </p:cNvPr>
          <p:cNvSpPr txBox="1"/>
          <p:nvPr/>
        </p:nvSpPr>
        <p:spPr>
          <a:xfrm>
            <a:off x="1401536" y="2551876"/>
            <a:ext cx="9388928" cy="646331"/>
          </a:xfrm>
          <a:prstGeom prst="rect">
            <a:avLst/>
          </a:prstGeom>
          <a:noFill/>
        </p:spPr>
        <p:txBody>
          <a:bodyPr wrap="square" lIns="91440" tIns="45720" rIns="91440" bIns="45720" rtlCol="0" anchor="t">
            <a:spAutoFit/>
          </a:bodyPr>
          <a:lstStyle/>
          <a:p>
            <a:r>
              <a:rPr lang="nb-NO" dirty="0">
                <a:cs typeface="Calibri"/>
              </a:rPr>
              <a:t>Luftpartikler som treffer vingeprofilet blir reflektert nedover. Dette resulterer i en motkraft med motsatt retning på vingeprofilet, kalt </a:t>
            </a:r>
            <a:r>
              <a:rPr lang="nb-NO" b="1" dirty="0">
                <a:cs typeface="Calibri"/>
              </a:rPr>
              <a:t>løft.</a:t>
            </a:r>
            <a:endParaRPr lang="nb-NO" dirty="0">
              <a:cs typeface="Calibri"/>
            </a:endParaRPr>
          </a:p>
        </p:txBody>
      </p:sp>
      <p:grpSp>
        <p:nvGrpSpPr>
          <p:cNvPr id="7" name="Group 6">
            <a:extLst>
              <a:ext uri="{FF2B5EF4-FFF2-40B4-BE49-F238E27FC236}">
                <a16:creationId xmlns:a16="http://schemas.microsoft.com/office/drawing/2014/main" id="{F884AD23-6F16-82DB-04AC-2135FAB44077}"/>
              </a:ext>
            </a:extLst>
          </p:cNvPr>
          <p:cNvGrpSpPr/>
          <p:nvPr/>
        </p:nvGrpSpPr>
        <p:grpSpPr>
          <a:xfrm>
            <a:off x="2491217" y="3492500"/>
            <a:ext cx="6812725" cy="2912137"/>
            <a:chOff x="2808717" y="3432838"/>
            <a:chExt cx="6812725" cy="2912137"/>
          </a:xfrm>
        </p:grpSpPr>
        <p:pic>
          <p:nvPicPr>
            <p:cNvPr id="6" name="Picture 6">
              <a:extLst>
                <a:ext uri="{FF2B5EF4-FFF2-40B4-BE49-F238E27FC236}">
                  <a16:creationId xmlns:a16="http://schemas.microsoft.com/office/drawing/2014/main" id="{E26B6398-C2E9-48F2-998C-2ED24B033C6D}"/>
                </a:ext>
              </a:extLst>
            </p:cNvPr>
            <p:cNvPicPr>
              <a:picLocks noChangeAspect="1"/>
            </p:cNvPicPr>
            <p:nvPr/>
          </p:nvPicPr>
          <p:blipFill>
            <a:blip r:embed="rId3"/>
            <a:srcRect/>
            <a:stretch/>
          </p:blipFill>
          <p:spPr>
            <a:xfrm>
              <a:off x="2808717" y="3432838"/>
              <a:ext cx="6574564" cy="2912137"/>
            </a:xfrm>
            <a:prstGeom prst="rect">
              <a:avLst/>
            </a:prstGeom>
          </p:spPr>
        </p:pic>
        <p:pic>
          <p:nvPicPr>
            <p:cNvPr id="2" name="Picture 1">
              <a:extLst>
                <a:ext uri="{FF2B5EF4-FFF2-40B4-BE49-F238E27FC236}">
                  <a16:creationId xmlns:a16="http://schemas.microsoft.com/office/drawing/2014/main" id="{F136F7B0-58B8-B72E-EFCC-F671D979A17F}"/>
                </a:ext>
              </a:extLst>
            </p:cNvPr>
            <p:cNvPicPr>
              <a:picLocks noChangeAspect="1"/>
            </p:cNvPicPr>
            <p:nvPr/>
          </p:nvPicPr>
          <p:blipFill>
            <a:blip r:embed="rId4"/>
            <a:stretch>
              <a:fillRect/>
            </a:stretch>
          </p:blipFill>
          <p:spPr>
            <a:xfrm rot="913186">
              <a:off x="5002917" y="3825930"/>
              <a:ext cx="4618525" cy="912964"/>
            </a:xfrm>
            <a:prstGeom prst="rect">
              <a:avLst/>
            </a:prstGeom>
          </p:spPr>
        </p:pic>
      </p:grpSp>
    </p:spTree>
    <p:extLst>
      <p:ext uri="{BB962C8B-B14F-4D97-AF65-F5344CB8AC3E}">
        <p14:creationId xmlns:p14="http://schemas.microsoft.com/office/powerpoint/2010/main" val="3318210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4D38AC30-4543-44E7-891D-B12E8FC43AF1}"/>
              </a:ext>
            </a:extLst>
          </p:cNvPr>
          <p:cNvSpPr txBox="1"/>
          <p:nvPr/>
        </p:nvSpPr>
        <p:spPr>
          <a:xfrm>
            <a:off x="1401535" y="1255763"/>
            <a:ext cx="9388928" cy="2862322"/>
          </a:xfrm>
          <a:prstGeom prst="rect">
            <a:avLst/>
          </a:prstGeom>
          <a:noFill/>
        </p:spPr>
        <p:txBody>
          <a:bodyPr wrap="square" lIns="91440" tIns="45720" rIns="91440" bIns="45720" rtlCol="0" anchor="t">
            <a:spAutoFit/>
          </a:bodyPr>
          <a:lstStyle/>
          <a:p>
            <a:r>
              <a:rPr lang="nb-NO" dirty="0"/>
              <a:t>"Ethvert objekt som beveger seg gjennom en masse (vann, luft) må ha en kraft som flytter på massen. Dette kan f.eks. være et seil, motor eller </a:t>
            </a:r>
            <a:r>
              <a:rPr lang="nb-NO" b="1" dirty="0"/>
              <a:t>moment".</a:t>
            </a:r>
            <a:endParaRPr lang="nb-NO" dirty="0"/>
          </a:p>
          <a:p>
            <a:endParaRPr lang="nb-NO" b="1" dirty="0">
              <a:cs typeface="Calibri"/>
            </a:endParaRPr>
          </a:p>
          <a:p>
            <a:r>
              <a:rPr lang="nb-NO" b="1" dirty="0">
                <a:ea typeface="+mn-lt"/>
                <a:cs typeface="+mn-lt"/>
              </a:rPr>
              <a:t>Løft genereres av endring i retning av luftstrømmen nedover. </a:t>
            </a:r>
            <a:r>
              <a:rPr lang="nb-NO" dirty="0">
                <a:ea typeface="+mn-lt"/>
                <a:cs typeface="+mn-lt"/>
              </a:rPr>
              <a:t>Vi sier at: </a:t>
            </a:r>
            <a:r>
              <a:rPr lang="nb-NO" b="1" i="1" dirty="0">
                <a:ea typeface="+mn-lt"/>
                <a:cs typeface="+mn-lt"/>
              </a:rPr>
              <a:t>momentet som kreves for å endre luftstrømmens retning nedover virker med motsatt retning på vingeprofilet, kalt løft</a:t>
            </a:r>
            <a:r>
              <a:rPr lang="nb-NO" b="1" dirty="0">
                <a:ea typeface="+mn-lt"/>
                <a:cs typeface="+mn-lt"/>
              </a:rPr>
              <a:t>.</a:t>
            </a:r>
          </a:p>
          <a:p>
            <a:endParaRPr lang="nb-NO" b="1" dirty="0">
              <a:ea typeface="+mn-lt"/>
              <a:cs typeface="+mn-lt"/>
            </a:endParaRPr>
          </a:p>
          <a:p>
            <a:pPr marL="285750" indent="-285750">
              <a:buFont typeface="Arial"/>
              <a:buChar char="•"/>
            </a:pPr>
            <a:r>
              <a:rPr lang="nb-NO" dirty="0">
                <a:ea typeface="+mn-lt"/>
                <a:cs typeface="+mn-lt"/>
              </a:rPr>
              <a:t>Dersom mer av luftstrømmen presses nedover, vil differansen være en motkraft kalt </a:t>
            </a:r>
            <a:r>
              <a:rPr lang="nb-NO" b="1" dirty="0">
                <a:ea typeface="+mn-lt"/>
                <a:cs typeface="+mn-lt"/>
              </a:rPr>
              <a:t>løft.</a:t>
            </a:r>
            <a:endParaRPr lang="nb-NO" dirty="0">
              <a:ea typeface="+mn-lt"/>
              <a:cs typeface="+mn-lt"/>
            </a:endParaRPr>
          </a:p>
          <a:p>
            <a:pPr marL="285750" indent="-285750">
              <a:buFont typeface="Arial"/>
              <a:buChar char="•"/>
            </a:pPr>
            <a:r>
              <a:rPr lang="nb-NO" dirty="0">
                <a:ea typeface="+mn-lt"/>
                <a:cs typeface="+mn-lt"/>
              </a:rPr>
              <a:t>Endring av luftstrømmen </a:t>
            </a:r>
            <a:r>
              <a:rPr lang="nb-NO" i="1" dirty="0">
                <a:ea typeface="+mn-lt"/>
                <a:cs typeface="+mn-lt"/>
              </a:rPr>
              <a:t>både over og under vingen</a:t>
            </a:r>
            <a:r>
              <a:rPr lang="nb-NO" dirty="0">
                <a:ea typeface="+mn-lt"/>
                <a:cs typeface="+mn-lt"/>
              </a:rPr>
              <a:t> bidrar til løftet.</a:t>
            </a:r>
            <a:endParaRPr lang="nb-NO" dirty="0">
              <a:cs typeface="Calibri" panose="020F0502020204030204"/>
            </a:endParaRPr>
          </a:p>
          <a:p>
            <a:endParaRPr lang="nb-NO" dirty="0">
              <a:cs typeface="Calibri" panose="020F0502020204030204"/>
            </a:endParaRPr>
          </a:p>
          <a:p>
            <a:pPr marL="285750" indent="-285750">
              <a:buFontTx/>
              <a:buChar char="-"/>
            </a:pPr>
            <a:endParaRPr lang="nb-NO" dirty="0">
              <a:cs typeface="Calibri" panose="020F0502020204030204"/>
            </a:endParaRPr>
          </a:p>
        </p:txBody>
      </p:sp>
      <p:pic>
        <p:nvPicPr>
          <p:cNvPr id="2" name="Picture 1">
            <a:extLst>
              <a:ext uri="{FF2B5EF4-FFF2-40B4-BE49-F238E27FC236}">
                <a16:creationId xmlns:a16="http://schemas.microsoft.com/office/drawing/2014/main" id="{C2F0E74C-9769-8B42-B547-78E192035F53}"/>
              </a:ext>
            </a:extLst>
          </p:cNvPr>
          <p:cNvPicPr>
            <a:picLocks noChangeAspect="1"/>
          </p:cNvPicPr>
          <p:nvPr/>
        </p:nvPicPr>
        <p:blipFill>
          <a:blip r:embed="rId3"/>
          <a:srcRect/>
          <a:stretch/>
        </p:blipFill>
        <p:spPr>
          <a:xfrm>
            <a:off x="1239519" y="3498488"/>
            <a:ext cx="9712961" cy="3009113"/>
          </a:xfrm>
          <a:prstGeom prst="rect">
            <a:avLst/>
          </a:prstGeom>
        </p:spPr>
      </p:pic>
    </p:spTree>
    <p:extLst>
      <p:ext uri="{BB962C8B-B14F-4D97-AF65-F5344CB8AC3E}">
        <p14:creationId xmlns:p14="http://schemas.microsoft.com/office/powerpoint/2010/main" val="8427986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A0D8D10-C63B-8246-BCA5-520637F9FE83}"/>
              </a:ext>
            </a:extLst>
          </p:cNvPr>
          <p:cNvPicPr>
            <a:picLocks noChangeAspect="1"/>
          </p:cNvPicPr>
          <p:nvPr/>
        </p:nvPicPr>
        <p:blipFill>
          <a:blip r:embed="rId3"/>
          <a:stretch>
            <a:fillRect/>
          </a:stretch>
        </p:blipFill>
        <p:spPr>
          <a:xfrm>
            <a:off x="1552528" y="3808671"/>
            <a:ext cx="8795400" cy="2718374"/>
          </a:xfrm>
          <a:prstGeom prst="rect">
            <a:avLst/>
          </a:prstGeom>
        </p:spPr>
      </p:pic>
      <p:sp>
        <p:nvSpPr>
          <p:cNvPr id="2" name="TextBox 1">
            <a:extLst>
              <a:ext uri="{FF2B5EF4-FFF2-40B4-BE49-F238E27FC236}">
                <a16:creationId xmlns:a16="http://schemas.microsoft.com/office/drawing/2014/main" id="{27181B5E-8070-B94A-B9A3-B16CFD9B54C3}"/>
              </a:ext>
            </a:extLst>
          </p:cNvPr>
          <p:cNvSpPr txBox="1"/>
          <p:nvPr/>
        </p:nvSpPr>
        <p:spPr>
          <a:xfrm>
            <a:off x="775854" y="1353787"/>
            <a:ext cx="10640292" cy="584775"/>
          </a:xfrm>
          <a:prstGeom prst="rect">
            <a:avLst/>
          </a:prstGeom>
          <a:noFill/>
        </p:spPr>
        <p:txBody>
          <a:bodyPr wrap="square" rtlCol="0">
            <a:spAutoFit/>
          </a:bodyPr>
          <a:lstStyle/>
          <a:p>
            <a:r>
              <a:rPr lang="en-NO" sz="3200" b="1" dirty="0"/>
              <a:t>Angrepsvinkel</a:t>
            </a:r>
          </a:p>
        </p:txBody>
      </p:sp>
      <p:sp>
        <p:nvSpPr>
          <p:cNvPr id="9" name="TextBox 8">
            <a:extLst>
              <a:ext uri="{FF2B5EF4-FFF2-40B4-BE49-F238E27FC236}">
                <a16:creationId xmlns:a16="http://schemas.microsoft.com/office/drawing/2014/main" id="{16005752-2930-A54D-A249-D21FF3A7B4CE}"/>
              </a:ext>
            </a:extLst>
          </p:cNvPr>
          <p:cNvSpPr txBox="1"/>
          <p:nvPr/>
        </p:nvSpPr>
        <p:spPr>
          <a:xfrm>
            <a:off x="775854" y="2054345"/>
            <a:ext cx="9388928" cy="1754326"/>
          </a:xfrm>
          <a:prstGeom prst="rect">
            <a:avLst/>
          </a:prstGeom>
          <a:noFill/>
        </p:spPr>
        <p:txBody>
          <a:bodyPr wrap="square" rtlCol="0">
            <a:spAutoFit/>
          </a:bodyPr>
          <a:lstStyle/>
          <a:p>
            <a:r>
              <a:rPr lang="nb-NO" altLang="en-US" b="1" dirty="0"/>
              <a:t>«Vinkelen mellom vingekorden og luftstrømmen / </a:t>
            </a:r>
            <a:r>
              <a:rPr lang="nb-NO" altLang="en-US" b="1" dirty="0" err="1"/>
              <a:t>flybanen</a:t>
            </a:r>
            <a:r>
              <a:rPr lang="nb-NO" altLang="en-US" b="1" dirty="0"/>
              <a:t>»</a:t>
            </a:r>
            <a:endParaRPr lang="nb-NO" altLang="en-US" dirty="0"/>
          </a:p>
          <a:p>
            <a:endParaRPr lang="nb-NO" dirty="0"/>
          </a:p>
          <a:p>
            <a:pPr marL="285750" indent="-285750">
              <a:buFontTx/>
              <a:buChar char="-"/>
            </a:pPr>
            <a:r>
              <a:rPr lang="en-NO" b="1" dirty="0"/>
              <a:t>Vingekorde:</a:t>
            </a:r>
            <a:r>
              <a:rPr lang="en-NO" dirty="0"/>
              <a:t> En tenkt linje fra profilets bakkant til forkant.</a:t>
            </a:r>
          </a:p>
          <a:p>
            <a:pPr marL="285750" indent="-285750">
              <a:buFontTx/>
              <a:buChar char="-"/>
            </a:pPr>
            <a:r>
              <a:rPr lang="en-NO" dirty="0"/>
              <a:t>Angrepsvinkelen forandrer seg kontinuerlig mens vi flyr. Den kan også endres av </a:t>
            </a:r>
            <a:r>
              <a:rPr lang="nb-NO" dirty="0"/>
              <a:t>flyger</a:t>
            </a:r>
            <a:r>
              <a:rPr lang="en-NO" dirty="0"/>
              <a:t>en.</a:t>
            </a:r>
          </a:p>
          <a:p>
            <a:pPr marL="285750" indent="-285750">
              <a:buFontTx/>
              <a:buChar char="-"/>
            </a:pPr>
            <a:r>
              <a:rPr lang="en-NO" b="1" dirty="0"/>
              <a:t>Større</a:t>
            </a:r>
            <a:r>
              <a:rPr lang="en-NO" dirty="0"/>
              <a:t> angrepsvinkel = </a:t>
            </a:r>
            <a:r>
              <a:rPr lang="en-NO" b="1" dirty="0"/>
              <a:t>mer løft</a:t>
            </a:r>
            <a:r>
              <a:rPr lang="en-NO" dirty="0"/>
              <a:t>. </a:t>
            </a:r>
          </a:p>
          <a:p>
            <a:pPr marL="285750" indent="-285750">
              <a:buFontTx/>
              <a:buChar char="-"/>
            </a:pPr>
            <a:r>
              <a:rPr lang="en-NO" b="1" dirty="0"/>
              <a:t>Mindre</a:t>
            </a:r>
            <a:r>
              <a:rPr lang="en-NO" dirty="0"/>
              <a:t> angrepsvinkel = </a:t>
            </a:r>
            <a:r>
              <a:rPr lang="en-NO" b="1" dirty="0"/>
              <a:t>mindre løft</a:t>
            </a:r>
            <a:r>
              <a:rPr lang="en-NO" dirty="0"/>
              <a:t>.</a:t>
            </a:r>
          </a:p>
        </p:txBody>
      </p:sp>
    </p:spTree>
    <p:extLst>
      <p:ext uri="{BB962C8B-B14F-4D97-AF65-F5344CB8AC3E}">
        <p14:creationId xmlns:p14="http://schemas.microsoft.com/office/powerpoint/2010/main" val="32615115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2E378C0-66D7-9944-8DB1-F01827A8AE49}"/>
              </a:ext>
            </a:extLst>
          </p:cNvPr>
          <p:cNvSpPr txBox="1"/>
          <p:nvPr/>
        </p:nvSpPr>
        <p:spPr>
          <a:xfrm>
            <a:off x="775854" y="1353787"/>
            <a:ext cx="10640292" cy="584775"/>
          </a:xfrm>
          <a:prstGeom prst="rect">
            <a:avLst/>
          </a:prstGeom>
          <a:noFill/>
        </p:spPr>
        <p:txBody>
          <a:bodyPr wrap="square" rtlCol="0">
            <a:spAutoFit/>
          </a:bodyPr>
          <a:lstStyle/>
          <a:p>
            <a:r>
              <a:rPr lang="en-NO" sz="3200" b="1" dirty="0"/>
              <a:t>Steil</a:t>
            </a:r>
          </a:p>
        </p:txBody>
      </p:sp>
      <p:sp>
        <p:nvSpPr>
          <p:cNvPr id="3" name="TextBox 2">
            <a:extLst>
              <a:ext uri="{FF2B5EF4-FFF2-40B4-BE49-F238E27FC236}">
                <a16:creationId xmlns:a16="http://schemas.microsoft.com/office/drawing/2014/main" id="{9BB8356A-00FB-2142-86F9-E6EE3903B458}"/>
              </a:ext>
            </a:extLst>
          </p:cNvPr>
          <p:cNvSpPr txBox="1"/>
          <p:nvPr/>
        </p:nvSpPr>
        <p:spPr>
          <a:xfrm>
            <a:off x="775854" y="2054345"/>
            <a:ext cx="4759532" cy="3139321"/>
          </a:xfrm>
          <a:prstGeom prst="rect">
            <a:avLst/>
          </a:prstGeom>
          <a:noFill/>
        </p:spPr>
        <p:txBody>
          <a:bodyPr wrap="square" lIns="91440" tIns="45720" rIns="91440" bIns="45720" rtlCol="0" anchor="t">
            <a:spAutoFit/>
          </a:bodyPr>
          <a:lstStyle/>
          <a:p>
            <a:r>
              <a:rPr lang="nb-NO" altLang="en-US" b="1" dirty="0"/>
              <a:t>«Inntreffer når luftstrømmen ikke lenger kan følge profilet»</a:t>
            </a:r>
            <a:endParaRPr lang="nb-NO" altLang="en-US" dirty="0"/>
          </a:p>
          <a:p>
            <a:endParaRPr lang="nb-NO" dirty="0"/>
          </a:p>
          <a:p>
            <a:pPr marL="285750" indent="-285750">
              <a:buFontTx/>
              <a:buChar char="-"/>
            </a:pPr>
            <a:r>
              <a:rPr lang="nb-NO" dirty="0"/>
              <a:t>Å </a:t>
            </a:r>
            <a:r>
              <a:rPr lang="nb-NO" b="1" dirty="0"/>
              <a:t>steile </a:t>
            </a:r>
            <a:r>
              <a:rPr lang="nb-NO" dirty="0"/>
              <a:t>en speedglider betyr at den slutter å fly, den “detter ned”.</a:t>
            </a:r>
          </a:p>
          <a:p>
            <a:pPr marL="285750" indent="-285750">
              <a:buFontTx/>
              <a:buChar char="-"/>
            </a:pPr>
            <a:r>
              <a:rPr lang="nb-NO" dirty="0"/>
              <a:t>Angrepsvinkelen blir for stor til at luftstrømmen kan følge speedgliderens overside.</a:t>
            </a:r>
          </a:p>
          <a:p>
            <a:pPr marL="285750" indent="-285750">
              <a:buFontTx/>
              <a:buChar char="-"/>
            </a:pPr>
            <a:r>
              <a:rPr lang="nb-NO" altLang="en-US" b="1" i="1" dirty="0"/>
              <a:t>Steil inntreffer alltid på samme angrepsvinkel.</a:t>
            </a:r>
          </a:p>
          <a:p>
            <a:endParaRPr lang="nb-NO" dirty="0"/>
          </a:p>
        </p:txBody>
      </p:sp>
      <p:sp>
        <p:nvSpPr>
          <p:cNvPr id="6" name="TextBox 5">
            <a:extLst>
              <a:ext uri="{FF2B5EF4-FFF2-40B4-BE49-F238E27FC236}">
                <a16:creationId xmlns:a16="http://schemas.microsoft.com/office/drawing/2014/main" id="{6CED1C03-507A-D846-820B-121BC89A3C4F}"/>
              </a:ext>
            </a:extLst>
          </p:cNvPr>
          <p:cNvSpPr txBox="1"/>
          <p:nvPr/>
        </p:nvSpPr>
        <p:spPr>
          <a:xfrm>
            <a:off x="1089751" y="5504213"/>
            <a:ext cx="7907291" cy="369332"/>
          </a:xfrm>
          <a:prstGeom prst="rect">
            <a:avLst/>
          </a:prstGeom>
          <a:noFill/>
        </p:spPr>
        <p:txBody>
          <a:bodyPr wrap="square" rtlCol="0">
            <a:spAutoFit/>
          </a:bodyPr>
          <a:lstStyle/>
          <a:p>
            <a:r>
              <a:rPr lang="nb-NO" altLang="en-US" b="1" dirty="0"/>
              <a:t>I praktisk flyging: </a:t>
            </a:r>
            <a:r>
              <a:rPr lang="nb-NO" altLang="en-US" dirty="0"/>
              <a:t>Mer brems = mindre fart = nærmere steilehastighet.</a:t>
            </a:r>
          </a:p>
        </p:txBody>
      </p:sp>
      <p:pic>
        <p:nvPicPr>
          <p:cNvPr id="17" name="Picture 16">
            <a:extLst>
              <a:ext uri="{FF2B5EF4-FFF2-40B4-BE49-F238E27FC236}">
                <a16:creationId xmlns:a16="http://schemas.microsoft.com/office/drawing/2014/main" id="{BCEABAFB-F088-292A-FE9B-0D5BD1FC62BF}"/>
              </a:ext>
            </a:extLst>
          </p:cNvPr>
          <p:cNvPicPr>
            <a:picLocks noChangeAspect="1"/>
          </p:cNvPicPr>
          <p:nvPr/>
        </p:nvPicPr>
        <p:blipFill>
          <a:blip r:embed="rId3"/>
          <a:stretch>
            <a:fillRect/>
          </a:stretch>
        </p:blipFill>
        <p:spPr>
          <a:xfrm>
            <a:off x="7263247" y="2922920"/>
            <a:ext cx="4011424" cy="2270746"/>
          </a:xfrm>
          <a:prstGeom prst="rect">
            <a:avLst/>
          </a:prstGeom>
        </p:spPr>
      </p:pic>
      <p:pic>
        <p:nvPicPr>
          <p:cNvPr id="18" name="Picture 17">
            <a:extLst>
              <a:ext uri="{FF2B5EF4-FFF2-40B4-BE49-F238E27FC236}">
                <a16:creationId xmlns:a16="http://schemas.microsoft.com/office/drawing/2014/main" id="{F703A437-62CD-1C6F-9265-C72132A53483}"/>
              </a:ext>
            </a:extLst>
          </p:cNvPr>
          <p:cNvPicPr>
            <a:picLocks noChangeAspect="1"/>
          </p:cNvPicPr>
          <p:nvPr/>
        </p:nvPicPr>
        <p:blipFill>
          <a:blip r:embed="rId4"/>
          <a:stretch>
            <a:fillRect/>
          </a:stretch>
        </p:blipFill>
        <p:spPr>
          <a:xfrm>
            <a:off x="7239001" y="1440906"/>
            <a:ext cx="4377971" cy="1372632"/>
          </a:xfrm>
          <a:prstGeom prst="rect">
            <a:avLst/>
          </a:prstGeom>
        </p:spPr>
      </p:pic>
    </p:spTree>
    <p:extLst>
      <p:ext uri="{BB962C8B-B14F-4D97-AF65-F5344CB8AC3E}">
        <p14:creationId xmlns:p14="http://schemas.microsoft.com/office/powerpoint/2010/main" val="38412850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3C3AFC9C2C476C43A0EBC83FD12C3506" ma:contentTypeVersion="14" ma:contentTypeDescription="Opprett et nytt dokument." ma:contentTypeScope="" ma:versionID="0e1c2720254445e16c1da0b9503ac3bc">
  <xsd:schema xmlns:xsd="http://www.w3.org/2001/XMLSchema" xmlns:xs="http://www.w3.org/2001/XMLSchema" xmlns:p="http://schemas.microsoft.com/office/2006/metadata/properties" xmlns:ns2="0407ded1-0cca-4a9c-a9ed-3adc42b62707" xmlns:ns3="1b3efd35-8258-464b-ae98-a25615be8447" targetNamespace="http://schemas.microsoft.com/office/2006/metadata/properties" ma:root="true" ma:fieldsID="012fcfd5f93720eacea84110af04aee0" ns2:_="" ns3:_="">
    <xsd:import namespace="0407ded1-0cca-4a9c-a9ed-3adc42b62707"/>
    <xsd:import namespace="1b3efd35-8258-464b-ae98-a25615be844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Location" minOccurs="0"/>
                <xsd:element ref="ns2:MediaServiceOCR" minOccurs="0"/>
                <xsd:element ref="ns2:MediaServiceAutoKeyPoints" minOccurs="0"/>
                <xsd:element ref="ns2:MediaServiceKeyPoints" minOccurs="0"/>
                <xsd:element ref="ns2:MediaServiceGenerationTime" minOccurs="0"/>
                <xsd:element ref="ns2:MediaServiceEventHashCode" minOccurs="0"/>
                <xsd:element ref="ns3:SharedWithUsers" minOccurs="0"/>
                <xsd:element ref="ns3:SharedWithDetails" minOccurs="0"/>
                <xsd:element ref="ns2:MediaLengthInSecond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07ded1-0cca-4a9c-a9ed-3adc42b6270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b3efd35-8258-464b-ae98-a25615be8447" elementFormDefault="qualified">
    <xsd:import namespace="http://schemas.microsoft.com/office/2006/documentManagement/types"/>
    <xsd:import namespace="http://schemas.microsoft.com/office/infopath/2007/PartnerControls"/>
    <xsd:element name="SharedWithUsers" ma:index="18"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Delings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72BA7DE-E3A6-40E1-AC32-8AB73D607188}">
  <ds:schemaRefs>
    <ds:schemaRef ds:uri="1b3efd35-8258-464b-ae98-a25615be8447"/>
    <ds:schemaRef ds:uri="http://schemas.openxmlformats.org/package/2006/metadata/core-properties"/>
    <ds:schemaRef ds:uri="0407ded1-0cca-4a9c-a9ed-3adc42b62707"/>
    <ds:schemaRef ds:uri="http://schemas.microsoft.com/office/2006/documentManagement/types"/>
    <ds:schemaRef ds:uri="http://schemas.microsoft.com/office/2006/metadata/properties"/>
    <ds:schemaRef ds:uri="http://purl.org/dc/elements/1.1/"/>
    <ds:schemaRef ds:uri="http://purl.org/dc/dcmitype/"/>
    <ds:schemaRef ds:uri="http://purl.org/dc/terms/"/>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BAE99786-2BA5-4F0B-84AC-CFD3C71D0BB3}">
  <ds:schemaRefs>
    <ds:schemaRef ds:uri="http://schemas.microsoft.com/sharepoint/v3/contenttype/forms"/>
  </ds:schemaRefs>
</ds:datastoreItem>
</file>

<file path=customXml/itemProps3.xml><?xml version="1.0" encoding="utf-8"?>
<ds:datastoreItem xmlns:ds="http://schemas.openxmlformats.org/officeDocument/2006/customXml" ds:itemID="{0D583190-AE22-4B0D-BCCC-07D86016479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407ded1-0cca-4a9c-a9ed-3adc42b62707"/>
    <ds:schemaRef ds:uri="1b3efd35-8258-464b-ae98-a25615be844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7248</TotalTime>
  <Words>3374</Words>
  <Application>Microsoft Office PowerPoint</Application>
  <PresentationFormat>Widescreen</PresentationFormat>
  <Paragraphs>299</Paragraphs>
  <Slides>27</Slides>
  <Notes>23</Notes>
  <HiddenSlides>1</HiddenSlides>
  <MMClips>2</MMClips>
  <ScaleCrop>false</ScaleCrop>
  <HeadingPairs>
    <vt:vector size="6" baseType="variant">
      <vt:variant>
        <vt:lpstr>Brukte skrifter</vt:lpstr>
      </vt:variant>
      <vt:variant>
        <vt:i4>3</vt:i4>
      </vt:variant>
      <vt:variant>
        <vt:lpstr>Tema</vt:lpstr>
      </vt:variant>
      <vt:variant>
        <vt:i4>1</vt:i4>
      </vt:variant>
      <vt:variant>
        <vt:lpstr>Lysbildetitler</vt:lpstr>
      </vt:variant>
      <vt:variant>
        <vt:i4>27</vt:i4>
      </vt:variant>
    </vt:vector>
  </HeadingPairs>
  <TitlesOfParts>
    <vt:vector size="31" baseType="lpstr">
      <vt:lpstr>Arial</vt:lpstr>
      <vt:lpstr>Calibri</vt:lpstr>
      <vt:lpstr>Calibri Light</vt:lpstr>
      <vt:lpstr>Office Theme</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vector>
  </TitlesOfParts>
  <Manager/>
  <Company>NLF</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Aerodynamikk</dc:title>
  <dc:subject>Undervisning PP2 - Aerodynamikk</dc:subject>
  <dc:creator>Tormod Sandtorv</dc:creator>
  <cp:keywords>paragliding, PP2, kurs, NLF</cp:keywords>
  <dc:description>Laget for kurs i BHPK</dc:description>
  <cp:lastModifiedBy>Nilsen, Trond</cp:lastModifiedBy>
  <cp:revision>394</cp:revision>
  <dcterms:created xsi:type="dcterms:W3CDTF">2021-07-31T13:58:55Z</dcterms:created>
  <dcterms:modified xsi:type="dcterms:W3CDTF">2024-01-19T11:42:26Z</dcterms:modified>
  <cp:category>Paragliding</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0x0101003C3AFC9C2C476C43A0EBC83FD12C3506</vt:lpwstr>
  </property>
</Properties>
</file>