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5" r:id="rId4"/>
  </p:sldMasterIdLst>
  <p:notesMasterIdLst>
    <p:notesMasterId r:id="rId19"/>
  </p:notesMasterIdLst>
  <p:sldIdLst>
    <p:sldId id="285" r:id="rId5"/>
    <p:sldId id="258" r:id="rId6"/>
    <p:sldId id="257" r:id="rId7"/>
    <p:sldId id="259" r:id="rId8"/>
    <p:sldId id="260" r:id="rId9"/>
    <p:sldId id="261" r:id="rId10"/>
    <p:sldId id="262" r:id="rId11"/>
    <p:sldId id="263" r:id="rId12"/>
    <p:sldId id="264" r:id="rId13"/>
    <p:sldId id="265" r:id="rId14"/>
    <p:sldId id="266" r:id="rId15"/>
    <p:sldId id="267" r:id="rId16"/>
    <p:sldId id="268" r:id="rId17"/>
    <p:sldId id="269" r:id="rId18"/>
  </p:sldIdLst>
  <p:sldSz cx="12192000" cy="6858000"/>
  <p:notesSz cx="6858000" cy="9144000"/>
  <p:defaultTextStyle>
    <a:defPPr>
      <a:defRPr lang="en-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rmod Sandtorv" initials="TS" lastIdx="1" clrIdx="0">
    <p:extLst>
      <p:ext uri="{19B8F6BF-5375-455C-9EA6-DF929625EA0E}">
        <p15:presenceInfo xmlns:p15="http://schemas.microsoft.com/office/powerpoint/2012/main" userId="4f33310f0c55366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010100"/>
    <a:srgbClr val="007F00"/>
    <a:srgbClr val="007C00"/>
    <a:srgbClr val="DC0000"/>
    <a:srgbClr val="8CACB5"/>
    <a:srgbClr val="FFBB22"/>
    <a:srgbClr val="24518D"/>
    <a:srgbClr val="D50000"/>
    <a:srgbClr val="7A9C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20"/>
    <p:restoredTop sz="70373"/>
  </p:normalViewPr>
  <p:slideViewPr>
    <p:cSldViewPr snapToGrid="0" snapToObjects="1">
      <p:cViewPr varScale="1">
        <p:scale>
          <a:sx n="80" d="100"/>
          <a:sy n="80" d="100"/>
        </p:scale>
        <p:origin x="194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rmod" userId="S::tormod_live.no#ext#@terjehopencc.onmicrosoft.com::c9791e28-9489-4d34-b3f7-c2e4b933867c" providerId="AD" clId="Web-{E201775F-2902-4DDC-9807-DC001222A4B0}"/>
    <pc:docChg chg="modSld">
      <pc:chgData name="tormod" userId="S::tormod_live.no#ext#@terjehopencc.onmicrosoft.com::c9791e28-9489-4d34-b3f7-c2e4b933867c" providerId="AD" clId="Web-{E201775F-2902-4DDC-9807-DC001222A4B0}" dt="2021-08-03T10:41:54.551" v="39"/>
      <pc:docMkLst>
        <pc:docMk/>
      </pc:docMkLst>
      <pc:sldChg chg="modSp">
        <pc:chgData name="tormod" userId="S::tormod_live.no#ext#@terjehopencc.onmicrosoft.com::c9791e28-9489-4d34-b3f7-c2e4b933867c" providerId="AD" clId="Web-{E201775F-2902-4DDC-9807-DC001222A4B0}" dt="2021-08-03T10:38:19.758" v="9" actId="20577"/>
        <pc:sldMkLst>
          <pc:docMk/>
          <pc:sldMk cId="3841285088" sldId="264"/>
        </pc:sldMkLst>
        <pc:spChg chg="mod">
          <ac:chgData name="tormod" userId="S::tormod_live.no#ext#@terjehopencc.onmicrosoft.com::c9791e28-9489-4d34-b3f7-c2e4b933867c" providerId="AD" clId="Web-{E201775F-2902-4DDC-9807-DC001222A4B0}" dt="2021-08-03T10:38:19.758" v="9" actId="20577"/>
          <ac:spMkLst>
            <pc:docMk/>
            <pc:sldMk cId="3841285088" sldId="264"/>
            <ac:spMk id="3" creationId="{9BB8356A-00FB-2142-86F9-E6EE3903B458}"/>
          </ac:spMkLst>
        </pc:spChg>
      </pc:sldChg>
      <pc:sldChg chg="modSp">
        <pc:chgData name="tormod" userId="S::tormod_live.no#ext#@terjehopencc.onmicrosoft.com::c9791e28-9489-4d34-b3f7-c2e4b933867c" providerId="AD" clId="Web-{E201775F-2902-4DDC-9807-DC001222A4B0}" dt="2021-08-03T10:39:12.964" v="15" actId="1076"/>
        <pc:sldMkLst>
          <pc:docMk/>
          <pc:sldMk cId="3980493633" sldId="266"/>
        </pc:sldMkLst>
        <pc:spChg chg="mod">
          <ac:chgData name="tormod" userId="S::tormod_live.no#ext#@terjehopencc.onmicrosoft.com::c9791e28-9489-4d34-b3f7-c2e4b933867c" providerId="AD" clId="Web-{E201775F-2902-4DDC-9807-DC001222A4B0}" dt="2021-08-03T10:39:12.964" v="15" actId="1076"/>
          <ac:spMkLst>
            <pc:docMk/>
            <pc:sldMk cId="3980493633" sldId="266"/>
            <ac:spMk id="56" creationId="{5A0AA677-850D-4A45-B83D-0405D18D2258}"/>
          </ac:spMkLst>
        </pc:spChg>
      </pc:sldChg>
      <pc:sldChg chg="modSp">
        <pc:chgData name="tormod" userId="S::tormod_live.no#ext#@terjehopencc.onmicrosoft.com::c9791e28-9489-4d34-b3f7-c2e4b933867c" providerId="AD" clId="Web-{E201775F-2902-4DDC-9807-DC001222A4B0}" dt="2021-08-03T10:40:42.094" v="17" actId="20577"/>
        <pc:sldMkLst>
          <pc:docMk/>
          <pc:sldMk cId="2913831300" sldId="269"/>
        </pc:sldMkLst>
        <pc:spChg chg="mod">
          <ac:chgData name="tormod" userId="S::tormod_live.no#ext#@terjehopencc.onmicrosoft.com::c9791e28-9489-4d34-b3f7-c2e4b933867c" providerId="AD" clId="Web-{E201775F-2902-4DDC-9807-DC001222A4B0}" dt="2021-08-03T10:40:42.094" v="17" actId="20577"/>
          <ac:spMkLst>
            <pc:docMk/>
            <pc:sldMk cId="2913831300" sldId="269"/>
            <ac:spMk id="3" creationId="{4613883C-7677-234F-BD13-6E814E15E75A}"/>
          </ac:spMkLst>
        </pc:spChg>
      </pc:sldChg>
      <pc:sldChg chg="modNotes">
        <pc:chgData name="tormod" userId="S::tormod_live.no#ext#@terjehopencc.onmicrosoft.com::c9791e28-9489-4d34-b3f7-c2e4b933867c" providerId="AD" clId="Web-{E201775F-2902-4DDC-9807-DC001222A4B0}" dt="2021-08-03T10:41:54.551" v="39"/>
        <pc:sldMkLst>
          <pc:docMk/>
          <pc:sldMk cId="864168836" sldId="271"/>
        </pc:sldMkLst>
      </pc:sldChg>
    </pc:docChg>
  </pc:docChgLst>
  <pc:docChgLst>
    <pc:chgData name="tormod" userId="S::tormod_live.no#ext#@terjehopencc.onmicrosoft.com::c9791e28-9489-4d34-b3f7-c2e4b933867c" providerId="AD" clId="Web-{81C47160-3931-4F97-A9A4-1264DDE13587}"/>
    <pc:docChg chg="addSld delSld modSld">
      <pc:chgData name="tormod" userId="S::tormod_live.no#ext#@terjehopencc.onmicrosoft.com::c9791e28-9489-4d34-b3f7-c2e4b933867c" providerId="AD" clId="Web-{81C47160-3931-4F97-A9A4-1264DDE13587}" dt="2021-08-12T06:49:15.914" v="208"/>
      <pc:docMkLst>
        <pc:docMk/>
      </pc:docMkLst>
      <pc:sldChg chg="modNotes">
        <pc:chgData name="tormod" userId="S::tormod_live.no#ext#@terjehopencc.onmicrosoft.com::c9791e28-9489-4d34-b3f7-c2e4b933867c" providerId="AD" clId="Web-{81C47160-3931-4F97-A9A4-1264DDE13587}" dt="2021-08-12T06:39:36.621" v="93"/>
        <pc:sldMkLst>
          <pc:docMk/>
          <pc:sldMk cId="331821014" sldId="260"/>
        </pc:sldMkLst>
      </pc:sldChg>
      <pc:sldChg chg="modSp modNotes">
        <pc:chgData name="tormod" userId="S::tormod_live.no#ext#@terjehopencc.onmicrosoft.com::c9791e28-9489-4d34-b3f7-c2e4b933867c" providerId="AD" clId="Web-{81C47160-3931-4F97-A9A4-1264DDE13587}" dt="2021-08-12T06:49:15.914" v="208"/>
        <pc:sldMkLst>
          <pc:docMk/>
          <pc:sldMk cId="842798618" sldId="284"/>
        </pc:sldMkLst>
        <pc:spChg chg="mod">
          <ac:chgData name="tormod" userId="S::tormod_live.no#ext#@terjehopencc.onmicrosoft.com::c9791e28-9489-4d34-b3f7-c2e4b933867c" providerId="AD" clId="Web-{81C47160-3931-4F97-A9A4-1264DDE13587}" dt="2021-08-12T06:48:57.288" v="205" actId="20577"/>
          <ac:spMkLst>
            <pc:docMk/>
            <pc:sldMk cId="842798618" sldId="284"/>
            <ac:spMk id="13" creationId="{4D38AC30-4543-44E7-891D-B12E8FC43AF1}"/>
          </ac:spMkLst>
        </pc:spChg>
      </pc:sldChg>
      <pc:sldChg chg="addSp delSp modSp add del replId">
        <pc:chgData name="tormod" userId="S::tormod_live.no#ext#@terjehopencc.onmicrosoft.com::c9791e28-9489-4d34-b3f7-c2e4b933867c" providerId="AD" clId="Web-{81C47160-3931-4F97-A9A4-1264DDE13587}" dt="2021-08-12T06:47:15.271" v="202"/>
        <pc:sldMkLst>
          <pc:docMk/>
          <pc:sldMk cId="165576733" sldId="285"/>
        </pc:sldMkLst>
        <pc:spChg chg="del">
          <ac:chgData name="tormod" userId="S::tormod_live.no#ext#@terjehopencc.onmicrosoft.com::c9791e28-9489-4d34-b3f7-c2e4b933867c" providerId="AD" clId="Web-{81C47160-3931-4F97-A9A4-1264DDE13587}" dt="2021-08-12T06:45:38.581" v="192"/>
          <ac:spMkLst>
            <pc:docMk/>
            <pc:sldMk cId="165576733" sldId="285"/>
            <ac:spMk id="13" creationId="{4D38AC30-4543-44E7-891D-B12E8FC43AF1}"/>
          </ac:spMkLst>
        </pc:spChg>
        <pc:grpChg chg="del mod">
          <ac:chgData name="tormod" userId="S::tormod_live.no#ext#@terjehopencc.onmicrosoft.com::c9791e28-9489-4d34-b3f7-c2e4b933867c" providerId="AD" clId="Web-{81C47160-3931-4F97-A9A4-1264DDE13587}" dt="2021-08-12T06:45:47.128" v="194"/>
          <ac:grpSpMkLst>
            <pc:docMk/>
            <pc:sldMk cId="165576733" sldId="285"/>
            <ac:grpSpMk id="12" creationId="{02BDC4C6-4101-9A4C-9D69-89438D167FB8}"/>
          </ac:grpSpMkLst>
        </pc:grpChg>
        <pc:picChg chg="add del mod">
          <ac:chgData name="tormod" userId="S::tormod_live.no#ext#@terjehopencc.onmicrosoft.com::c9791e28-9489-4d34-b3f7-c2e4b933867c" providerId="AD" clId="Web-{81C47160-3931-4F97-A9A4-1264DDE13587}" dt="2021-08-12T06:47:11.989" v="201"/>
          <ac:picMkLst>
            <pc:docMk/>
            <pc:sldMk cId="165576733" sldId="285"/>
            <ac:picMk id="2" creationId="{A877B026-A14B-4BC4-B9B1-96B89331D5F1}"/>
          </ac:picMkLst>
        </pc:picChg>
      </pc:sldChg>
    </pc:docChg>
  </pc:docChgLst>
  <pc:docChgLst>
    <pc:chgData name="tormod" userId="S::tormod_live.no#ext#@terjehopencc.onmicrosoft.com::c9791e28-9489-4d34-b3f7-c2e4b933867c" providerId="AD" clId="Web-{B1074A57-59B9-46EA-9F66-65F8F19688F3}"/>
    <pc:docChg chg="delSld">
      <pc:chgData name="tormod" userId="S::tormod_live.no#ext#@terjehopencc.onmicrosoft.com::c9791e28-9489-4d34-b3f7-c2e4b933867c" providerId="AD" clId="Web-{B1074A57-59B9-46EA-9F66-65F8F19688F3}" dt="2021-08-02T22:42:21.738" v="0"/>
      <pc:docMkLst>
        <pc:docMk/>
      </pc:docMkLst>
      <pc:sldChg chg="del">
        <pc:chgData name="tormod" userId="S::tormod_live.no#ext#@terjehopencc.onmicrosoft.com::c9791e28-9489-4d34-b3f7-c2e4b933867c" providerId="AD" clId="Web-{B1074A57-59B9-46EA-9F66-65F8F19688F3}" dt="2021-08-02T22:42:21.738" v="0"/>
        <pc:sldMkLst>
          <pc:docMk/>
          <pc:sldMk cId="2631156415" sldId="284"/>
        </pc:sldMkLst>
      </pc:sldChg>
    </pc:docChg>
  </pc:docChgLst>
  <pc:docChgLst>
    <pc:chgData name="tormod" userId="S::tormod_live.no#ext#@terjehopencc.onmicrosoft.com::c9791e28-9489-4d34-b3f7-c2e4b933867c" providerId="AD" clId="Web-{3B63483E-2190-49A0-9E4F-D3370ECBFD19}"/>
    <pc:docChg chg="modSld">
      <pc:chgData name="tormod" userId="S::tormod_live.no#ext#@terjehopencc.onmicrosoft.com::c9791e28-9489-4d34-b3f7-c2e4b933867c" providerId="AD" clId="Web-{3B63483E-2190-49A0-9E4F-D3370ECBFD19}" dt="2021-08-14T12:20:45.994" v="91" actId="20577"/>
      <pc:docMkLst>
        <pc:docMk/>
      </pc:docMkLst>
      <pc:sldChg chg="modSp">
        <pc:chgData name="tormod" userId="S::tormod_live.no#ext#@terjehopencc.onmicrosoft.com::c9791e28-9489-4d34-b3f7-c2e4b933867c" providerId="AD" clId="Web-{3B63483E-2190-49A0-9E4F-D3370ECBFD19}" dt="2021-08-14T12:19:00.320" v="21" actId="20577"/>
        <pc:sldMkLst>
          <pc:docMk/>
          <pc:sldMk cId="3243163242" sldId="257"/>
        </pc:sldMkLst>
        <pc:spChg chg="mod">
          <ac:chgData name="tormod" userId="S::tormod_live.no#ext#@terjehopencc.onmicrosoft.com::c9791e28-9489-4d34-b3f7-c2e4b933867c" providerId="AD" clId="Web-{3B63483E-2190-49A0-9E4F-D3370ECBFD19}" dt="2021-08-14T12:19:00.320" v="21" actId="20577"/>
          <ac:spMkLst>
            <pc:docMk/>
            <pc:sldMk cId="3243163242" sldId="257"/>
            <ac:spMk id="5" creationId="{C0D51B56-7B33-4B47-A649-7607FC2C33F9}"/>
          </ac:spMkLst>
        </pc:spChg>
      </pc:sldChg>
      <pc:sldChg chg="modSp modNotes">
        <pc:chgData name="tormod" userId="S::tormod_live.no#ext#@terjehopencc.onmicrosoft.com::c9791e28-9489-4d34-b3f7-c2e4b933867c" providerId="AD" clId="Web-{3B63483E-2190-49A0-9E4F-D3370ECBFD19}" dt="2021-08-14T12:20:45.994" v="91" actId="20577"/>
        <pc:sldMkLst>
          <pc:docMk/>
          <pc:sldMk cId="511706482" sldId="259"/>
        </pc:sldMkLst>
        <pc:spChg chg="mod">
          <ac:chgData name="tormod" userId="S::tormod_live.no#ext#@terjehopencc.onmicrosoft.com::c9791e28-9489-4d34-b3f7-c2e4b933867c" providerId="AD" clId="Web-{3B63483E-2190-49A0-9E4F-D3370ECBFD19}" dt="2021-08-14T12:20:45.994" v="91" actId="20577"/>
          <ac:spMkLst>
            <pc:docMk/>
            <pc:sldMk cId="511706482" sldId="259"/>
            <ac:spMk id="3" creationId="{16454E44-FEE2-6449-8FD2-B715F0F6D7B5}"/>
          </ac:spMkLst>
        </pc:spChg>
      </pc:sldChg>
    </pc:docChg>
  </pc:docChgLst>
  <pc:docChgLst>
    <pc:chgData name="tormod" userId="S::tormod_live.no#ext#@terjehopencc.onmicrosoft.com::c9791e28-9489-4d34-b3f7-c2e4b933867c" providerId="AD" clId="Web-{F7DDF7C8-3BC9-4522-9A16-64C389705C9A}"/>
    <pc:docChg chg="modSld">
      <pc:chgData name="tormod" userId="S::tormod_live.no#ext#@terjehopencc.onmicrosoft.com::c9791e28-9489-4d34-b3f7-c2e4b933867c" providerId="AD" clId="Web-{F7DDF7C8-3BC9-4522-9A16-64C389705C9A}" dt="2021-08-03T19:08:30.644" v="0" actId="14100"/>
      <pc:docMkLst>
        <pc:docMk/>
      </pc:docMkLst>
      <pc:sldChg chg="modSp">
        <pc:chgData name="tormod" userId="S::tormod_live.no#ext#@terjehopencc.onmicrosoft.com::c9791e28-9489-4d34-b3f7-c2e4b933867c" providerId="AD" clId="Web-{F7DDF7C8-3BC9-4522-9A16-64C389705C9A}" dt="2021-08-03T19:08:30.644" v="0" actId="14100"/>
        <pc:sldMkLst>
          <pc:docMk/>
          <pc:sldMk cId="331821014" sldId="260"/>
        </pc:sldMkLst>
        <pc:spChg chg="mod">
          <ac:chgData name="tormod" userId="S::tormod_live.no#ext#@terjehopencc.onmicrosoft.com::c9791e28-9489-4d34-b3f7-c2e4b933867c" providerId="AD" clId="Web-{F7DDF7C8-3BC9-4522-9A16-64C389705C9A}" dt="2021-08-03T19:08:30.644" v="0" actId="14100"/>
          <ac:spMkLst>
            <pc:docMk/>
            <pc:sldMk cId="331821014" sldId="260"/>
            <ac:spMk id="5" creationId="{3769046C-F85E-7B46-AD73-6303387F407B}"/>
          </ac:spMkLst>
        </pc:spChg>
      </pc:sldChg>
    </pc:docChg>
  </pc:docChgLst>
  <pc:docChgLst>
    <pc:chgData name="tormod" userId="S::tormod_live.no#ext#@terjehopencc.onmicrosoft.com::c9791e28-9489-4d34-b3f7-c2e4b933867c" providerId="AD" clId="Web-{F925113F-0585-4819-8A6C-0F4E2E21FD1A}"/>
    <pc:docChg chg="addSld modSld">
      <pc:chgData name="tormod" userId="S::tormod_live.no#ext#@terjehopencc.onmicrosoft.com::c9791e28-9489-4d34-b3f7-c2e4b933867c" providerId="AD" clId="Web-{F925113F-0585-4819-8A6C-0F4E2E21FD1A}" dt="2021-08-11T22:23:31.419" v="367" actId="14100"/>
      <pc:docMkLst>
        <pc:docMk/>
      </pc:docMkLst>
      <pc:sldChg chg="addSp delSp modSp">
        <pc:chgData name="tormod" userId="S::tormod_live.no#ext#@terjehopencc.onmicrosoft.com::c9791e28-9489-4d34-b3f7-c2e4b933867c" providerId="AD" clId="Web-{F925113F-0585-4819-8A6C-0F4E2E21FD1A}" dt="2021-08-11T22:07:26.603" v="179" actId="20577"/>
        <pc:sldMkLst>
          <pc:docMk/>
          <pc:sldMk cId="331821014" sldId="260"/>
        </pc:sldMkLst>
        <pc:spChg chg="add del mod">
          <ac:chgData name="tormod" userId="S::tormod_live.no#ext#@terjehopencc.onmicrosoft.com::c9791e28-9489-4d34-b3f7-c2e4b933867c" providerId="AD" clId="Web-{F925113F-0585-4819-8A6C-0F4E2E21FD1A}" dt="2021-08-11T21:35:43.305" v="154"/>
          <ac:spMkLst>
            <pc:docMk/>
            <pc:sldMk cId="331821014" sldId="260"/>
            <ac:spMk id="2" creationId="{1FD0E512-54FB-472B-8D2D-58997B2ADE59}"/>
          </ac:spMkLst>
        </pc:spChg>
        <pc:spChg chg="add del mod">
          <ac:chgData name="tormod" userId="S::tormod_live.no#ext#@terjehopencc.onmicrosoft.com::c9791e28-9489-4d34-b3f7-c2e4b933867c" providerId="AD" clId="Web-{F925113F-0585-4819-8A6C-0F4E2E21FD1A}" dt="2021-08-11T22:07:26.603" v="179" actId="20577"/>
          <ac:spMkLst>
            <pc:docMk/>
            <pc:sldMk cId="331821014" sldId="260"/>
            <ac:spMk id="5" creationId="{3769046C-F85E-7B46-AD73-6303387F407B}"/>
          </ac:spMkLst>
        </pc:spChg>
        <pc:spChg chg="add del mod">
          <ac:chgData name="tormod" userId="S::tormod_live.no#ext#@terjehopencc.onmicrosoft.com::c9791e28-9489-4d34-b3f7-c2e4b933867c" providerId="AD" clId="Web-{F925113F-0585-4819-8A6C-0F4E2E21FD1A}" dt="2021-08-11T21:29:08.325" v="35"/>
          <ac:spMkLst>
            <pc:docMk/>
            <pc:sldMk cId="331821014" sldId="260"/>
            <ac:spMk id="13" creationId="{6FAA8A8F-F315-4E86-A438-0A0ABDA58489}"/>
          </ac:spMkLst>
        </pc:spChg>
        <pc:grpChg chg="del">
          <ac:chgData name="tormod" userId="S::tormod_live.no#ext#@terjehopencc.onmicrosoft.com::c9791e28-9489-4d34-b3f7-c2e4b933867c" providerId="AD" clId="Web-{F925113F-0585-4819-8A6C-0F4E2E21FD1A}" dt="2021-08-11T21:28:50.261" v="28"/>
          <ac:grpSpMkLst>
            <pc:docMk/>
            <pc:sldMk cId="331821014" sldId="260"/>
            <ac:grpSpMk id="12" creationId="{02BDC4C6-4101-9A4C-9D69-89438D167FB8}"/>
          </ac:grpSpMkLst>
        </pc:grpChg>
        <pc:picChg chg="add del mod">
          <ac:chgData name="tormod" userId="S::tormod_live.no#ext#@terjehopencc.onmicrosoft.com::c9791e28-9489-4d34-b3f7-c2e4b933867c" providerId="AD" clId="Web-{F925113F-0585-4819-8A6C-0F4E2E21FD1A}" dt="2021-08-11T22:05:20.995" v="162"/>
          <ac:picMkLst>
            <pc:docMk/>
            <pc:sldMk cId="331821014" sldId="260"/>
            <ac:picMk id="2" creationId="{CF409994-968B-46BC-8BE3-6A2AE64974FA}"/>
          </ac:picMkLst>
        </pc:picChg>
        <pc:picChg chg="add mod">
          <ac:chgData name="tormod" userId="S::tormod_live.no#ext#@terjehopencc.onmicrosoft.com::c9791e28-9489-4d34-b3f7-c2e4b933867c" providerId="AD" clId="Web-{F925113F-0585-4819-8A6C-0F4E2E21FD1A}" dt="2021-08-11T22:07:18.132" v="178" actId="1076"/>
          <ac:picMkLst>
            <pc:docMk/>
            <pc:sldMk cId="331821014" sldId="260"/>
            <ac:picMk id="6" creationId="{E26B6398-C2E9-48F2-998C-2ED24B033C6D}"/>
          </ac:picMkLst>
        </pc:picChg>
      </pc:sldChg>
      <pc:sldChg chg="addSp modSp">
        <pc:chgData name="tormod" userId="S::tormod_live.no#ext#@terjehopencc.onmicrosoft.com::c9791e28-9489-4d34-b3f7-c2e4b933867c" providerId="AD" clId="Web-{F925113F-0585-4819-8A6C-0F4E2E21FD1A}" dt="2021-08-11T22:17:47.267" v="285" actId="20577"/>
        <pc:sldMkLst>
          <pc:docMk/>
          <pc:sldMk cId="1286704828" sldId="263"/>
        </pc:sldMkLst>
        <pc:spChg chg="add mod">
          <ac:chgData name="tormod" userId="S::tormod_live.no#ext#@terjehopencc.onmicrosoft.com::c9791e28-9489-4d34-b3f7-c2e4b933867c" providerId="AD" clId="Web-{F925113F-0585-4819-8A6C-0F4E2E21FD1A}" dt="2021-08-11T22:17:47.267" v="285" actId="20577"/>
          <ac:spMkLst>
            <pc:docMk/>
            <pc:sldMk cId="1286704828" sldId="263"/>
            <ac:spMk id="5" creationId="{4F953CF4-BBAA-4E2F-B6B3-4918907BB3E8}"/>
          </ac:spMkLst>
        </pc:spChg>
        <pc:picChg chg="mod">
          <ac:chgData name="tormod" userId="S::tormod_live.no#ext#@terjehopencc.onmicrosoft.com::c9791e28-9489-4d34-b3f7-c2e4b933867c" providerId="AD" clId="Web-{F925113F-0585-4819-8A6C-0F4E2E21FD1A}" dt="2021-08-11T22:09:40.393" v="184" actId="14100"/>
          <ac:picMkLst>
            <pc:docMk/>
            <pc:sldMk cId="1286704828" sldId="263"/>
            <ac:picMk id="2" creationId="{E7477818-DB33-1843-A747-5B853C3D61FB}"/>
          </ac:picMkLst>
        </pc:picChg>
      </pc:sldChg>
      <pc:sldChg chg="addSp delSp modSp">
        <pc:chgData name="tormod" userId="S::tormod_live.no#ext#@terjehopencc.onmicrosoft.com::c9791e28-9489-4d34-b3f7-c2e4b933867c" providerId="AD" clId="Web-{F925113F-0585-4819-8A6C-0F4E2E21FD1A}" dt="2021-08-11T19:45:22.135" v="24" actId="20577"/>
        <pc:sldMkLst>
          <pc:docMk/>
          <pc:sldMk cId="2913831300" sldId="269"/>
        </pc:sldMkLst>
        <pc:spChg chg="mod">
          <ac:chgData name="tormod" userId="S::tormod_live.no#ext#@terjehopencc.onmicrosoft.com::c9791e28-9489-4d34-b3f7-c2e4b933867c" providerId="AD" clId="Web-{F925113F-0585-4819-8A6C-0F4E2E21FD1A}" dt="2021-08-11T19:45:22.135" v="24" actId="20577"/>
          <ac:spMkLst>
            <pc:docMk/>
            <pc:sldMk cId="2913831300" sldId="269"/>
            <ac:spMk id="3" creationId="{4613883C-7677-234F-BD13-6E814E15E75A}"/>
          </ac:spMkLst>
        </pc:spChg>
        <pc:picChg chg="add del mod">
          <ac:chgData name="tormod" userId="S::tormod_live.no#ext#@terjehopencc.onmicrosoft.com::c9791e28-9489-4d34-b3f7-c2e4b933867c" providerId="AD" clId="Web-{F925113F-0585-4819-8A6C-0F4E2E21FD1A}" dt="2021-08-11T19:44:24.899" v="9"/>
          <ac:picMkLst>
            <pc:docMk/>
            <pc:sldMk cId="2913831300" sldId="269"/>
            <ac:picMk id="4" creationId="{2B6534F3-4233-4EDB-93D8-3C21C8DFBA82}"/>
          </ac:picMkLst>
        </pc:picChg>
        <pc:picChg chg="add del mod">
          <ac:chgData name="tormod" userId="S::tormod_live.no#ext#@terjehopencc.onmicrosoft.com::c9791e28-9489-4d34-b3f7-c2e4b933867c" providerId="AD" clId="Web-{F925113F-0585-4819-8A6C-0F4E2E21FD1A}" dt="2021-08-11T19:45:13.948" v="21"/>
          <ac:picMkLst>
            <pc:docMk/>
            <pc:sldMk cId="2913831300" sldId="269"/>
            <ac:picMk id="5" creationId="{F2864560-644F-49ED-B916-6074F743E359}"/>
          </ac:picMkLst>
        </pc:picChg>
      </pc:sldChg>
      <pc:sldChg chg="modSp">
        <pc:chgData name="tormod" userId="S::tormod_live.no#ext#@terjehopencc.onmicrosoft.com::c9791e28-9489-4d34-b3f7-c2e4b933867c" providerId="AD" clId="Web-{F925113F-0585-4819-8A6C-0F4E2E21FD1A}" dt="2021-08-11T19:46:35.293" v="26" actId="20577"/>
        <pc:sldMkLst>
          <pc:docMk/>
          <pc:sldMk cId="839668574" sldId="273"/>
        </pc:sldMkLst>
        <pc:spChg chg="mod">
          <ac:chgData name="tormod" userId="S::tormod_live.no#ext#@terjehopencc.onmicrosoft.com::c9791e28-9489-4d34-b3f7-c2e4b933867c" providerId="AD" clId="Web-{F925113F-0585-4819-8A6C-0F4E2E21FD1A}" dt="2021-08-11T19:46:35.293" v="26" actId="20577"/>
          <ac:spMkLst>
            <pc:docMk/>
            <pc:sldMk cId="839668574" sldId="273"/>
            <ac:spMk id="3" creationId="{314B1D54-E9D5-1246-B233-81C6E95DEECF}"/>
          </ac:spMkLst>
        </pc:spChg>
      </pc:sldChg>
      <pc:sldChg chg="addSp delSp modSp add replId">
        <pc:chgData name="tormod" userId="S::tormod_live.no#ext#@terjehopencc.onmicrosoft.com::c9791e28-9489-4d34-b3f7-c2e4b933867c" providerId="AD" clId="Web-{F925113F-0585-4819-8A6C-0F4E2E21FD1A}" dt="2021-08-11T22:23:31.419" v="367" actId="14100"/>
        <pc:sldMkLst>
          <pc:docMk/>
          <pc:sldMk cId="842798618" sldId="284"/>
        </pc:sldMkLst>
        <pc:spChg chg="del mod">
          <ac:chgData name="tormod" userId="S::tormod_live.no#ext#@terjehopencc.onmicrosoft.com::c9791e28-9489-4d34-b3f7-c2e4b933867c" providerId="AD" clId="Web-{F925113F-0585-4819-8A6C-0F4E2E21FD1A}" dt="2021-08-11T22:14:16.697" v="222"/>
          <ac:spMkLst>
            <pc:docMk/>
            <pc:sldMk cId="842798618" sldId="284"/>
            <ac:spMk id="3" creationId="{5034500B-D56E-F34E-B5C6-A6BA31A2078E}"/>
          </ac:spMkLst>
        </pc:spChg>
        <pc:spChg chg="del">
          <ac:chgData name="tormod" userId="S::tormod_live.no#ext#@terjehopencc.onmicrosoft.com::c9791e28-9489-4d34-b3f7-c2e4b933867c" providerId="AD" clId="Web-{F925113F-0585-4819-8A6C-0F4E2E21FD1A}" dt="2021-08-11T22:14:19.166" v="223"/>
          <ac:spMkLst>
            <pc:docMk/>
            <pc:sldMk cId="842798618" sldId="284"/>
            <ac:spMk id="4" creationId="{77BE4D44-64F8-CA4A-B6CA-872F0BD7FAE0}"/>
          </ac:spMkLst>
        </pc:spChg>
        <pc:spChg chg="del mod">
          <ac:chgData name="tormod" userId="S::tormod_live.no#ext#@terjehopencc.onmicrosoft.com::c9791e28-9489-4d34-b3f7-c2e4b933867c" providerId="AD" clId="Web-{F925113F-0585-4819-8A6C-0F4E2E21FD1A}" dt="2021-08-11T22:19:27.417" v="321"/>
          <ac:spMkLst>
            <pc:docMk/>
            <pc:sldMk cId="842798618" sldId="284"/>
            <ac:spMk id="5" creationId="{3769046C-F85E-7B46-AD73-6303387F407B}"/>
          </ac:spMkLst>
        </pc:spChg>
        <pc:spChg chg="add mod">
          <ac:chgData name="tormod" userId="S::tormod_live.no#ext#@terjehopencc.onmicrosoft.com::c9791e28-9489-4d34-b3f7-c2e4b933867c" providerId="AD" clId="Web-{F925113F-0585-4819-8A6C-0F4E2E21FD1A}" dt="2021-08-11T22:23:00.370" v="365" actId="20577"/>
          <ac:spMkLst>
            <pc:docMk/>
            <pc:sldMk cId="842798618" sldId="284"/>
            <ac:spMk id="13" creationId="{4D38AC30-4543-44E7-891D-B12E8FC43AF1}"/>
          </ac:spMkLst>
        </pc:spChg>
        <pc:grpChg chg="mod">
          <ac:chgData name="tormod" userId="S::tormod_live.no#ext#@terjehopencc.onmicrosoft.com::c9791e28-9489-4d34-b3f7-c2e4b933867c" providerId="AD" clId="Web-{F925113F-0585-4819-8A6C-0F4E2E21FD1A}" dt="2021-08-11T22:23:31.419" v="367" actId="14100"/>
          <ac:grpSpMkLst>
            <pc:docMk/>
            <pc:sldMk cId="842798618" sldId="284"/>
            <ac:grpSpMk id="12" creationId="{02BDC4C6-4101-9A4C-9D69-89438D167FB8}"/>
          </ac:grpSpMkLst>
        </pc:grpChg>
      </pc:sldChg>
    </pc:docChg>
  </pc:docChgLst>
  <pc:docChgLst>
    <pc:chgData name="Tormod Sandtorv" userId="S::tormod_live.no#ext#@idrettsforbundet.onmicrosoft.com::2b3fadd9-6935-4f75-8273-d025537f6814" providerId="AD" clId="Web-{FDFE563C-27F0-439D-ACD5-E9E04016988A}"/>
    <pc:docChg chg="modSld">
      <pc:chgData name="Tormod Sandtorv" userId="S::tormod_live.no#ext#@idrettsforbundet.onmicrosoft.com::2b3fadd9-6935-4f75-8273-d025537f6814" providerId="AD" clId="Web-{FDFE563C-27F0-439D-ACD5-E9E04016988A}" dt="2022-05-04T19:54:00.897" v="5" actId="20577"/>
      <pc:docMkLst>
        <pc:docMk/>
      </pc:docMkLst>
      <pc:sldChg chg="modSp">
        <pc:chgData name="Tormod Sandtorv" userId="S::tormod_live.no#ext#@idrettsforbundet.onmicrosoft.com::2b3fadd9-6935-4f75-8273-d025537f6814" providerId="AD" clId="Web-{FDFE563C-27F0-439D-ACD5-E9E04016988A}" dt="2022-05-04T19:54:00.897" v="5" actId="20577"/>
        <pc:sldMkLst>
          <pc:docMk/>
          <pc:sldMk cId="3659624938" sldId="266"/>
        </pc:sldMkLst>
        <pc:spChg chg="mod">
          <ac:chgData name="Tormod Sandtorv" userId="S::tormod_live.no#ext#@idrettsforbundet.onmicrosoft.com::2b3fadd9-6935-4f75-8273-d025537f6814" providerId="AD" clId="Web-{FDFE563C-27F0-439D-ACD5-E9E04016988A}" dt="2022-05-04T19:54:00.897" v="5" actId="20577"/>
          <ac:spMkLst>
            <pc:docMk/>
            <pc:sldMk cId="3659624938" sldId="266"/>
            <ac:spMk id="5" creationId="{B2C9B7E3-23E4-524B-879D-688AA65DB5E9}"/>
          </ac:spMkLst>
        </pc:spChg>
      </pc:sldChg>
    </pc:docChg>
  </pc:docChgLst>
  <pc:docChgLst>
    <pc:chgData name="Nilsen, Trond" userId="4bdc31f0-6004-4140-b18f-027a1fab1d44" providerId="ADAL" clId="{7A6C3518-540A-443B-9A77-A92241C2E741}"/>
    <pc:docChg chg="custSel modSld">
      <pc:chgData name="Nilsen, Trond" userId="4bdc31f0-6004-4140-b18f-027a1fab1d44" providerId="ADAL" clId="{7A6C3518-540A-443B-9A77-A92241C2E741}" dt="2023-05-04T12:03:10.898" v="562" actId="313"/>
      <pc:docMkLst>
        <pc:docMk/>
      </pc:docMkLst>
      <pc:sldChg chg="modSp mod modNotesTx">
        <pc:chgData name="Nilsen, Trond" userId="4bdc31f0-6004-4140-b18f-027a1fab1d44" providerId="ADAL" clId="{7A6C3518-540A-443B-9A77-A92241C2E741}" dt="2023-05-04T11:44:03.055" v="2" actId="313"/>
        <pc:sldMkLst>
          <pc:docMk/>
          <pc:sldMk cId="3243163242" sldId="257"/>
        </pc:sldMkLst>
        <pc:spChg chg="mod">
          <ac:chgData name="Nilsen, Trond" userId="4bdc31f0-6004-4140-b18f-027a1fab1d44" providerId="ADAL" clId="{7A6C3518-540A-443B-9A77-A92241C2E741}" dt="2023-05-04T11:44:03.055" v="2" actId="313"/>
          <ac:spMkLst>
            <pc:docMk/>
            <pc:sldMk cId="3243163242" sldId="257"/>
            <ac:spMk id="5" creationId="{C0D51B56-7B33-4B47-A649-7607FC2C33F9}"/>
          </ac:spMkLst>
        </pc:spChg>
      </pc:sldChg>
      <pc:sldChg chg="modSp mod modNotesTx">
        <pc:chgData name="Nilsen, Trond" userId="4bdc31f0-6004-4140-b18f-027a1fab1d44" providerId="ADAL" clId="{7A6C3518-540A-443B-9A77-A92241C2E741}" dt="2023-05-04T11:56:48.601" v="12" actId="20577"/>
        <pc:sldMkLst>
          <pc:docMk/>
          <pc:sldMk cId="511706482" sldId="259"/>
        </pc:sldMkLst>
        <pc:spChg chg="mod">
          <ac:chgData name="Nilsen, Trond" userId="4bdc31f0-6004-4140-b18f-027a1fab1d44" providerId="ADAL" clId="{7A6C3518-540A-443B-9A77-A92241C2E741}" dt="2023-05-04T11:56:25.144" v="9" actId="6549"/>
          <ac:spMkLst>
            <pc:docMk/>
            <pc:sldMk cId="511706482" sldId="259"/>
            <ac:spMk id="3" creationId="{16454E44-FEE2-6449-8FD2-B715F0F6D7B5}"/>
          </ac:spMkLst>
        </pc:spChg>
      </pc:sldChg>
      <pc:sldChg chg="modNotesTx">
        <pc:chgData name="Nilsen, Trond" userId="4bdc31f0-6004-4140-b18f-027a1fab1d44" providerId="ADAL" clId="{7A6C3518-540A-443B-9A77-A92241C2E741}" dt="2023-05-04T11:57:32.797" v="45" actId="6549"/>
        <pc:sldMkLst>
          <pc:docMk/>
          <pc:sldMk cId="4067121743" sldId="260"/>
        </pc:sldMkLst>
      </pc:sldChg>
      <pc:sldChg chg="modSp mod modNotesTx">
        <pc:chgData name="Nilsen, Trond" userId="4bdc31f0-6004-4140-b18f-027a1fab1d44" providerId="ADAL" clId="{7A6C3518-540A-443B-9A77-A92241C2E741}" dt="2023-05-04T11:59:03.514" v="116" actId="20577"/>
        <pc:sldMkLst>
          <pc:docMk/>
          <pc:sldMk cId="1483895325" sldId="262"/>
        </pc:sldMkLst>
        <pc:spChg chg="mod">
          <ac:chgData name="Nilsen, Trond" userId="4bdc31f0-6004-4140-b18f-027a1fab1d44" providerId="ADAL" clId="{7A6C3518-540A-443B-9A77-A92241C2E741}" dt="2023-05-04T11:58:42.395" v="50" actId="20577"/>
          <ac:spMkLst>
            <pc:docMk/>
            <pc:sldMk cId="1483895325" sldId="262"/>
            <ac:spMk id="5" creationId="{B2C9B7E3-23E4-524B-879D-688AA65DB5E9}"/>
          </ac:spMkLst>
        </pc:spChg>
      </pc:sldChg>
      <pc:sldChg chg="modNotesTx">
        <pc:chgData name="Nilsen, Trond" userId="4bdc31f0-6004-4140-b18f-027a1fab1d44" providerId="ADAL" clId="{7A6C3518-540A-443B-9A77-A92241C2E741}" dt="2023-05-04T11:59:52.588" v="117" actId="20577"/>
        <pc:sldMkLst>
          <pc:docMk/>
          <pc:sldMk cId="1701797369" sldId="264"/>
        </pc:sldMkLst>
      </pc:sldChg>
      <pc:sldChg chg="modSp mod modNotesTx">
        <pc:chgData name="Nilsen, Trond" userId="4bdc31f0-6004-4140-b18f-027a1fab1d44" providerId="ADAL" clId="{7A6C3518-540A-443B-9A77-A92241C2E741}" dt="2023-05-04T12:03:10.898" v="562" actId="313"/>
        <pc:sldMkLst>
          <pc:docMk/>
          <pc:sldMk cId="3659624938" sldId="266"/>
        </pc:sldMkLst>
        <pc:spChg chg="mod">
          <ac:chgData name="Nilsen, Trond" userId="4bdc31f0-6004-4140-b18f-027a1fab1d44" providerId="ADAL" clId="{7A6C3518-540A-443B-9A77-A92241C2E741}" dt="2023-05-04T12:03:10.898" v="562" actId="313"/>
          <ac:spMkLst>
            <pc:docMk/>
            <pc:sldMk cId="3659624938" sldId="266"/>
            <ac:spMk id="5" creationId="{B2C9B7E3-23E4-524B-879D-688AA65DB5E9}"/>
          </ac:spMkLst>
        </pc:spChg>
      </pc:sldChg>
      <pc:sldChg chg="modNotesTx">
        <pc:chgData name="Nilsen, Trond" userId="4bdc31f0-6004-4140-b18f-027a1fab1d44" providerId="ADAL" clId="{7A6C3518-540A-443B-9A77-A92241C2E741}" dt="2023-05-04T11:44:15.886" v="4" actId="313"/>
        <pc:sldMkLst>
          <pc:docMk/>
          <pc:sldMk cId="1171209339" sldId="267"/>
        </pc:sldMkLst>
      </pc:sldChg>
      <pc:sldChg chg="modSp mod">
        <pc:chgData name="Nilsen, Trond" userId="4bdc31f0-6004-4140-b18f-027a1fab1d44" providerId="ADAL" clId="{7A6C3518-540A-443B-9A77-A92241C2E741}" dt="2023-05-04T11:44:17.365" v="5" actId="313"/>
        <pc:sldMkLst>
          <pc:docMk/>
          <pc:sldMk cId="4080687913" sldId="268"/>
        </pc:sldMkLst>
        <pc:spChg chg="mod">
          <ac:chgData name="Nilsen, Trond" userId="4bdc31f0-6004-4140-b18f-027a1fab1d44" providerId="ADAL" clId="{7A6C3518-540A-443B-9A77-A92241C2E741}" dt="2023-05-04T11:44:17.365" v="5" actId="313"/>
          <ac:spMkLst>
            <pc:docMk/>
            <pc:sldMk cId="4080687913" sldId="268"/>
            <ac:spMk id="5" creationId="{B2C9B7E3-23E4-524B-879D-688AA65DB5E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564BB2-B564-D749-A9A0-5954E88E3F21}" type="datetimeFigureOut">
              <a:rPr lang="en-NO" smtClean="0"/>
              <a:t>05/04/2023</a:t>
            </a:fld>
            <a:endParaRPr lang="en-N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195916-80CB-C040-8433-A525BC6166E0}" type="slidenum">
              <a:rPr lang="en-NO" smtClean="0"/>
              <a:t>‹#›</a:t>
            </a:fld>
            <a:endParaRPr lang="en-NO"/>
          </a:p>
        </p:txBody>
      </p:sp>
    </p:spTree>
    <p:extLst>
      <p:ext uri="{BB962C8B-B14F-4D97-AF65-F5344CB8AC3E}">
        <p14:creationId xmlns:p14="http://schemas.microsoft.com/office/powerpoint/2010/main" val="2432279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O" dirty="0"/>
          </a:p>
        </p:txBody>
      </p:sp>
      <p:sp>
        <p:nvSpPr>
          <p:cNvPr id="4" name="Slide Number Placeholder 3"/>
          <p:cNvSpPr>
            <a:spLocks noGrp="1"/>
          </p:cNvSpPr>
          <p:nvPr>
            <p:ph type="sldNum" sz="quarter" idx="5"/>
          </p:nvPr>
        </p:nvSpPr>
        <p:spPr/>
        <p:txBody>
          <a:bodyPr/>
          <a:lstStyle/>
          <a:p>
            <a:fld id="{17195916-80CB-C040-8433-A525BC6166E0}" type="slidenum">
              <a:rPr lang="en-NO" smtClean="0"/>
              <a:t>2</a:t>
            </a:fld>
            <a:endParaRPr lang="en-NO"/>
          </a:p>
        </p:txBody>
      </p:sp>
    </p:spTree>
    <p:extLst>
      <p:ext uri="{BB962C8B-B14F-4D97-AF65-F5344CB8AC3E}">
        <p14:creationId xmlns:p14="http://schemas.microsoft.com/office/powerpoint/2010/main" val="482544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a:p>
            <a:r>
              <a:rPr lang="nb-NO" dirty="0"/>
              <a:t>Men å bruke brems på marginale heng kan medføre en klar risiko. Man er nærmere steilegrensen og det er lett for at svinger utføres normalt, ved at man vektskifter og drar brems. Siden man alt har en del brems, kan man risikere å spinne vingen om man bare drar mer brems og ikke slipper opp ytre brems. Vi anbefaler at man IKKE flyr med brems på marginale heng.</a:t>
            </a:r>
            <a:endParaRPr lang="en-NO" dirty="0"/>
          </a:p>
        </p:txBody>
      </p:sp>
      <p:sp>
        <p:nvSpPr>
          <p:cNvPr id="4" name="Slide Number Placeholder 3"/>
          <p:cNvSpPr>
            <a:spLocks noGrp="1"/>
          </p:cNvSpPr>
          <p:nvPr>
            <p:ph type="sldNum" sz="quarter" idx="5"/>
          </p:nvPr>
        </p:nvSpPr>
        <p:spPr/>
        <p:txBody>
          <a:bodyPr/>
          <a:lstStyle/>
          <a:p>
            <a:fld id="{17195916-80CB-C040-8433-A525BC6166E0}" type="slidenum">
              <a:rPr lang="en-NO" smtClean="0"/>
              <a:t>11</a:t>
            </a:fld>
            <a:endParaRPr lang="en-NO"/>
          </a:p>
        </p:txBody>
      </p:sp>
    </p:spTree>
    <p:extLst>
      <p:ext uri="{BB962C8B-B14F-4D97-AF65-F5344CB8AC3E}">
        <p14:creationId xmlns:p14="http://schemas.microsoft.com/office/powerpoint/2010/main" val="2117525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1200" kern="1200" dirty="0">
                <a:solidFill>
                  <a:schemeClr val="tx1"/>
                </a:solidFill>
                <a:effectLst/>
                <a:latin typeface="+mn-lt"/>
                <a:ea typeface="+mn-ea"/>
                <a:cs typeface="+mn-cs"/>
              </a:rPr>
              <a:t>For ferske flygere er det nok ganske logisk å tenke at vi må øke hastigheten i motvind og for å komme oss ut av synk, men det er nok vanskeligere å vite hvor mye fart man må ha for å nå landing i varierende vind.</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Dersom man blir engstelig for ikke å nå landing og trykker full speedbar i moderat eller lite motvind, risikerer vi å ikke komme frem. Dette fordi at </a:t>
            </a:r>
            <a:r>
              <a:rPr lang="nb-NO" sz="1200" kern="1200" dirty="0" err="1">
                <a:solidFill>
                  <a:schemeClr val="tx1"/>
                </a:solidFill>
                <a:effectLst/>
                <a:latin typeface="+mn-lt"/>
                <a:ea typeface="+mn-ea"/>
                <a:cs typeface="+mn-cs"/>
              </a:rPr>
              <a:t>synket</a:t>
            </a:r>
            <a:r>
              <a:rPr lang="nb-NO" sz="1200" kern="1200" dirty="0">
                <a:solidFill>
                  <a:schemeClr val="tx1"/>
                </a:solidFill>
                <a:effectLst/>
                <a:latin typeface="+mn-lt"/>
                <a:ea typeface="+mn-ea"/>
                <a:cs typeface="+mn-cs"/>
              </a:rPr>
              <a:t> øker mye mer enn avstanden man vinner, så mer fart betyr ikke automatisk at man kommer lenger.</a:t>
            </a:r>
            <a:endParaRPr lang="en-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 </a:t>
            </a:r>
            <a:endParaRPr lang="en-NO" sz="1200" kern="1200" dirty="0">
              <a:solidFill>
                <a:schemeClr val="tx1"/>
              </a:solidFill>
              <a:effectLst/>
              <a:latin typeface="+mn-lt"/>
              <a:ea typeface="+mn-ea"/>
              <a:cs typeface="+mn-cs"/>
            </a:endParaRPr>
          </a:p>
          <a:p>
            <a:endParaRPr lang="en-NO" dirty="0"/>
          </a:p>
        </p:txBody>
      </p:sp>
      <p:sp>
        <p:nvSpPr>
          <p:cNvPr id="4" name="Slide Number Placeholder 3"/>
          <p:cNvSpPr>
            <a:spLocks noGrp="1"/>
          </p:cNvSpPr>
          <p:nvPr>
            <p:ph type="sldNum" sz="quarter" idx="5"/>
          </p:nvPr>
        </p:nvSpPr>
        <p:spPr/>
        <p:txBody>
          <a:bodyPr/>
          <a:lstStyle/>
          <a:p>
            <a:fld id="{17195916-80CB-C040-8433-A525BC6166E0}" type="slidenum">
              <a:rPr lang="en-NO" smtClean="0"/>
              <a:t>12</a:t>
            </a:fld>
            <a:endParaRPr lang="en-NO"/>
          </a:p>
        </p:txBody>
      </p:sp>
    </p:spTree>
    <p:extLst>
      <p:ext uri="{BB962C8B-B14F-4D97-AF65-F5344CB8AC3E}">
        <p14:creationId xmlns:p14="http://schemas.microsoft.com/office/powerpoint/2010/main" val="11394820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nb-NO" sz="1200" kern="1200" dirty="0">
                <a:solidFill>
                  <a:schemeClr val="tx1"/>
                </a:solidFill>
                <a:effectLst/>
                <a:latin typeface="+mn-lt"/>
                <a:ea typeface="+mn-ea"/>
                <a:cs typeface="+mn-cs"/>
              </a:rPr>
              <a:t>Dersom instrumentet har detaljerte logger legger man inn så mange punkter som mulig for å øke nøyaktigheten. </a:t>
            </a:r>
          </a:p>
          <a:p>
            <a:pPr marL="171450" indent="-171450">
              <a:buFontTx/>
              <a:buChar char="-"/>
            </a:pPr>
            <a:r>
              <a:rPr lang="nb-NO" sz="1200" kern="1200" dirty="0">
                <a:solidFill>
                  <a:schemeClr val="tx1"/>
                </a:solidFill>
                <a:effectLst/>
                <a:latin typeface="+mn-lt"/>
                <a:ea typeface="+mn-ea"/>
                <a:cs typeface="+mn-cs"/>
              </a:rPr>
              <a:t>Det er lurt å notere ned punktene for «halv»- og «full speedbar», da det er disse man praktisk sett forholder seg til når man flyr (speedbar har vanligvis 2 trinn). </a:t>
            </a:r>
          </a:p>
          <a:p>
            <a:pPr marL="171450" indent="-171450">
              <a:buFontTx/>
              <a:buChar char="-"/>
            </a:pPr>
            <a:endParaRPr lang="en-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Det er fryktelig mange faktorer som gjør at en hastighetspolar aldri vil bli helt nøyaktig, men så lenge vi bruker den til å optimalisere flygingen er dette av mindre betydning. </a:t>
            </a:r>
            <a:endParaRPr lang="en-NO" sz="1200" kern="1200" dirty="0">
              <a:solidFill>
                <a:schemeClr val="tx1"/>
              </a:solidFill>
              <a:effectLst/>
              <a:latin typeface="+mn-lt"/>
              <a:ea typeface="+mn-ea"/>
              <a:cs typeface="+mn-cs"/>
            </a:endParaRPr>
          </a:p>
          <a:p>
            <a:endParaRPr lang="en-NO" dirty="0"/>
          </a:p>
        </p:txBody>
      </p:sp>
      <p:sp>
        <p:nvSpPr>
          <p:cNvPr id="4" name="Slide Number Placeholder 3"/>
          <p:cNvSpPr>
            <a:spLocks noGrp="1"/>
          </p:cNvSpPr>
          <p:nvPr>
            <p:ph type="sldNum" sz="quarter" idx="5"/>
          </p:nvPr>
        </p:nvSpPr>
        <p:spPr/>
        <p:txBody>
          <a:bodyPr/>
          <a:lstStyle/>
          <a:p>
            <a:fld id="{17195916-80CB-C040-8433-A525BC6166E0}" type="slidenum">
              <a:rPr lang="en-NO" smtClean="0"/>
              <a:t>13</a:t>
            </a:fld>
            <a:endParaRPr lang="en-NO"/>
          </a:p>
        </p:txBody>
      </p:sp>
    </p:spTree>
    <p:extLst>
      <p:ext uri="{BB962C8B-B14F-4D97-AF65-F5344CB8AC3E}">
        <p14:creationId xmlns:p14="http://schemas.microsoft.com/office/powerpoint/2010/main" val="27075924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nb-NO" sz="1200" kern="1200" dirty="0">
                <a:solidFill>
                  <a:schemeClr val="tx1"/>
                </a:solidFill>
                <a:effectLst/>
                <a:latin typeface="+mn-lt"/>
                <a:ea typeface="+mn-ea"/>
                <a:cs typeface="+mn-cs"/>
              </a:rPr>
              <a:t>Henter vi da frem igjen det </a:t>
            </a:r>
            <a:r>
              <a:rPr lang="nb-NO" sz="1200" b="1" kern="1200" dirty="0">
                <a:solidFill>
                  <a:schemeClr val="tx1"/>
                </a:solidFill>
                <a:effectLst/>
                <a:latin typeface="+mn-lt"/>
                <a:ea typeface="+mn-ea"/>
                <a:cs typeface="+mn-cs"/>
              </a:rPr>
              <a:t>forrige eksempelet med 20km/t motvind </a:t>
            </a:r>
            <a:r>
              <a:rPr lang="nb-NO" sz="1200" kern="1200" dirty="0">
                <a:solidFill>
                  <a:schemeClr val="tx1"/>
                </a:solidFill>
                <a:effectLst/>
                <a:latin typeface="+mn-lt"/>
                <a:ea typeface="+mn-ea"/>
                <a:cs typeface="+mn-cs"/>
              </a:rPr>
              <a:t>og plotter inn de 4 målepunktene med brems, trim, halv- og full speedbar i kurven over, ser vi at hastigheten fra halv speedbar ligger tett opptil hastigheten for beste glidetall i 20km/t motvind. Halv speedbar er derfor det mest riktige å bruke i disse vindforholdene for å komme nærmest </a:t>
            </a:r>
            <a:r>
              <a:rPr lang="nb-NO" sz="1200" i="1" kern="1200" dirty="0">
                <a:solidFill>
                  <a:schemeClr val="tx1"/>
                </a:solidFill>
                <a:effectLst/>
                <a:latin typeface="+mn-lt"/>
                <a:ea typeface="+mn-ea"/>
                <a:cs typeface="+mn-cs"/>
              </a:rPr>
              <a:t>beste glidetalls flyhastighet</a:t>
            </a:r>
            <a:r>
              <a:rPr lang="en-NO" dirty="0">
                <a:effectLst/>
              </a:rPr>
              <a:t> </a:t>
            </a:r>
            <a:endParaRPr lang="en-NO" dirty="0"/>
          </a:p>
        </p:txBody>
      </p:sp>
      <p:sp>
        <p:nvSpPr>
          <p:cNvPr id="4" name="Slide Number Placeholder 3"/>
          <p:cNvSpPr>
            <a:spLocks noGrp="1"/>
          </p:cNvSpPr>
          <p:nvPr>
            <p:ph type="sldNum" sz="quarter" idx="5"/>
          </p:nvPr>
        </p:nvSpPr>
        <p:spPr/>
        <p:txBody>
          <a:bodyPr/>
          <a:lstStyle/>
          <a:p>
            <a:fld id="{17195916-80CB-C040-8433-A525BC6166E0}" type="slidenum">
              <a:rPr lang="en-NO" smtClean="0"/>
              <a:t>14</a:t>
            </a:fld>
            <a:endParaRPr lang="en-NO"/>
          </a:p>
        </p:txBody>
      </p:sp>
    </p:spTree>
    <p:extLst>
      <p:ext uri="{BB962C8B-B14F-4D97-AF65-F5344CB8AC3E}">
        <p14:creationId xmlns:p14="http://schemas.microsoft.com/office/powerpoint/2010/main" val="1169321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nb-NO" sz="1200" kern="1200" dirty="0">
                <a:solidFill>
                  <a:schemeClr val="tx1"/>
                </a:solidFill>
                <a:effectLst/>
                <a:latin typeface="+mn-lt"/>
                <a:ea typeface="+mn-ea"/>
                <a:cs typeface="+mn-cs"/>
              </a:rPr>
              <a:t>Kurven lages med å plotte inn målinger helt fra sakteflyging med brems, til full fart med maksimal bruk av speedbar. Disse målepunktene danner kurven, og vi kan da se hvor fort vi synker ved de ulike hastighetene</a:t>
            </a:r>
            <a:r>
              <a:rPr lang="en-NO" sz="1200" kern="1200" dirty="0">
                <a:solidFill>
                  <a:schemeClr val="tx1"/>
                </a:solidFill>
                <a:effectLst/>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200" kern="1200" dirty="0">
                <a:solidFill>
                  <a:schemeClr val="tx1"/>
                </a:solidFill>
                <a:effectLst/>
                <a:latin typeface="+mn-lt"/>
                <a:ea typeface="+mn-ea"/>
                <a:cs typeface="+mn-cs"/>
              </a:rPr>
              <a:t>Kurven vil variere mellom vingetype og påvirkes også av andre faktorer som flygeren, vekt, seletøy, og generelt av de ulike former for motstand som gjelder. Dermed er det svært vanskelig å oppgi en generell kurve for en gitt vinge, og produsentene publiserer derfor sjelden dette.</a:t>
            </a:r>
            <a:endParaRPr lang="en-NO" sz="1200" kern="1200" dirty="0">
              <a:solidFill>
                <a:schemeClr val="tx1"/>
              </a:solidFill>
              <a:effectLst/>
              <a:latin typeface="+mn-lt"/>
              <a:ea typeface="+mn-ea"/>
              <a:cs typeface="+mn-cs"/>
            </a:endParaRPr>
          </a:p>
          <a:p>
            <a:pPr marL="171450" indent="-171450">
              <a:buFontTx/>
              <a:buChar char="-"/>
            </a:pPr>
            <a:endParaRPr lang="en-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I kurven over kan vi se følgende:</a:t>
            </a:r>
            <a:endParaRPr lang="en-NO" sz="1200" kern="1200" dirty="0">
              <a:solidFill>
                <a:schemeClr val="tx1"/>
              </a:solidFill>
              <a:effectLst/>
              <a:latin typeface="+mn-lt"/>
              <a:ea typeface="+mn-ea"/>
              <a:cs typeface="+mn-cs"/>
            </a:endParaRPr>
          </a:p>
          <a:p>
            <a:pPr marL="171450" lvl="0" indent="-171450">
              <a:buFontTx/>
              <a:buChar char="-"/>
            </a:pPr>
            <a:r>
              <a:rPr lang="nb-NO" sz="1200" b="1" kern="1200" dirty="0">
                <a:solidFill>
                  <a:schemeClr val="tx1"/>
                </a:solidFill>
                <a:effectLst/>
                <a:latin typeface="+mn-lt"/>
                <a:ea typeface="+mn-ea"/>
                <a:cs typeface="+mn-cs"/>
              </a:rPr>
              <a:t>Minimum flyfart: </a:t>
            </a:r>
            <a:r>
              <a:rPr lang="nb-NO" sz="1200" kern="1200" dirty="0">
                <a:solidFill>
                  <a:schemeClr val="tx1"/>
                </a:solidFill>
                <a:effectLst/>
                <a:latin typeface="+mn-lt"/>
                <a:ea typeface="+mn-ea"/>
                <a:cs typeface="+mn-cs"/>
              </a:rPr>
              <a:t>Dette er den minste farten paraglideren kan ha før den steiler.</a:t>
            </a:r>
            <a:endParaRPr lang="en-NO" sz="1200" kern="1200" dirty="0">
              <a:solidFill>
                <a:schemeClr val="tx1"/>
              </a:solidFill>
              <a:effectLst/>
              <a:latin typeface="+mn-lt"/>
              <a:ea typeface="+mn-ea"/>
              <a:cs typeface="+mn-cs"/>
            </a:endParaRPr>
          </a:p>
          <a:p>
            <a:pPr marL="171450" lvl="0" indent="-171450">
              <a:buFontTx/>
              <a:buChar char="-"/>
            </a:pPr>
            <a:r>
              <a:rPr lang="nb-NO" sz="1200" b="1" kern="1200" dirty="0">
                <a:solidFill>
                  <a:schemeClr val="tx1"/>
                </a:solidFill>
                <a:effectLst/>
                <a:latin typeface="+mn-lt"/>
                <a:ea typeface="+mn-ea"/>
                <a:cs typeface="+mn-cs"/>
              </a:rPr>
              <a:t>Maks flyfart: </a:t>
            </a:r>
            <a:r>
              <a:rPr lang="nb-NO" sz="1200" kern="1200" dirty="0">
                <a:solidFill>
                  <a:schemeClr val="tx1"/>
                </a:solidFill>
                <a:effectLst/>
                <a:latin typeface="+mn-lt"/>
                <a:ea typeface="+mn-ea"/>
                <a:cs typeface="+mn-cs"/>
              </a:rPr>
              <a:t>Dette er farten paraglideren oppnår med full speedbar.</a:t>
            </a:r>
            <a:endParaRPr lang="en-NO" sz="1200" kern="1200" dirty="0">
              <a:solidFill>
                <a:schemeClr val="tx1"/>
              </a:solidFill>
              <a:effectLst/>
              <a:latin typeface="+mn-lt"/>
              <a:ea typeface="+mn-ea"/>
              <a:cs typeface="+mn-cs"/>
            </a:endParaRPr>
          </a:p>
          <a:p>
            <a:pPr marL="171450" indent="-171450">
              <a:buFontTx/>
              <a:buChar char="-"/>
            </a:pPr>
            <a:r>
              <a:rPr lang="nb-NO" sz="1200" b="1" kern="1200" dirty="0">
                <a:solidFill>
                  <a:schemeClr val="tx1"/>
                </a:solidFill>
                <a:effectLst/>
                <a:latin typeface="+mn-lt"/>
                <a:ea typeface="+mn-ea"/>
                <a:cs typeface="+mn-cs"/>
              </a:rPr>
              <a:t>Minimum synk: </a:t>
            </a:r>
            <a:r>
              <a:rPr lang="nb-NO" sz="1200" kern="1200" dirty="0">
                <a:solidFill>
                  <a:schemeClr val="tx1"/>
                </a:solidFill>
                <a:effectLst/>
                <a:latin typeface="+mn-lt"/>
                <a:ea typeface="+mn-ea"/>
                <a:cs typeface="+mn-cs"/>
              </a:rPr>
              <a:t>Det øverste punktet på kurven er den </a:t>
            </a:r>
            <a:r>
              <a:rPr lang="nb-NO" sz="1200" kern="1200" dirty="0" err="1">
                <a:solidFill>
                  <a:schemeClr val="tx1"/>
                </a:solidFill>
                <a:effectLst/>
                <a:latin typeface="+mn-lt"/>
                <a:ea typeface="+mn-ea"/>
                <a:cs typeface="+mn-cs"/>
              </a:rPr>
              <a:t>flyfarten</a:t>
            </a:r>
            <a:r>
              <a:rPr lang="nb-NO" sz="1200" kern="1200" dirty="0">
                <a:solidFill>
                  <a:schemeClr val="tx1"/>
                </a:solidFill>
                <a:effectLst/>
                <a:latin typeface="+mn-lt"/>
                <a:ea typeface="+mn-ea"/>
                <a:cs typeface="+mn-cs"/>
              </a:rPr>
              <a:t> hvor paraglideren </a:t>
            </a:r>
            <a:r>
              <a:rPr lang="nb-NO" sz="1200" i="1" kern="1200" dirty="0">
                <a:solidFill>
                  <a:schemeClr val="tx1"/>
                </a:solidFill>
                <a:effectLst/>
                <a:latin typeface="+mn-lt"/>
                <a:ea typeface="+mn-ea"/>
                <a:cs typeface="+mn-cs"/>
              </a:rPr>
              <a:t>synker minst.</a:t>
            </a:r>
            <a:r>
              <a:rPr lang="nb-NO" sz="1200" kern="1200" dirty="0">
                <a:solidFill>
                  <a:schemeClr val="tx1"/>
                </a:solidFill>
                <a:effectLst/>
                <a:latin typeface="+mn-lt"/>
                <a:ea typeface="+mn-ea"/>
                <a:cs typeface="+mn-cs"/>
              </a:rPr>
              <a:t> På denne farten vil du holde deg i lufta lengst.</a:t>
            </a:r>
            <a:r>
              <a:rPr lang="en-NO" dirty="0">
                <a:effectLst/>
              </a:rPr>
              <a:t> </a:t>
            </a:r>
          </a:p>
          <a:p>
            <a:pPr marL="171450" indent="-171450">
              <a:buFontTx/>
              <a:buChar char="-"/>
            </a:pPr>
            <a:endParaRPr lang="en-NO" sz="1200" kern="1200" dirty="0">
              <a:solidFill>
                <a:schemeClr val="tx1"/>
              </a:solidFill>
              <a:effectLst/>
              <a:latin typeface="+mn-lt"/>
              <a:ea typeface="+mn-ea"/>
              <a:cs typeface="+mn-cs"/>
            </a:endParaRPr>
          </a:p>
          <a:p>
            <a:pPr marL="171450" indent="-171450">
              <a:buFontTx/>
              <a:buChar char="-"/>
            </a:pPr>
            <a:endParaRPr lang="en-NO"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17195916-80CB-C040-8433-A525BC6166E0}" type="slidenum">
              <a:rPr lang="en-NO" smtClean="0"/>
              <a:t>3</a:t>
            </a:fld>
            <a:endParaRPr lang="en-NO"/>
          </a:p>
        </p:txBody>
      </p:sp>
    </p:spTree>
    <p:extLst>
      <p:ext uri="{BB962C8B-B14F-4D97-AF65-F5344CB8AC3E}">
        <p14:creationId xmlns:p14="http://schemas.microsoft.com/office/powerpoint/2010/main" val="2898085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defRPr/>
            </a:pPr>
            <a:r>
              <a:rPr lang="nb-NO" noProof="0" dirty="0">
                <a:cs typeface="Calibri"/>
              </a:rPr>
              <a:t>Generelt forteller </a:t>
            </a:r>
            <a:r>
              <a:rPr lang="nb-NO" noProof="0" dirty="0" err="1">
                <a:cs typeface="Calibri"/>
              </a:rPr>
              <a:t>hastighetspolare</a:t>
            </a:r>
            <a:r>
              <a:rPr lang="nb-NO" noProof="0" dirty="0">
                <a:cs typeface="Calibri"/>
              </a:rPr>
              <a:t> oss hvordan vi til enhver tid kan fly mest mulig effektivt</a:t>
            </a:r>
            <a:endParaRPr lang="nb-NO" noProof="0" dirty="0"/>
          </a:p>
          <a:p>
            <a:pPr marL="171450" marR="0" lvl="0" indent="-171450" algn="l" defTabSz="914400">
              <a:lnSpc>
                <a:spcPct val="100000"/>
              </a:lnSpc>
              <a:spcBef>
                <a:spcPts val="0"/>
              </a:spcBef>
              <a:spcAft>
                <a:spcPts val="0"/>
              </a:spcAft>
              <a:buClrTx/>
              <a:buSzTx/>
              <a:buFontTx/>
              <a:buChar char="-"/>
              <a:tabLst/>
              <a:defRPr/>
            </a:pPr>
            <a:r>
              <a:rPr lang="nb-NO" noProof="0" dirty="0"/>
              <a:t>Vi snakker her om </a:t>
            </a:r>
            <a:r>
              <a:rPr lang="nb-NO" b="1" noProof="0" dirty="0"/>
              <a:t>flyhastighet</a:t>
            </a:r>
            <a:r>
              <a:rPr lang="nb-NO" b="0" noProof="0" dirty="0"/>
              <a:t> for beste glidetall, som da er den </a:t>
            </a:r>
            <a:r>
              <a:rPr lang="nb-NO" b="1" noProof="0" dirty="0"/>
              <a:t>farten</a:t>
            </a:r>
            <a:r>
              <a:rPr lang="nb-NO" b="0" noProof="0" dirty="0"/>
              <a:t> paraglideren må ha for å oppnå beste glidetall.</a:t>
            </a:r>
            <a:endParaRPr lang="nb-NO" sz="1200" b="1" kern="1200" noProof="0" dirty="0">
              <a:solidFill>
                <a:schemeClr val="tx1"/>
              </a:solidFill>
              <a:effectLst/>
              <a:latin typeface="+mn-lt"/>
              <a:cs typeface="Calibri"/>
            </a:endParaRPr>
          </a:p>
          <a:p>
            <a:pPr marL="171450" indent="-171450">
              <a:buFontTx/>
              <a:buChar char="-"/>
            </a:pPr>
            <a:endParaRPr lang="nb-NO" sz="1200" b="1" kern="1200" noProof="0" dirty="0">
              <a:solidFill>
                <a:schemeClr val="tx1"/>
              </a:solidFill>
              <a:effectLst/>
              <a:latin typeface="+mn-lt"/>
              <a:ea typeface="+mn-ea"/>
              <a:cs typeface="+mn-cs"/>
            </a:endParaRPr>
          </a:p>
          <a:p>
            <a:pPr marL="171450" indent="-171450">
              <a:buFontTx/>
              <a:buChar char="-"/>
            </a:pPr>
            <a:r>
              <a:rPr lang="nb-NO" sz="1200" b="1" kern="1200" noProof="0" dirty="0">
                <a:solidFill>
                  <a:schemeClr val="tx1"/>
                </a:solidFill>
                <a:effectLst/>
                <a:latin typeface="+mn-lt"/>
                <a:ea typeface="+mn-ea"/>
                <a:cs typeface="+mn-cs"/>
              </a:rPr>
              <a:t>Spørsmål</a:t>
            </a:r>
            <a:r>
              <a:rPr lang="nb-NO" sz="1200" b="0" kern="1200" noProof="0" dirty="0">
                <a:solidFill>
                  <a:schemeClr val="tx1"/>
                </a:solidFill>
                <a:effectLst/>
                <a:latin typeface="+mn-lt"/>
                <a:ea typeface="+mn-ea"/>
                <a:cs typeface="+mn-cs"/>
              </a:rPr>
              <a:t>: </a:t>
            </a:r>
            <a:r>
              <a:rPr lang="nb-NO" noProof="0" dirty="0"/>
              <a:t>Hva er forskjellen på minimum synk og beste glidetall?</a:t>
            </a:r>
          </a:p>
          <a:p>
            <a:pPr marL="628650" lvl="1" indent="-171450">
              <a:buFontTx/>
              <a:buChar char="-"/>
            </a:pPr>
            <a:r>
              <a:rPr lang="nb-NO" sz="1200" kern="1200" noProof="0" dirty="0">
                <a:solidFill>
                  <a:schemeClr val="tx1"/>
                </a:solidFill>
                <a:effectLst/>
                <a:latin typeface="+mn-lt"/>
                <a:ea typeface="+mn-ea"/>
                <a:cs typeface="+mn-cs"/>
              </a:rPr>
              <a:t>Minimum synk: Tallet angir den minste </a:t>
            </a:r>
            <a:r>
              <a:rPr lang="nb-NO" sz="1200" kern="1200" noProof="0" dirty="0" err="1">
                <a:solidFill>
                  <a:schemeClr val="tx1"/>
                </a:solidFill>
                <a:effectLst/>
                <a:latin typeface="+mn-lt"/>
                <a:ea typeface="+mn-ea"/>
                <a:cs typeface="+mn-cs"/>
              </a:rPr>
              <a:t>synkhastigheten</a:t>
            </a:r>
            <a:r>
              <a:rPr lang="nb-NO" sz="1200" kern="1200" noProof="0" dirty="0">
                <a:solidFill>
                  <a:schemeClr val="tx1"/>
                </a:solidFill>
                <a:effectLst/>
                <a:latin typeface="+mn-lt"/>
                <a:ea typeface="+mn-ea"/>
                <a:cs typeface="+mn-cs"/>
              </a:rPr>
              <a:t>, altså det punktet hvor paraglideren går saktest ned. Dette oppnås på en bestemt flyfart.</a:t>
            </a:r>
          </a:p>
          <a:p>
            <a:pPr marL="628650" lvl="1" indent="-171450">
              <a:buFontTx/>
              <a:buChar char="-"/>
            </a:pPr>
            <a:r>
              <a:rPr lang="nb-NO" sz="1200" b="0" kern="1200" noProof="0" dirty="0">
                <a:solidFill>
                  <a:schemeClr val="tx1"/>
                </a:solidFill>
                <a:effectLst/>
                <a:latin typeface="+mn-lt"/>
                <a:ea typeface="+mn-ea"/>
                <a:cs typeface="+mn-cs"/>
              </a:rPr>
              <a:t>Beste glidetall: Tallet angir det punktet hvor man kommer lengst (men her kan man gå fortere ned).</a:t>
            </a:r>
          </a:p>
          <a:p>
            <a:pPr marL="171450" lvl="0" indent="-171450">
              <a:buFontTx/>
              <a:buChar char="-"/>
            </a:pPr>
            <a:r>
              <a:rPr lang="nb-NO" b="1" kern="1200" noProof="0" dirty="0">
                <a:solidFill>
                  <a:schemeClr val="tx1"/>
                </a:solidFill>
                <a:effectLst/>
                <a:latin typeface="+mn-lt"/>
                <a:ea typeface="+mn-ea"/>
                <a:cs typeface="+mn-cs"/>
              </a:rPr>
              <a:t>Spørsmål 2: </a:t>
            </a:r>
            <a:r>
              <a:rPr lang="nb-NO" b="0" kern="1200" noProof="0" dirty="0">
                <a:solidFill>
                  <a:schemeClr val="tx1"/>
                </a:solidFill>
                <a:effectLst/>
                <a:latin typeface="+mn-lt"/>
                <a:ea typeface="+mn-ea"/>
                <a:cs typeface="+mn-cs"/>
              </a:rPr>
              <a:t>Speedbar og brems.</a:t>
            </a:r>
            <a:endParaRPr lang="nb-NO" b="0" noProof="0" dirty="0"/>
          </a:p>
          <a:p>
            <a:endParaRPr lang="nb-NO" noProof="0" dirty="0"/>
          </a:p>
        </p:txBody>
      </p:sp>
      <p:sp>
        <p:nvSpPr>
          <p:cNvPr id="4" name="Slide Number Placeholder 3"/>
          <p:cNvSpPr>
            <a:spLocks noGrp="1"/>
          </p:cNvSpPr>
          <p:nvPr>
            <p:ph type="sldNum" sz="quarter" idx="5"/>
          </p:nvPr>
        </p:nvSpPr>
        <p:spPr/>
        <p:txBody>
          <a:bodyPr/>
          <a:lstStyle/>
          <a:p>
            <a:fld id="{17195916-80CB-C040-8433-A525BC6166E0}" type="slidenum">
              <a:rPr lang="en-NO" smtClean="0"/>
              <a:t>4</a:t>
            </a:fld>
            <a:endParaRPr lang="en-NO"/>
          </a:p>
        </p:txBody>
      </p:sp>
    </p:spTree>
    <p:extLst>
      <p:ext uri="{BB962C8B-B14F-4D97-AF65-F5344CB8AC3E}">
        <p14:creationId xmlns:p14="http://schemas.microsoft.com/office/powerpoint/2010/main" val="4176976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200" kern="1200" dirty="0">
                <a:solidFill>
                  <a:schemeClr val="tx1"/>
                </a:solidFill>
                <a:effectLst/>
                <a:latin typeface="+mn-lt"/>
                <a:ea typeface="+mn-ea"/>
                <a:cs typeface="+mn-cs"/>
              </a:rPr>
              <a:t>Dersom vi drar en tangent fra </a:t>
            </a:r>
            <a:r>
              <a:rPr lang="nb-NO" sz="1200" i="1" kern="1200" dirty="0">
                <a:solidFill>
                  <a:schemeClr val="tx1"/>
                </a:solidFill>
                <a:effectLst/>
                <a:latin typeface="+mn-lt"/>
                <a:ea typeface="+mn-ea"/>
                <a:cs typeface="+mn-cs"/>
              </a:rPr>
              <a:t>origo</a:t>
            </a:r>
            <a:r>
              <a:rPr lang="nb-NO" sz="1200" kern="1200" dirty="0">
                <a:solidFill>
                  <a:schemeClr val="tx1"/>
                </a:solidFill>
                <a:effectLst/>
                <a:latin typeface="+mn-lt"/>
                <a:ea typeface="+mn-ea"/>
                <a:cs typeface="+mn-cs"/>
              </a:rPr>
              <a:t> i koordinatsystemet og ned til kurven vil tangeringspunktet med kurven gi oss </a:t>
            </a:r>
            <a:r>
              <a:rPr lang="nb-NO" sz="1200" i="1" kern="1200" dirty="0">
                <a:solidFill>
                  <a:schemeClr val="tx1"/>
                </a:solidFill>
                <a:effectLst/>
                <a:latin typeface="+mn-lt"/>
                <a:ea typeface="+mn-ea"/>
                <a:cs typeface="+mn-cs"/>
              </a:rPr>
              <a:t>beste glidetall</a:t>
            </a:r>
            <a:r>
              <a:rPr lang="nb-NO" sz="1200" kern="1200" dirty="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200" b="1" kern="1200" dirty="0">
                <a:solidFill>
                  <a:schemeClr val="tx1"/>
                </a:solidFill>
                <a:effectLst/>
                <a:latin typeface="+mn-lt"/>
                <a:ea typeface="+mn-ea"/>
                <a:cs typeface="+mn-cs"/>
              </a:rPr>
              <a:t>Dette er altså den farten hvor vi kommer lengst</a:t>
            </a:r>
            <a:r>
              <a:rPr lang="nb-NO" sz="1200" kern="1200" dirty="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200" kern="1200" dirty="0">
                <a:solidFill>
                  <a:schemeClr val="tx1"/>
                </a:solidFill>
                <a:effectLst/>
                <a:latin typeface="+mn-lt"/>
                <a:ea typeface="+mn-ea"/>
                <a:cs typeface="+mn-cs"/>
              </a:rPr>
              <a:t>I eksempelet over flyr vi lengst med paraglideren dersom vi holder en fart på 37km/t.</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b-N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Legg merke til at farten for beste glidetall er større enn farten vi må holde for minimum synk.</a:t>
            </a:r>
            <a:endParaRPr lang="en-NO" sz="1200" kern="1200" dirty="0">
              <a:solidFill>
                <a:schemeClr val="tx1"/>
              </a:solidFill>
              <a:effectLst/>
              <a:latin typeface="+mn-lt"/>
              <a:ea typeface="+mn-ea"/>
              <a:cs typeface="+mn-cs"/>
            </a:endParaRPr>
          </a:p>
          <a:p>
            <a:endParaRPr lang="en-NO" dirty="0"/>
          </a:p>
        </p:txBody>
      </p:sp>
      <p:sp>
        <p:nvSpPr>
          <p:cNvPr id="4" name="Slide Number Placeholder 3"/>
          <p:cNvSpPr>
            <a:spLocks noGrp="1"/>
          </p:cNvSpPr>
          <p:nvPr>
            <p:ph type="sldNum" sz="quarter" idx="5"/>
          </p:nvPr>
        </p:nvSpPr>
        <p:spPr/>
        <p:txBody>
          <a:bodyPr/>
          <a:lstStyle/>
          <a:p>
            <a:fld id="{17195916-80CB-C040-8433-A525BC6166E0}" type="slidenum">
              <a:rPr lang="en-NO" smtClean="0"/>
              <a:t>5</a:t>
            </a:fld>
            <a:endParaRPr lang="en-NO"/>
          </a:p>
        </p:txBody>
      </p:sp>
    </p:spTree>
    <p:extLst>
      <p:ext uri="{BB962C8B-B14F-4D97-AF65-F5344CB8AC3E}">
        <p14:creationId xmlns:p14="http://schemas.microsoft.com/office/powerpoint/2010/main" val="1341441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nb-NO" sz="1200" kern="1200" dirty="0">
                <a:solidFill>
                  <a:schemeClr val="tx1"/>
                </a:solidFill>
                <a:effectLst/>
                <a:latin typeface="+mn-lt"/>
                <a:ea typeface="+mn-ea"/>
                <a:cs typeface="+mn-cs"/>
              </a:rPr>
              <a:t>I motvind flytter vi tangenten mot høyre langs x-aksen.</a:t>
            </a:r>
          </a:p>
          <a:p>
            <a:pPr marL="171450" indent="-171450">
              <a:buFontTx/>
              <a:buChar char="-"/>
            </a:pPr>
            <a:r>
              <a:rPr lang="nb-NO" sz="1200" kern="1200" dirty="0">
                <a:solidFill>
                  <a:schemeClr val="tx1"/>
                </a:solidFill>
                <a:effectLst/>
                <a:latin typeface="+mn-lt"/>
                <a:ea typeface="+mn-ea"/>
                <a:cs typeface="+mn-cs"/>
              </a:rPr>
              <a:t>Vi ser her at ved 20km/t motvind får vi et nytt krysningspunkt på 44km/t. Dette er hastigheten vi må holde for å fly lengst i 20km/t motvind. </a:t>
            </a:r>
          </a:p>
          <a:p>
            <a:pPr marL="171450" indent="-171450">
              <a:buFontTx/>
              <a:buChar char="-"/>
            </a:pPr>
            <a:endParaRPr lang="nb-NO" sz="1200" kern="1200" dirty="0">
              <a:solidFill>
                <a:schemeClr val="tx1"/>
              </a:solidFill>
              <a:effectLst/>
              <a:latin typeface="+mn-lt"/>
              <a:ea typeface="+mn-ea"/>
              <a:cs typeface="+mn-cs"/>
            </a:endParaRPr>
          </a:p>
          <a:p>
            <a:pPr marL="0" indent="0">
              <a:buFontTx/>
              <a:buNone/>
            </a:pPr>
            <a:r>
              <a:rPr lang="nb-NO" sz="1200" kern="1200" dirty="0">
                <a:solidFill>
                  <a:schemeClr val="tx1"/>
                </a:solidFill>
                <a:effectLst/>
                <a:latin typeface="+mn-lt"/>
                <a:ea typeface="+mn-ea"/>
                <a:cs typeface="+mn-cs"/>
              </a:rPr>
              <a:t>Vi legger også merke til at </a:t>
            </a:r>
            <a:r>
              <a:rPr lang="nb-NO" sz="1200" b="1" kern="1200" dirty="0" err="1">
                <a:solidFill>
                  <a:schemeClr val="tx1"/>
                </a:solidFill>
                <a:effectLst/>
                <a:latin typeface="+mn-lt"/>
                <a:ea typeface="+mn-ea"/>
                <a:cs typeface="+mn-cs"/>
              </a:rPr>
              <a:t>synket</a:t>
            </a:r>
            <a:r>
              <a:rPr lang="nb-NO" sz="1200" b="1" kern="1200" dirty="0">
                <a:solidFill>
                  <a:schemeClr val="tx1"/>
                </a:solidFill>
                <a:effectLst/>
                <a:latin typeface="+mn-lt"/>
                <a:ea typeface="+mn-ea"/>
                <a:cs typeface="+mn-cs"/>
              </a:rPr>
              <a:t> har økt</a:t>
            </a:r>
            <a:r>
              <a:rPr lang="nb-NO" sz="1200" kern="1200" dirty="0">
                <a:solidFill>
                  <a:schemeClr val="tx1"/>
                </a:solidFill>
                <a:effectLst/>
                <a:latin typeface="+mn-lt"/>
                <a:ea typeface="+mn-ea"/>
                <a:cs typeface="+mn-cs"/>
              </a:rPr>
              <a:t>, og vi synker nå raskere, men </a:t>
            </a:r>
            <a:r>
              <a:rPr lang="nb-NO" sz="1200" b="1" kern="1200" dirty="0">
                <a:solidFill>
                  <a:schemeClr val="tx1"/>
                </a:solidFill>
                <a:effectLst/>
                <a:latin typeface="+mn-lt"/>
                <a:ea typeface="+mn-ea"/>
                <a:cs typeface="+mn-cs"/>
              </a:rPr>
              <a:t>selv om vi synker raskere kommer vi altså lengst med denne farten</a:t>
            </a:r>
            <a:r>
              <a:rPr lang="nb-NO" sz="1200" kern="1200" dirty="0">
                <a:solidFill>
                  <a:schemeClr val="tx1"/>
                </a:solidFill>
                <a:effectLst/>
                <a:latin typeface="+mn-lt"/>
                <a:ea typeface="+mn-ea"/>
                <a:cs typeface="+mn-cs"/>
              </a:rPr>
              <a:t>.</a:t>
            </a:r>
            <a:endParaRPr lang="en-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 </a:t>
            </a:r>
            <a:endParaRPr lang="en-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Spørsmål: Hvordan vet vi hvor mye motvind vi har?</a:t>
            </a:r>
            <a:endParaRPr lang="en-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Dette kan kun et instrument svare på (GPS med bakkefart måling). Gitt at paraglideren har en trimhastighet på 40km/t (denne farten kan måles med å fly «hands up») og instrumentet viser bakkefart på 10km/t vet vi da at vi har motvind på 30km/t (40 – 10 = 30km/t).</a:t>
            </a:r>
            <a:endParaRPr lang="en-NO" sz="1200" kern="1200" dirty="0">
              <a:solidFill>
                <a:schemeClr val="tx1"/>
              </a:solidFill>
              <a:effectLst/>
              <a:latin typeface="+mn-lt"/>
              <a:ea typeface="+mn-ea"/>
              <a:cs typeface="+mn-cs"/>
            </a:endParaRPr>
          </a:p>
          <a:p>
            <a:endParaRPr lang="en-NO" dirty="0"/>
          </a:p>
        </p:txBody>
      </p:sp>
      <p:sp>
        <p:nvSpPr>
          <p:cNvPr id="4" name="Slide Number Placeholder 3"/>
          <p:cNvSpPr>
            <a:spLocks noGrp="1"/>
          </p:cNvSpPr>
          <p:nvPr>
            <p:ph type="sldNum" sz="quarter" idx="5"/>
          </p:nvPr>
        </p:nvSpPr>
        <p:spPr/>
        <p:txBody>
          <a:bodyPr/>
          <a:lstStyle/>
          <a:p>
            <a:fld id="{17195916-80CB-C040-8433-A525BC6166E0}" type="slidenum">
              <a:rPr lang="en-NO" smtClean="0"/>
              <a:t>6</a:t>
            </a:fld>
            <a:endParaRPr lang="en-NO"/>
          </a:p>
        </p:txBody>
      </p:sp>
    </p:spTree>
    <p:extLst>
      <p:ext uri="{BB962C8B-B14F-4D97-AF65-F5344CB8AC3E}">
        <p14:creationId xmlns:p14="http://schemas.microsoft.com/office/powerpoint/2010/main" val="601895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Dersom vi øker motvinden ytterligere opp til 32km/t ser vi at vi trenger hele 50km/t for å holde beste glidetall. Dette vil for de aller fleste paraglidere være full speedbar. Vi ser med andre ord at </a:t>
            </a:r>
            <a:r>
              <a:rPr lang="nb-NO" sz="1200" b="1" kern="1200" dirty="0">
                <a:solidFill>
                  <a:schemeClr val="tx1"/>
                </a:solidFill>
                <a:effectLst/>
                <a:latin typeface="+mn-lt"/>
                <a:ea typeface="+mn-ea"/>
                <a:cs typeface="+mn-cs"/>
              </a:rPr>
              <a:t>jo mer motvind vi har jo mer flyfart trenger vi for å komme lengst</a:t>
            </a:r>
            <a:r>
              <a:rPr lang="nb-NO"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Dette er nok mer enn en del paraglideres maksfart, da særlig A/B</a:t>
            </a:r>
            <a:endParaRPr lang="en-NO" sz="1200" kern="1200" dirty="0">
              <a:solidFill>
                <a:schemeClr val="tx1"/>
              </a:solidFill>
              <a:effectLst/>
              <a:latin typeface="+mn-lt"/>
              <a:ea typeface="+mn-ea"/>
              <a:cs typeface="+mn-cs"/>
            </a:endParaRPr>
          </a:p>
          <a:p>
            <a:endParaRPr lang="en-NO" dirty="0"/>
          </a:p>
        </p:txBody>
      </p:sp>
      <p:sp>
        <p:nvSpPr>
          <p:cNvPr id="4" name="Slide Number Placeholder 3"/>
          <p:cNvSpPr>
            <a:spLocks noGrp="1"/>
          </p:cNvSpPr>
          <p:nvPr>
            <p:ph type="sldNum" sz="quarter" idx="5"/>
          </p:nvPr>
        </p:nvSpPr>
        <p:spPr/>
        <p:txBody>
          <a:bodyPr/>
          <a:lstStyle/>
          <a:p>
            <a:fld id="{17195916-80CB-C040-8433-A525BC6166E0}" type="slidenum">
              <a:rPr lang="en-NO" smtClean="0"/>
              <a:t>7</a:t>
            </a:fld>
            <a:endParaRPr lang="en-NO"/>
          </a:p>
        </p:txBody>
      </p:sp>
    </p:spTree>
    <p:extLst>
      <p:ext uri="{BB962C8B-B14F-4D97-AF65-F5344CB8AC3E}">
        <p14:creationId xmlns:p14="http://schemas.microsoft.com/office/powerpoint/2010/main" val="663509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1200" kern="1200" dirty="0">
                <a:solidFill>
                  <a:schemeClr val="tx1"/>
                </a:solidFill>
                <a:effectLst/>
                <a:latin typeface="+mn-lt"/>
                <a:ea typeface="+mn-ea"/>
                <a:cs typeface="+mn-cs"/>
              </a:rPr>
              <a:t>Vi går tilbake til situasjonen med 20km/t motvind, og legger til 2m/s synk.</a:t>
            </a:r>
          </a:p>
          <a:p>
            <a:endParaRPr lang="nb-NO" sz="1200" kern="1200" dirty="0">
              <a:solidFill>
                <a:schemeClr val="tx1"/>
              </a:solidFill>
              <a:effectLst/>
              <a:latin typeface="+mn-lt"/>
              <a:ea typeface="+mn-ea"/>
              <a:cs typeface="+mn-cs"/>
            </a:endParaRPr>
          </a:p>
          <a:p>
            <a:pPr marL="171450" indent="-171450">
              <a:buFontTx/>
              <a:buChar char="-"/>
            </a:pPr>
            <a:r>
              <a:rPr lang="nb-NO" sz="1200" kern="1200" dirty="0">
                <a:solidFill>
                  <a:schemeClr val="tx1"/>
                </a:solidFill>
                <a:effectLst/>
                <a:latin typeface="+mn-lt"/>
                <a:ea typeface="+mn-ea"/>
                <a:cs typeface="+mn-cs"/>
              </a:rPr>
              <a:t>Dette gjør vi med å flytte tangenten tilsvarende oppover y-aksen. </a:t>
            </a:r>
          </a:p>
          <a:p>
            <a:pPr marL="171450" indent="-171450">
              <a:buFontTx/>
              <a:buChar char="-"/>
            </a:pPr>
            <a:r>
              <a:rPr lang="nb-NO" sz="1200" kern="1200" dirty="0">
                <a:solidFill>
                  <a:schemeClr val="tx1"/>
                </a:solidFill>
                <a:effectLst/>
                <a:latin typeface="+mn-lt"/>
                <a:ea typeface="+mn-ea"/>
                <a:cs typeface="+mn-cs"/>
              </a:rPr>
              <a:t>Vi har da en flyhastighet på 51km/t som er tett opp til paragliderens maksimale flyfart, dette er full speedbar. </a:t>
            </a:r>
          </a:p>
          <a:p>
            <a:pPr marL="171450" indent="-171450">
              <a:buFontTx/>
              <a:buChar char="-"/>
            </a:pPr>
            <a:r>
              <a:rPr lang="nb-NO" sz="1200" kern="1200" dirty="0">
                <a:solidFill>
                  <a:schemeClr val="tx1"/>
                </a:solidFill>
                <a:effectLst/>
                <a:latin typeface="+mn-lt"/>
                <a:ea typeface="+mn-ea"/>
                <a:cs typeface="+mn-cs"/>
              </a:rPr>
              <a:t>Vi ser her at med både synk og motvind reduseres raskt paragliderens glidetall dramatisk og vi må bruke mye speedbar for å komme oss ut av situasjonen raskt.</a:t>
            </a:r>
            <a:r>
              <a:rPr lang="en-NO" dirty="0">
                <a:effectLst/>
              </a:rPr>
              <a:t> </a:t>
            </a:r>
            <a:endParaRPr lang="en-NO" dirty="0"/>
          </a:p>
        </p:txBody>
      </p:sp>
      <p:sp>
        <p:nvSpPr>
          <p:cNvPr id="4" name="Slide Number Placeholder 3"/>
          <p:cNvSpPr>
            <a:spLocks noGrp="1"/>
          </p:cNvSpPr>
          <p:nvPr>
            <p:ph type="sldNum" sz="quarter" idx="5"/>
          </p:nvPr>
        </p:nvSpPr>
        <p:spPr/>
        <p:txBody>
          <a:bodyPr/>
          <a:lstStyle/>
          <a:p>
            <a:fld id="{17195916-80CB-C040-8433-A525BC6166E0}" type="slidenum">
              <a:rPr lang="en-NO" smtClean="0"/>
              <a:t>8</a:t>
            </a:fld>
            <a:endParaRPr lang="en-NO"/>
          </a:p>
        </p:txBody>
      </p:sp>
    </p:spTree>
    <p:extLst>
      <p:ext uri="{BB962C8B-B14F-4D97-AF65-F5344CB8AC3E}">
        <p14:creationId xmlns:p14="http://schemas.microsoft.com/office/powerpoint/2010/main" val="3236350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nb-NO" sz="1200" kern="1200" dirty="0">
                <a:solidFill>
                  <a:schemeClr val="tx1"/>
                </a:solidFill>
                <a:effectLst/>
                <a:latin typeface="+mn-lt"/>
                <a:ea typeface="+mn-ea"/>
                <a:cs typeface="+mn-cs"/>
              </a:rPr>
              <a:t>Dersom vi har medvind, flytter vi startpunktet for tangenten i motsatt retning, mot venstre langs x-aksen. </a:t>
            </a:r>
          </a:p>
          <a:p>
            <a:pPr marL="171450" indent="-171450">
              <a:buFontTx/>
              <a:buChar char="-"/>
            </a:pPr>
            <a:r>
              <a:rPr lang="nb-NO" sz="1200" kern="1200" dirty="0">
                <a:solidFill>
                  <a:schemeClr val="tx1"/>
                </a:solidFill>
                <a:effectLst/>
                <a:latin typeface="+mn-lt"/>
                <a:ea typeface="+mn-ea"/>
                <a:cs typeface="+mn-cs"/>
              </a:rPr>
              <a:t>Vi ser her at </a:t>
            </a:r>
            <a:r>
              <a:rPr lang="nb-NO" sz="1200" i="1" kern="1200" dirty="0">
                <a:solidFill>
                  <a:schemeClr val="tx1"/>
                </a:solidFill>
                <a:effectLst/>
                <a:latin typeface="+mn-lt"/>
                <a:ea typeface="+mn-ea"/>
                <a:cs typeface="+mn-cs"/>
              </a:rPr>
              <a:t>beste glidetall</a:t>
            </a:r>
            <a:r>
              <a:rPr lang="nb-NO" sz="1200" kern="1200" dirty="0">
                <a:solidFill>
                  <a:schemeClr val="tx1"/>
                </a:solidFill>
                <a:effectLst/>
                <a:latin typeface="+mn-lt"/>
                <a:ea typeface="+mn-ea"/>
                <a:cs typeface="+mn-cs"/>
              </a:rPr>
              <a:t> nå flytter seg marginalt mot venstre i forhold til beste glidetall i stille luft. </a:t>
            </a:r>
          </a:p>
          <a:p>
            <a:pPr marL="171450" indent="-171450">
              <a:buFontTx/>
              <a:buChar char="-"/>
            </a:pPr>
            <a:r>
              <a:rPr lang="nb-NO" sz="1200" kern="1200" dirty="0">
                <a:solidFill>
                  <a:schemeClr val="tx1"/>
                </a:solidFill>
                <a:effectLst/>
                <a:latin typeface="+mn-lt"/>
                <a:ea typeface="+mn-ea"/>
                <a:cs typeface="+mn-cs"/>
              </a:rPr>
              <a:t>Beste glidetall for 20km/t </a:t>
            </a:r>
            <a:r>
              <a:rPr lang="nb-NO" sz="1200" b="1" kern="1200" dirty="0">
                <a:solidFill>
                  <a:schemeClr val="tx1"/>
                </a:solidFill>
                <a:effectLst/>
                <a:latin typeface="+mn-lt"/>
                <a:ea typeface="+mn-ea"/>
                <a:cs typeface="+mn-cs"/>
              </a:rPr>
              <a:t>medvind</a:t>
            </a:r>
            <a:r>
              <a:rPr lang="nb-NO" sz="1200" kern="1200" dirty="0">
                <a:solidFill>
                  <a:schemeClr val="tx1"/>
                </a:solidFill>
                <a:effectLst/>
                <a:latin typeface="+mn-lt"/>
                <a:ea typeface="+mn-ea"/>
                <a:cs typeface="+mn-cs"/>
              </a:rPr>
              <a:t> er da 34km/t </a:t>
            </a:r>
            <a:r>
              <a:rPr lang="nb-NO" sz="1200" b="1" kern="1200" dirty="0">
                <a:solidFill>
                  <a:schemeClr val="tx1"/>
                </a:solidFill>
                <a:effectLst/>
                <a:latin typeface="+mn-lt"/>
                <a:ea typeface="+mn-ea"/>
                <a:cs typeface="+mn-cs"/>
              </a:rPr>
              <a:t>flyfart</a:t>
            </a:r>
            <a:r>
              <a:rPr lang="nb-NO" sz="1200" kern="1200" dirty="0">
                <a:solidFill>
                  <a:schemeClr val="tx1"/>
                </a:solidFill>
                <a:effectLst/>
                <a:latin typeface="+mn-lt"/>
                <a:ea typeface="+mn-ea"/>
                <a:cs typeface="+mn-cs"/>
              </a:rPr>
              <a:t>, altså litt saktere enn beste glidetall for stille luft (37km/t). </a:t>
            </a:r>
            <a:r>
              <a:rPr lang="nb-NO" sz="1200" b="1" kern="1200" dirty="0">
                <a:solidFill>
                  <a:schemeClr val="tx1"/>
                </a:solidFill>
                <a:effectLst/>
                <a:latin typeface="+mn-lt"/>
                <a:ea typeface="+mn-ea"/>
                <a:cs typeface="+mn-cs"/>
              </a:rPr>
              <a:t>Dette forklarer da hvorfor man bør ha litt brems i medvind for å fly lengst</a:t>
            </a:r>
            <a:r>
              <a:rPr lang="nb-NO" sz="1200" kern="1200" dirty="0">
                <a:solidFill>
                  <a:schemeClr val="tx1"/>
                </a:solidFill>
                <a:effectLst/>
                <a:latin typeface="+mn-lt"/>
                <a:ea typeface="+mn-ea"/>
                <a:cs typeface="+mn-cs"/>
              </a:rPr>
              <a:t>.</a:t>
            </a:r>
            <a:endParaRPr lang="en-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 </a:t>
            </a:r>
            <a:endParaRPr lang="en-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På dagens moderne glidere er det liten avstand mellom beste glidetall og minimum synk. </a:t>
            </a:r>
            <a:r>
              <a:rPr lang="nb-NO" sz="1200" b="1" kern="1200" dirty="0">
                <a:solidFill>
                  <a:schemeClr val="tx1"/>
                </a:solidFill>
                <a:effectLst/>
                <a:latin typeface="+mn-lt"/>
                <a:ea typeface="+mn-ea"/>
                <a:cs typeface="+mn-cs"/>
              </a:rPr>
              <a:t>Beste glidetall oppnås som oftest i nærheten av trimhastighet (fly «hands up») </a:t>
            </a:r>
            <a:r>
              <a:rPr lang="nb-NO" sz="1200" kern="1200" dirty="0">
                <a:solidFill>
                  <a:schemeClr val="tx1"/>
                </a:solidFill>
                <a:effectLst/>
                <a:latin typeface="+mn-lt"/>
                <a:ea typeface="+mn-ea"/>
                <a:cs typeface="+mn-cs"/>
              </a:rPr>
              <a:t>og for å oppnå fordelene med å fly i medvind bruker vi derfor lite input på bremsene. Dersom man drar mye brems i medvind risikerer vi å øke </a:t>
            </a:r>
            <a:r>
              <a:rPr lang="nb-NO" sz="1200" kern="1200" dirty="0" err="1">
                <a:solidFill>
                  <a:schemeClr val="tx1"/>
                </a:solidFill>
                <a:effectLst/>
                <a:latin typeface="+mn-lt"/>
                <a:ea typeface="+mn-ea"/>
                <a:cs typeface="+mn-cs"/>
              </a:rPr>
              <a:t>synket</a:t>
            </a:r>
            <a:r>
              <a:rPr lang="nb-NO" sz="1200" kern="1200" dirty="0">
                <a:solidFill>
                  <a:schemeClr val="tx1"/>
                </a:solidFill>
                <a:effectLst/>
                <a:latin typeface="+mn-lt"/>
                <a:ea typeface="+mn-ea"/>
                <a:cs typeface="+mn-cs"/>
              </a:rPr>
              <a:t> og glidetallet blir dårligere.</a:t>
            </a:r>
            <a:endParaRPr lang="en-NO" sz="1200" kern="1200" dirty="0">
              <a:solidFill>
                <a:schemeClr val="tx1"/>
              </a:solidFill>
              <a:effectLst/>
              <a:latin typeface="+mn-lt"/>
              <a:ea typeface="+mn-ea"/>
              <a:cs typeface="+mn-cs"/>
            </a:endParaRPr>
          </a:p>
          <a:p>
            <a:endParaRPr lang="en-NO" dirty="0"/>
          </a:p>
        </p:txBody>
      </p:sp>
      <p:sp>
        <p:nvSpPr>
          <p:cNvPr id="4" name="Slide Number Placeholder 3"/>
          <p:cNvSpPr>
            <a:spLocks noGrp="1"/>
          </p:cNvSpPr>
          <p:nvPr>
            <p:ph type="sldNum" sz="quarter" idx="5"/>
          </p:nvPr>
        </p:nvSpPr>
        <p:spPr/>
        <p:txBody>
          <a:bodyPr/>
          <a:lstStyle/>
          <a:p>
            <a:fld id="{17195916-80CB-C040-8433-A525BC6166E0}" type="slidenum">
              <a:rPr lang="en-NO" smtClean="0"/>
              <a:t>9</a:t>
            </a:fld>
            <a:endParaRPr lang="en-NO"/>
          </a:p>
        </p:txBody>
      </p:sp>
    </p:spTree>
    <p:extLst>
      <p:ext uri="{BB962C8B-B14F-4D97-AF65-F5344CB8AC3E}">
        <p14:creationId xmlns:p14="http://schemas.microsoft.com/office/powerpoint/2010/main" val="5049730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O" dirty="0"/>
          </a:p>
        </p:txBody>
      </p:sp>
      <p:sp>
        <p:nvSpPr>
          <p:cNvPr id="4" name="Slide Number Placeholder 3"/>
          <p:cNvSpPr>
            <a:spLocks noGrp="1"/>
          </p:cNvSpPr>
          <p:nvPr>
            <p:ph type="sldNum" sz="quarter" idx="5"/>
          </p:nvPr>
        </p:nvSpPr>
        <p:spPr/>
        <p:txBody>
          <a:bodyPr/>
          <a:lstStyle/>
          <a:p>
            <a:fld id="{17195916-80CB-C040-8433-A525BC6166E0}" type="slidenum">
              <a:rPr lang="en-NO" smtClean="0"/>
              <a:t>10</a:t>
            </a:fld>
            <a:endParaRPr lang="en-NO"/>
          </a:p>
        </p:txBody>
      </p:sp>
    </p:spTree>
    <p:extLst>
      <p:ext uri="{BB962C8B-B14F-4D97-AF65-F5344CB8AC3E}">
        <p14:creationId xmlns:p14="http://schemas.microsoft.com/office/powerpoint/2010/main" val="800410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8362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emside - Enkel logo">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7B30648-200A-0543-A79C-A2F5271AA8EB}"/>
              </a:ext>
            </a:extLst>
          </p:cNvPr>
          <p:cNvPicPr>
            <a:picLocks noChangeAspect="1"/>
          </p:cNvPicPr>
          <p:nvPr userDrawn="1"/>
        </p:nvPicPr>
        <p:blipFill>
          <a:blip r:embed="rId2"/>
          <a:stretch>
            <a:fillRect/>
          </a:stretch>
        </p:blipFill>
        <p:spPr>
          <a:xfrm>
            <a:off x="1382852" y="1900380"/>
            <a:ext cx="9426295" cy="2628622"/>
          </a:xfrm>
          <a:prstGeom prst="rect">
            <a:avLst/>
          </a:prstGeom>
        </p:spPr>
      </p:pic>
    </p:spTree>
    <p:extLst>
      <p:ext uri="{BB962C8B-B14F-4D97-AF65-F5344CB8AC3E}">
        <p14:creationId xmlns:p14="http://schemas.microsoft.com/office/powerpoint/2010/main" val="3262244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remside - bilde 2">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B77B909B-D828-644E-B620-8F3343243731}"/>
              </a:ext>
            </a:extLst>
          </p:cNvPr>
          <p:cNvPicPr>
            <a:picLocks noChangeAspect="1"/>
          </p:cNvPicPr>
          <p:nvPr userDrawn="1"/>
        </p:nvPicPr>
        <p:blipFill>
          <a:blip r:embed="rId2"/>
          <a:srcRect/>
          <a:stretch/>
        </p:blipFill>
        <p:spPr>
          <a:xfrm>
            <a:off x="0" y="-1"/>
            <a:ext cx="10292576" cy="6861717"/>
          </a:xfrm>
          <a:prstGeom prst="rect">
            <a:avLst/>
          </a:prstGeom>
        </p:spPr>
      </p:pic>
      <p:grpSp>
        <p:nvGrpSpPr>
          <p:cNvPr id="3" name="Group 2">
            <a:extLst>
              <a:ext uri="{FF2B5EF4-FFF2-40B4-BE49-F238E27FC236}">
                <a16:creationId xmlns:a16="http://schemas.microsoft.com/office/drawing/2014/main" id="{1B9E55C8-9F5B-294D-8329-552A79B85DE7}"/>
              </a:ext>
            </a:extLst>
          </p:cNvPr>
          <p:cNvGrpSpPr/>
          <p:nvPr userDrawn="1"/>
        </p:nvGrpSpPr>
        <p:grpSpPr>
          <a:xfrm>
            <a:off x="5967049" y="-213945"/>
            <a:ext cx="6224951" cy="7285890"/>
            <a:chOff x="5967049" y="-213945"/>
            <a:chExt cx="6224951" cy="7285890"/>
          </a:xfrm>
        </p:grpSpPr>
        <p:sp>
          <p:nvSpPr>
            <p:cNvPr id="15" name="Rectangle 14">
              <a:extLst>
                <a:ext uri="{FF2B5EF4-FFF2-40B4-BE49-F238E27FC236}">
                  <a16:creationId xmlns:a16="http://schemas.microsoft.com/office/drawing/2014/main" id="{72C2F2B4-2DF0-9C4A-8BFF-01E9E0B64031}"/>
                </a:ext>
              </a:extLst>
            </p:cNvPr>
            <p:cNvSpPr/>
            <p:nvPr userDrawn="1"/>
          </p:nvSpPr>
          <p:spPr>
            <a:xfrm>
              <a:off x="8025780" y="0"/>
              <a:ext cx="4166220" cy="6858000"/>
            </a:xfrm>
            <a:prstGeom prst="rect">
              <a:avLst/>
            </a:prstGeom>
            <a:solidFill>
              <a:srgbClr val="8CACB5"/>
            </a:solidFill>
            <a:ln>
              <a:solidFill>
                <a:srgbClr val="8CAC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6" name="Triangle 15">
              <a:extLst>
                <a:ext uri="{FF2B5EF4-FFF2-40B4-BE49-F238E27FC236}">
                  <a16:creationId xmlns:a16="http://schemas.microsoft.com/office/drawing/2014/main" id="{46A372BC-0483-0F49-B603-D4AEE5785075}"/>
                </a:ext>
              </a:extLst>
            </p:cNvPr>
            <p:cNvSpPr/>
            <p:nvPr userDrawn="1"/>
          </p:nvSpPr>
          <p:spPr>
            <a:xfrm rot="10251482">
              <a:off x="5967050" y="-213945"/>
              <a:ext cx="2334048" cy="3981384"/>
            </a:xfrm>
            <a:custGeom>
              <a:avLst/>
              <a:gdLst>
                <a:gd name="connsiteX0" fmla="*/ 0 w 3538594"/>
                <a:gd name="connsiteY0" fmla="*/ 4633389 h 4633389"/>
                <a:gd name="connsiteX1" fmla="*/ 1769297 w 3538594"/>
                <a:gd name="connsiteY1" fmla="*/ 0 h 4633389"/>
                <a:gd name="connsiteX2" fmla="*/ 3538594 w 3538594"/>
                <a:gd name="connsiteY2" fmla="*/ 4633389 h 4633389"/>
                <a:gd name="connsiteX3" fmla="*/ 0 w 3538594"/>
                <a:gd name="connsiteY3" fmla="*/ 4633389 h 4633389"/>
                <a:gd name="connsiteX0" fmla="*/ 0 w 3057084"/>
                <a:gd name="connsiteY0" fmla="*/ 3380637 h 4633389"/>
                <a:gd name="connsiteX1" fmla="*/ 1287787 w 3057084"/>
                <a:gd name="connsiteY1" fmla="*/ 0 h 4633389"/>
                <a:gd name="connsiteX2" fmla="*/ 3057084 w 3057084"/>
                <a:gd name="connsiteY2" fmla="*/ 4633389 h 4633389"/>
                <a:gd name="connsiteX3" fmla="*/ 0 w 3057084"/>
                <a:gd name="connsiteY3" fmla="*/ 3380637 h 4633389"/>
                <a:gd name="connsiteX0" fmla="*/ 0 w 3075065"/>
                <a:gd name="connsiteY0" fmla="*/ 3380637 h 4545498"/>
                <a:gd name="connsiteX1" fmla="*/ 1287787 w 3075065"/>
                <a:gd name="connsiteY1" fmla="*/ 0 h 4545498"/>
                <a:gd name="connsiteX2" fmla="*/ 3075065 w 3075065"/>
                <a:gd name="connsiteY2" fmla="*/ 4545498 h 4545498"/>
                <a:gd name="connsiteX3" fmla="*/ 0 w 3075065"/>
                <a:gd name="connsiteY3" fmla="*/ 3380637 h 4545498"/>
                <a:gd name="connsiteX0" fmla="*/ 0 w 3072367"/>
                <a:gd name="connsiteY0" fmla="*/ 3380637 h 4567511"/>
                <a:gd name="connsiteX1" fmla="*/ 1287787 w 3072367"/>
                <a:gd name="connsiteY1" fmla="*/ 0 h 4567511"/>
                <a:gd name="connsiteX2" fmla="*/ 3072367 w 3072367"/>
                <a:gd name="connsiteY2" fmla="*/ 4567511 h 4567511"/>
                <a:gd name="connsiteX3" fmla="*/ 0 w 3072367"/>
                <a:gd name="connsiteY3" fmla="*/ 3380637 h 4567511"/>
                <a:gd name="connsiteX0" fmla="*/ 0 w 3092451"/>
                <a:gd name="connsiteY0" fmla="*/ 3372917 h 4567511"/>
                <a:gd name="connsiteX1" fmla="*/ 1307871 w 3092451"/>
                <a:gd name="connsiteY1" fmla="*/ 0 h 4567511"/>
                <a:gd name="connsiteX2" fmla="*/ 3092451 w 3092451"/>
                <a:gd name="connsiteY2" fmla="*/ 4567511 h 4567511"/>
                <a:gd name="connsiteX3" fmla="*/ 0 w 3092451"/>
                <a:gd name="connsiteY3" fmla="*/ 3372917 h 4567511"/>
                <a:gd name="connsiteX0" fmla="*/ 0 w 3098241"/>
                <a:gd name="connsiteY0" fmla="*/ 3387979 h 4567511"/>
                <a:gd name="connsiteX1" fmla="*/ 1313661 w 3098241"/>
                <a:gd name="connsiteY1" fmla="*/ 0 h 4567511"/>
                <a:gd name="connsiteX2" fmla="*/ 3098241 w 3098241"/>
                <a:gd name="connsiteY2" fmla="*/ 4567511 h 4567511"/>
                <a:gd name="connsiteX3" fmla="*/ 0 w 3098241"/>
                <a:gd name="connsiteY3" fmla="*/ 3387979 h 4567511"/>
                <a:gd name="connsiteX0" fmla="*/ 0 w 3003930"/>
                <a:gd name="connsiteY0" fmla="*/ 3387979 h 4113646"/>
                <a:gd name="connsiteX1" fmla="*/ 1313661 w 3003930"/>
                <a:gd name="connsiteY1" fmla="*/ 0 h 4113646"/>
                <a:gd name="connsiteX2" fmla="*/ 3003930 w 3003930"/>
                <a:gd name="connsiteY2" fmla="*/ 4113646 h 4113646"/>
                <a:gd name="connsiteX3" fmla="*/ 0 w 3003930"/>
                <a:gd name="connsiteY3" fmla="*/ 3387979 h 4113646"/>
                <a:gd name="connsiteX0" fmla="*/ 0 w 2334048"/>
                <a:gd name="connsiteY0" fmla="*/ 3713625 h 4113646"/>
                <a:gd name="connsiteX1" fmla="*/ 643779 w 2334048"/>
                <a:gd name="connsiteY1" fmla="*/ 0 h 4113646"/>
                <a:gd name="connsiteX2" fmla="*/ 2334048 w 2334048"/>
                <a:gd name="connsiteY2" fmla="*/ 4113646 h 4113646"/>
                <a:gd name="connsiteX3" fmla="*/ 0 w 2334048"/>
                <a:gd name="connsiteY3" fmla="*/ 3713625 h 4113646"/>
                <a:gd name="connsiteX0" fmla="*/ 0 w 2334048"/>
                <a:gd name="connsiteY0" fmla="*/ 3734098 h 4134119"/>
                <a:gd name="connsiteX1" fmla="*/ 585207 w 2334048"/>
                <a:gd name="connsiteY1" fmla="*/ 0 h 4134119"/>
                <a:gd name="connsiteX2" fmla="*/ 2334048 w 2334048"/>
                <a:gd name="connsiteY2" fmla="*/ 4134119 h 4134119"/>
                <a:gd name="connsiteX3" fmla="*/ 0 w 2334048"/>
                <a:gd name="connsiteY3" fmla="*/ 3734098 h 4134119"/>
              </a:gdLst>
              <a:ahLst/>
              <a:cxnLst>
                <a:cxn ang="0">
                  <a:pos x="connsiteX0" y="connsiteY0"/>
                </a:cxn>
                <a:cxn ang="0">
                  <a:pos x="connsiteX1" y="connsiteY1"/>
                </a:cxn>
                <a:cxn ang="0">
                  <a:pos x="connsiteX2" y="connsiteY2"/>
                </a:cxn>
                <a:cxn ang="0">
                  <a:pos x="connsiteX3" y="connsiteY3"/>
                </a:cxn>
              </a:cxnLst>
              <a:rect l="l" t="t" r="r" b="b"/>
              <a:pathLst>
                <a:path w="2334048" h="4134119">
                  <a:moveTo>
                    <a:pt x="0" y="3734098"/>
                  </a:moveTo>
                  <a:lnTo>
                    <a:pt x="585207" y="0"/>
                  </a:lnTo>
                  <a:lnTo>
                    <a:pt x="2334048" y="4134119"/>
                  </a:lnTo>
                  <a:lnTo>
                    <a:pt x="0" y="3734098"/>
                  </a:lnTo>
                  <a:close/>
                </a:path>
              </a:pathLst>
            </a:custGeom>
            <a:solidFill>
              <a:srgbClr val="8CACB5"/>
            </a:solidFill>
            <a:ln>
              <a:solidFill>
                <a:srgbClr val="8CAC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1" name="Triangle 15">
              <a:extLst>
                <a:ext uri="{FF2B5EF4-FFF2-40B4-BE49-F238E27FC236}">
                  <a16:creationId xmlns:a16="http://schemas.microsoft.com/office/drawing/2014/main" id="{5FEB41FA-875A-9F45-8B38-F4CFE7D9483A}"/>
                </a:ext>
              </a:extLst>
            </p:cNvPr>
            <p:cNvSpPr/>
            <p:nvPr userDrawn="1"/>
          </p:nvSpPr>
          <p:spPr>
            <a:xfrm rot="11348518" flipV="1">
              <a:off x="5967049" y="3090561"/>
              <a:ext cx="2334048" cy="3981384"/>
            </a:xfrm>
            <a:custGeom>
              <a:avLst/>
              <a:gdLst>
                <a:gd name="connsiteX0" fmla="*/ 0 w 3538594"/>
                <a:gd name="connsiteY0" fmla="*/ 4633389 h 4633389"/>
                <a:gd name="connsiteX1" fmla="*/ 1769297 w 3538594"/>
                <a:gd name="connsiteY1" fmla="*/ 0 h 4633389"/>
                <a:gd name="connsiteX2" fmla="*/ 3538594 w 3538594"/>
                <a:gd name="connsiteY2" fmla="*/ 4633389 h 4633389"/>
                <a:gd name="connsiteX3" fmla="*/ 0 w 3538594"/>
                <a:gd name="connsiteY3" fmla="*/ 4633389 h 4633389"/>
                <a:gd name="connsiteX0" fmla="*/ 0 w 3057084"/>
                <a:gd name="connsiteY0" fmla="*/ 3380637 h 4633389"/>
                <a:gd name="connsiteX1" fmla="*/ 1287787 w 3057084"/>
                <a:gd name="connsiteY1" fmla="*/ 0 h 4633389"/>
                <a:gd name="connsiteX2" fmla="*/ 3057084 w 3057084"/>
                <a:gd name="connsiteY2" fmla="*/ 4633389 h 4633389"/>
                <a:gd name="connsiteX3" fmla="*/ 0 w 3057084"/>
                <a:gd name="connsiteY3" fmla="*/ 3380637 h 4633389"/>
                <a:gd name="connsiteX0" fmla="*/ 0 w 3075065"/>
                <a:gd name="connsiteY0" fmla="*/ 3380637 h 4545498"/>
                <a:gd name="connsiteX1" fmla="*/ 1287787 w 3075065"/>
                <a:gd name="connsiteY1" fmla="*/ 0 h 4545498"/>
                <a:gd name="connsiteX2" fmla="*/ 3075065 w 3075065"/>
                <a:gd name="connsiteY2" fmla="*/ 4545498 h 4545498"/>
                <a:gd name="connsiteX3" fmla="*/ 0 w 3075065"/>
                <a:gd name="connsiteY3" fmla="*/ 3380637 h 4545498"/>
                <a:gd name="connsiteX0" fmla="*/ 0 w 3072367"/>
                <a:gd name="connsiteY0" fmla="*/ 3380637 h 4567511"/>
                <a:gd name="connsiteX1" fmla="*/ 1287787 w 3072367"/>
                <a:gd name="connsiteY1" fmla="*/ 0 h 4567511"/>
                <a:gd name="connsiteX2" fmla="*/ 3072367 w 3072367"/>
                <a:gd name="connsiteY2" fmla="*/ 4567511 h 4567511"/>
                <a:gd name="connsiteX3" fmla="*/ 0 w 3072367"/>
                <a:gd name="connsiteY3" fmla="*/ 3380637 h 4567511"/>
                <a:gd name="connsiteX0" fmla="*/ 0 w 3092451"/>
                <a:gd name="connsiteY0" fmla="*/ 3372917 h 4567511"/>
                <a:gd name="connsiteX1" fmla="*/ 1307871 w 3092451"/>
                <a:gd name="connsiteY1" fmla="*/ 0 h 4567511"/>
                <a:gd name="connsiteX2" fmla="*/ 3092451 w 3092451"/>
                <a:gd name="connsiteY2" fmla="*/ 4567511 h 4567511"/>
                <a:gd name="connsiteX3" fmla="*/ 0 w 3092451"/>
                <a:gd name="connsiteY3" fmla="*/ 3372917 h 4567511"/>
                <a:gd name="connsiteX0" fmla="*/ 0 w 3098241"/>
                <a:gd name="connsiteY0" fmla="*/ 3387979 h 4567511"/>
                <a:gd name="connsiteX1" fmla="*/ 1313661 w 3098241"/>
                <a:gd name="connsiteY1" fmla="*/ 0 h 4567511"/>
                <a:gd name="connsiteX2" fmla="*/ 3098241 w 3098241"/>
                <a:gd name="connsiteY2" fmla="*/ 4567511 h 4567511"/>
                <a:gd name="connsiteX3" fmla="*/ 0 w 3098241"/>
                <a:gd name="connsiteY3" fmla="*/ 3387979 h 4567511"/>
                <a:gd name="connsiteX0" fmla="*/ 0 w 3003930"/>
                <a:gd name="connsiteY0" fmla="*/ 3387979 h 4113646"/>
                <a:gd name="connsiteX1" fmla="*/ 1313661 w 3003930"/>
                <a:gd name="connsiteY1" fmla="*/ 0 h 4113646"/>
                <a:gd name="connsiteX2" fmla="*/ 3003930 w 3003930"/>
                <a:gd name="connsiteY2" fmla="*/ 4113646 h 4113646"/>
                <a:gd name="connsiteX3" fmla="*/ 0 w 3003930"/>
                <a:gd name="connsiteY3" fmla="*/ 3387979 h 4113646"/>
                <a:gd name="connsiteX0" fmla="*/ 0 w 2334048"/>
                <a:gd name="connsiteY0" fmla="*/ 3713625 h 4113646"/>
                <a:gd name="connsiteX1" fmla="*/ 643779 w 2334048"/>
                <a:gd name="connsiteY1" fmla="*/ 0 h 4113646"/>
                <a:gd name="connsiteX2" fmla="*/ 2334048 w 2334048"/>
                <a:gd name="connsiteY2" fmla="*/ 4113646 h 4113646"/>
                <a:gd name="connsiteX3" fmla="*/ 0 w 2334048"/>
                <a:gd name="connsiteY3" fmla="*/ 3713625 h 4113646"/>
                <a:gd name="connsiteX0" fmla="*/ 0 w 2334048"/>
                <a:gd name="connsiteY0" fmla="*/ 3734098 h 4134119"/>
                <a:gd name="connsiteX1" fmla="*/ 585207 w 2334048"/>
                <a:gd name="connsiteY1" fmla="*/ 0 h 4134119"/>
                <a:gd name="connsiteX2" fmla="*/ 2334048 w 2334048"/>
                <a:gd name="connsiteY2" fmla="*/ 4134119 h 4134119"/>
                <a:gd name="connsiteX3" fmla="*/ 0 w 2334048"/>
                <a:gd name="connsiteY3" fmla="*/ 3734098 h 4134119"/>
              </a:gdLst>
              <a:ahLst/>
              <a:cxnLst>
                <a:cxn ang="0">
                  <a:pos x="connsiteX0" y="connsiteY0"/>
                </a:cxn>
                <a:cxn ang="0">
                  <a:pos x="connsiteX1" y="connsiteY1"/>
                </a:cxn>
                <a:cxn ang="0">
                  <a:pos x="connsiteX2" y="connsiteY2"/>
                </a:cxn>
                <a:cxn ang="0">
                  <a:pos x="connsiteX3" y="connsiteY3"/>
                </a:cxn>
              </a:cxnLst>
              <a:rect l="l" t="t" r="r" b="b"/>
              <a:pathLst>
                <a:path w="2334048" h="4134119">
                  <a:moveTo>
                    <a:pt x="0" y="3734098"/>
                  </a:moveTo>
                  <a:lnTo>
                    <a:pt x="585207" y="0"/>
                  </a:lnTo>
                  <a:lnTo>
                    <a:pt x="2334048" y="4134119"/>
                  </a:lnTo>
                  <a:lnTo>
                    <a:pt x="0" y="3734098"/>
                  </a:lnTo>
                  <a:close/>
                </a:path>
              </a:pathLst>
            </a:custGeom>
            <a:solidFill>
              <a:srgbClr val="8CACB5"/>
            </a:solidFill>
            <a:ln>
              <a:solidFill>
                <a:srgbClr val="8CAC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grpSp>
      <p:sp>
        <p:nvSpPr>
          <p:cNvPr id="20" name="TextBox 19">
            <a:extLst>
              <a:ext uri="{FF2B5EF4-FFF2-40B4-BE49-F238E27FC236}">
                <a16:creationId xmlns:a16="http://schemas.microsoft.com/office/drawing/2014/main" id="{2DB0C422-BE15-0A40-8AB5-91FCB4E2BD34}"/>
              </a:ext>
            </a:extLst>
          </p:cNvPr>
          <p:cNvSpPr txBox="1"/>
          <p:nvPr userDrawn="1"/>
        </p:nvSpPr>
        <p:spPr>
          <a:xfrm>
            <a:off x="6828610" y="628316"/>
            <a:ext cx="5563301" cy="830997"/>
          </a:xfrm>
          <a:prstGeom prst="rect">
            <a:avLst/>
          </a:prstGeom>
          <a:noFill/>
        </p:spPr>
        <p:txBody>
          <a:bodyPr wrap="square" rtlCol="0">
            <a:spAutoFit/>
          </a:bodyPr>
          <a:lstStyle/>
          <a:p>
            <a:r>
              <a:rPr lang="en-NO" sz="4800" b="1" dirty="0">
                <a:solidFill>
                  <a:schemeClr val="bg1"/>
                </a:solidFill>
              </a:rPr>
              <a:t>HASTIGHETSPOLAR</a:t>
            </a:r>
          </a:p>
        </p:txBody>
      </p:sp>
    </p:spTree>
    <p:extLst>
      <p:ext uri="{BB962C8B-B14F-4D97-AF65-F5344CB8AC3E}">
        <p14:creationId xmlns:p14="http://schemas.microsoft.com/office/powerpoint/2010/main" val="1739791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Fremside - bilde 2">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B77B909B-D828-644E-B620-8F3343243731}"/>
              </a:ext>
            </a:extLst>
          </p:cNvPr>
          <p:cNvPicPr>
            <a:picLocks noChangeAspect="1"/>
          </p:cNvPicPr>
          <p:nvPr userDrawn="1"/>
        </p:nvPicPr>
        <p:blipFill rotWithShape="1">
          <a:blip r:embed="rId2"/>
          <a:srcRect l="7870" r="-7870"/>
          <a:stretch/>
        </p:blipFill>
        <p:spPr>
          <a:xfrm>
            <a:off x="0" y="0"/>
            <a:ext cx="9148956" cy="6861717"/>
          </a:xfrm>
          <a:prstGeom prst="rect">
            <a:avLst/>
          </a:prstGeom>
        </p:spPr>
      </p:pic>
      <p:grpSp>
        <p:nvGrpSpPr>
          <p:cNvPr id="3" name="Group 2">
            <a:extLst>
              <a:ext uri="{FF2B5EF4-FFF2-40B4-BE49-F238E27FC236}">
                <a16:creationId xmlns:a16="http://schemas.microsoft.com/office/drawing/2014/main" id="{1B9E55C8-9F5B-294D-8329-552A79B85DE7}"/>
              </a:ext>
            </a:extLst>
          </p:cNvPr>
          <p:cNvGrpSpPr/>
          <p:nvPr userDrawn="1"/>
        </p:nvGrpSpPr>
        <p:grpSpPr>
          <a:xfrm>
            <a:off x="5967049" y="-213945"/>
            <a:ext cx="6224951" cy="7285890"/>
            <a:chOff x="5967049" y="-213945"/>
            <a:chExt cx="6224951" cy="7285890"/>
          </a:xfrm>
        </p:grpSpPr>
        <p:sp>
          <p:nvSpPr>
            <p:cNvPr id="15" name="Rectangle 14">
              <a:extLst>
                <a:ext uri="{FF2B5EF4-FFF2-40B4-BE49-F238E27FC236}">
                  <a16:creationId xmlns:a16="http://schemas.microsoft.com/office/drawing/2014/main" id="{72C2F2B4-2DF0-9C4A-8BFF-01E9E0B64031}"/>
                </a:ext>
              </a:extLst>
            </p:cNvPr>
            <p:cNvSpPr/>
            <p:nvPr userDrawn="1"/>
          </p:nvSpPr>
          <p:spPr>
            <a:xfrm>
              <a:off x="8025780" y="0"/>
              <a:ext cx="4166220" cy="6858000"/>
            </a:xfrm>
            <a:prstGeom prst="rect">
              <a:avLst/>
            </a:prstGeom>
            <a:solidFill>
              <a:srgbClr val="8CACB5"/>
            </a:solidFill>
            <a:ln>
              <a:solidFill>
                <a:srgbClr val="8CAC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6" name="Triangle 15">
              <a:extLst>
                <a:ext uri="{FF2B5EF4-FFF2-40B4-BE49-F238E27FC236}">
                  <a16:creationId xmlns:a16="http://schemas.microsoft.com/office/drawing/2014/main" id="{46A372BC-0483-0F49-B603-D4AEE5785075}"/>
                </a:ext>
              </a:extLst>
            </p:cNvPr>
            <p:cNvSpPr/>
            <p:nvPr userDrawn="1"/>
          </p:nvSpPr>
          <p:spPr>
            <a:xfrm rot="10251482">
              <a:off x="5967050" y="-213945"/>
              <a:ext cx="2334048" cy="3981384"/>
            </a:xfrm>
            <a:custGeom>
              <a:avLst/>
              <a:gdLst>
                <a:gd name="connsiteX0" fmla="*/ 0 w 3538594"/>
                <a:gd name="connsiteY0" fmla="*/ 4633389 h 4633389"/>
                <a:gd name="connsiteX1" fmla="*/ 1769297 w 3538594"/>
                <a:gd name="connsiteY1" fmla="*/ 0 h 4633389"/>
                <a:gd name="connsiteX2" fmla="*/ 3538594 w 3538594"/>
                <a:gd name="connsiteY2" fmla="*/ 4633389 h 4633389"/>
                <a:gd name="connsiteX3" fmla="*/ 0 w 3538594"/>
                <a:gd name="connsiteY3" fmla="*/ 4633389 h 4633389"/>
                <a:gd name="connsiteX0" fmla="*/ 0 w 3057084"/>
                <a:gd name="connsiteY0" fmla="*/ 3380637 h 4633389"/>
                <a:gd name="connsiteX1" fmla="*/ 1287787 w 3057084"/>
                <a:gd name="connsiteY1" fmla="*/ 0 h 4633389"/>
                <a:gd name="connsiteX2" fmla="*/ 3057084 w 3057084"/>
                <a:gd name="connsiteY2" fmla="*/ 4633389 h 4633389"/>
                <a:gd name="connsiteX3" fmla="*/ 0 w 3057084"/>
                <a:gd name="connsiteY3" fmla="*/ 3380637 h 4633389"/>
                <a:gd name="connsiteX0" fmla="*/ 0 w 3075065"/>
                <a:gd name="connsiteY0" fmla="*/ 3380637 h 4545498"/>
                <a:gd name="connsiteX1" fmla="*/ 1287787 w 3075065"/>
                <a:gd name="connsiteY1" fmla="*/ 0 h 4545498"/>
                <a:gd name="connsiteX2" fmla="*/ 3075065 w 3075065"/>
                <a:gd name="connsiteY2" fmla="*/ 4545498 h 4545498"/>
                <a:gd name="connsiteX3" fmla="*/ 0 w 3075065"/>
                <a:gd name="connsiteY3" fmla="*/ 3380637 h 4545498"/>
                <a:gd name="connsiteX0" fmla="*/ 0 w 3072367"/>
                <a:gd name="connsiteY0" fmla="*/ 3380637 h 4567511"/>
                <a:gd name="connsiteX1" fmla="*/ 1287787 w 3072367"/>
                <a:gd name="connsiteY1" fmla="*/ 0 h 4567511"/>
                <a:gd name="connsiteX2" fmla="*/ 3072367 w 3072367"/>
                <a:gd name="connsiteY2" fmla="*/ 4567511 h 4567511"/>
                <a:gd name="connsiteX3" fmla="*/ 0 w 3072367"/>
                <a:gd name="connsiteY3" fmla="*/ 3380637 h 4567511"/>
                <a:gd name="connsiteX0" fmla="*/ 0 w 3092451"/>
                <a:gd name="connsiteY0" fmla="*/ 3372917 h 4567511"/>
                <a:gd name="connsiteX1" fmla="*/ 1307871 w 3092451"/>
                <a:gd name="connsiteY1" fmla="*/ 0 h 4567511"/>
                <a:gd name="connsiteX2" fmla="*/ 3092451 w 3092451"/>
                <a:gd name="connsiteY2" fmla="*/ 4567511 h 4567511"/>
                <a:gd name="connsiteX3" fmla="*/ 0 w 3092451"/>
                <a:gd name="connsiteY3" fmla="*/ 3372917 h 4567511"/>
                <a:gd name="connsiteX0" fmla="*/ 0 w 3098241"/>
                <a:gd name="connsiteY0" fmla="*/ 3387979 h 4567511"/>
                <a:gd name="connsiteX1" fmla="*/ 1313661 w 3098241"/>
                <a:gd name="connsiteY1" fmla="*/ 0 h 4567511"/>
                <a:gd name="connsiteX2" fmla="*/ 3098241 w 3098241"/>
                <a:gd name="connsiteY2" fmla="*/ 4567511 h 4567511"/>
                <a:gd name="connsiteX3" fmla="*/ 0 w 3098241"/>
                <a:gd name="connsiteY3" fmla="*/ 3387979 h 4567511"/>
                <a:gd name="connsiteX0" fmla="*/ 0 w 3003930"/>
                <a:gd name="connsiteY0" fmla="*/ 3387979 h 4113646"/>
                <a:gd name="connsiteX1" fmla="*/ 1313661 w 3003930"/>
                <a:gd name="connsiteY1" fmla="*/ 0 h 4113646"/>
                <a:gd name="connsiteX2" fmla="*/ 3003930 w 3003930"/>
                <a:gd name="connsiteY2" fmla="*/ 4113646 h 4113646"/>
                <a:gd name="connsiteX3" fmla="*/ 0 w 3003930"/>
                <a:gd name="connsiteY3" fmla="*/ 3387979 h 4113646"/>
                <a:gd name="connsiteX0" fmla="*/ 0 w 2334048"/>
                <a:gd name="connsiteY0" fmla="*/ 3713625 h 4113646"/>
                <a:gd name="connsiteX1" fmla="*/ 643779 w 2334048"/>
                <a:gd name="connsiteY1" fmla="*/ 0 h 4113646"/>
                <a:gd name="connsiteX2" fmla="*/ 2334048 w 2334048"/>
                <a:gd name="connsiteY2" fmla="*/ 4113646 h 4113646"/>
                <a:gd name="connsiteX3" fmla="*/ 0 w 2334048"/>
                <a:gd name="connsiteY3" fmla="*/ 3713625 h 4113646"/>
                <a:gd name="connsiteX0" fmla="*/ 0 w 2334048"/>
                <a:gd name="connsiteY0" fmla="*/ 3734098 h 4134119"/>
                <a:gd name="connsiteX1" fmla="*/ 585207 w 2334048"/>
                <a:gd name="connsiteY1" fmla="*/ 0 h 4134119"/>
                <a:gd name="connsiteX2" fmla="*/ 2334048 w 2334048"/>
                <a:gd name="connsiteY2" fmla="*/ 4134119 h 4134119"/>
                <a:gd name="connsiteX3" fmla="*/ 0 w 2334048"/>
                <a:gd name="connsiteY3" fmla="*/ 3734098 h 4134119"/>
              </a:gdLst>
              <a:ahLst/>
              <a:cxnLst>
                <a:cxn ang="0">
                  <a:pos x="connsiteX0" y="connsiteY0"/>
                </a:cxn>
                <a:cxn ang="0">
                  <a:pos x="connsiteX1" y="connsiteY1"/>
                </a:cxn>
                <a:cxn ang="0">
                  <a:pos x="connsiteX2" y="connsiteY2"/>
                </a:cxn>
                <a:cxn ang="0">
                  <a:pos x="connsiteX3" y="connsiteY3"/>
                </a:cxn>
              </a:cxnLst>
              <a:rect l="l" t="t" r="r" b="b"/>
              <a:pathLst>
                <a:path w="2334048" h="4134119">
                  <a:moveTo>
                    <a:pt x="0" y="3734098"/>
                  </a:moveTo>
                  <a:lnTo>
                    <a:pt x="585207" y="0"/>
                  </a:lnTo>
                  <a:lnTo>
                    <a:pt x="2334048" y="4134119"/>
                  </a:lnTo>
                  <a:lnTo>
                    <a:pt x="0" y="3734098"/>
                  </a:lnTo>
                  <a:close/>
                </a:path>
              </a:pathLst>
            </a:custGeom>
            <a:solidFill>
              <a:srgbClr val="8CACB5"/>
            </a:solidFill>
            <a:ln>
              <a:solidFill>
                <a:srgbClr val="8CAC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11" name="Triangle 15">
              <a:extLst>
                <a:ext uri="{FF2B5EF4-FFF2-40B4-BE49-F238E27FC236}">
                  <a16:creationId xmlns:a16="http://schemas.microsoft.com/office/drawing/2014/main" id="{5FEB41FA-875A-9F45-8B38-F4CFE7D9483A}"/>
                </a:ext>
              </a:extLst>
            </p:cNvPr>
            <p:cNvSpPr/>
            <p:nvPr userDrawn="1"/>
          </p:nvSpPr>
          <p:spPr>
            <a:xfrm rot="11348518" flipV="1">
              <a:off x="5967049" y="3090561"/>
              <a:ext cx="2334048" cy="3981384"/>
            </a:xfrm>
            <a:custGeom>
              <a:avLst/>
              <a:gdLst>
                <a:gd name="connsiteX0" fmla="*/ 0 w 3538594"/>
                <a:gd name="connsiteY0" fmla="*/ 4633389 h 4633389"/>
                <a:gd name="connsiteX1" fmla="*/ 1769297 w 3538594"/>
                <a:gd name="connsiteY1" fmla="*/ 0 h 4633389"/>
                <a:gd name="connsiteX2" fmla="*/ 3538594 w 3538594"/>
                <a:gd name="connsiteY2" fmla="*/ 4633389 h 4633389"/>
                <a:gd name="connsiteX3" fmla="*/ 0 w 3538594"/>
                <a:gd name="connsiteY3" fmla="*/ 4633389 h 4633389"/>
                <a:gd name="connsiteX0" fmla="*/ 0 w 3057084"/>
                <a:gd name="connsiteY0" fmla="*/ 3380637 h 4633389"/>
                <a:gd name="connsiteX1" fmla="*/ 1287787 w 3057084"/>
                <a:gd name="connsiteY1" fmla="*/ 0 h 4633389"/>
                <a:gd name="connsiteX2" fmla="*/ 3057084 w 3057084"/>
                <a:gd name="connsiteY2" fmla="*/ 4633389 h 4633389"/>
                <a:gd name="connsiteX3" fmla="*/ 0 w 3057084"/>
                <a:gd name="connsiteY3" fmla="*/ 3380637 h 4633389"/>
                <a:gd name="connsiteX0" fmla="*/ 0 w 3075065"/>
                <a:gd name="connsiteY0" fmla="*/ 3380637 h 4545498"/>
                <a:gd name="connsiteX1" fmla="*/ 1287787 w 3075065"/>
                <a:gd name="connsiteY1" fmla="*/ 0 h 4545498"/>
                <a:gd name="connsiteX2" fmla="*/ 3075065 w 3075065"/>
                <a:gd name="connsiteY2" fmla="*/ 4545498 h 4545498"/>
                <a:gd name="connsiteX3" fmla="*/ 0 w 3075065"/>
                <a:gd name="connsiteY3" fmla="*/ 3380637 h 4545498"/>
                <a:gd name="connsiteX0" fmla="*/ 0 w 3072367"/>
                <a:gd name="connsiteY0" fmla="*/ 3380637 h 4567511"/>
                <a:gd name="connsiteX1" fmla="*/ 1287787 w 3072367"/>
                <a:gd name="connsiteY1" fmla="*/ 0 h 4567511"/>
                <a:gd name="connsiteX2" fmla="*/ 3072367 w 3072367"/>
                <a:gd name="connsiteY2" fmla="*/ 4567511 h 4567511"/>
                <a:gd name="connsiteX3" fmla="*/ 0 w 3072367"/>
                <a:gd name="connsiteY3" fmla="*/ 3380637 h 4567511"/>
                <a:gd name="connsiteX0" fmla="*/ 0 w 3092451"/>
                <a:gd name="connsiteY0" fmla="*/ 3372917 h 4567511"/>
                <a:gd name="connsiteX1" fmla="*/ 1307871 w 3092451"/>
                <a:gd name="connsiteY1" fmla="*/ 0 h 4567511"/>
                <a:gd name="connsiteX2" fmla="*/ 3092451 w 3092451"/>
                <a:gd name="connsiteY2" fmla="*/ 4567511 h 4567511"/>
                <a:gd name="connsiteX3" fmla="*/ 0 w 3092451"/>
                <a:gd name="connsiteY3" fmla="*/ 3372917 h 4567511"/>
                <a:gd name="connsiteX0" fmla="*/ 0 w 3098241"/>
                <a:gd name="connsiteY0" fmla="*/ 3387979 h 4567511"/>
                <a:gd name="connsiteX1" fmla="*/ 1313661 w 3098241"/>
                <a:gd name="connsiteY1" fmla="*/ 0 h 4567511"/>
                <a:gd name="connsiteX2" fmla="*/ 3098241 w 3098241"/>
                <a:gd name="connsiteY2" fmla="*/ 4567511 h 4567511"/>
                <a:gd name="connsiteX3" fmla="*/ 0 w 3098241"/>
                <a:gd name="connsiteY3" fmla="*/ 3387979 h 4567511"/>
                <a:gd name="connsiteX0" fmla="*/ 0 w 3003930"/>
                <a:gd name="connsiteY0" fmla="*/ 3387979 h 4113646"/>
                <a:gd name="connsiteX1" fmla="*/ 1313661 w 3003930"/>
                <a:gd name="connsiteY1" fmla="*/ 0 h 4113646"/>
                <a:gd name="connsiteX2" fmla="*/ 3003930 w 3003930"/>
                <a:gd name="connsiteY2" fmla="*/ 4113646 h 4113646"/>
                <a:gd name="connsiteX3" fmla="*/ 0 w 3003930"/>
                <a:gd name="connsiteY3" fmla="*/ 3387979 h 4113646"/>
                <a:gd name="connsiteX0" fmla="*/ 0 w 2334048"/>
                <a:gd name="connsiteY0" fmla="*/ 3713625 h 4113646"/>
                <a:gd name="connsiteX1" fmla="*/ 643779 w 2334048"/>
                <a:gd name="connsiteY1" fmla="*/ 0 h 4113646"/>
                <a:gd name="connsiteX2" fmla="*/ 2334048 w 2334048"/>
                <a:gd name="connsiteY2" fmla="*/ 4113646 h 4113646"/>
                <a:gd name="connsiteX3" fmla="*/ 0 w 2334048"/>
                <a:gd name="connsiteY3" fmla="*/ 3713625 h 4113646"/>
                <a:gd name="connsiteX0" fmla="*/ 0 w 2334048"/>
                <a:gd name="connsiteY0" fmla="*/ 3734098 h 4134119"/>
                <a:gd name="connsiteX1" fmla="*/ 585207 w 2334048"/>
                <a:gd name="connsiteY1" fmla="*/ 0 h 4134119"/>
                <a:gd name="connsiteX2" fmla="*/ 2334048 w 2334048"/>
                <a:gd name="connsiteY2" fmla="*/ 4134119 h 4134119"/>
                <a:gd name="connsiteX3" fmla="*/ 0 w 2334048"/>
                <a:gd name="connsiteY3" fmla="*/ 3734098 h 4134119"/>
              </a:gdLst>
              <a:ahLst/>
              <a:cxnLst>
                <a:cxn ang="0">
                  <a:pos x="connsiteX0" y="connsiteY0"/>
                </a:cxn>
                <a:cxn ang="0">
                  <a:pos x="connsiteX1" y="connsiteY1"/>
                </a:cxn>
                <a:cxn ang="0">
                  <a:pos x="connsiteX2" y="connsiteY2"/>
                </a:cxn>
                <a:cxn ang="0">
                  <a:pos x="connsiteX3" y="connsiteY3"/>
                </a:cxn>
              </a:cxnLst>
              <a:rect l="l" t="t" r="r" b="b"/>
              <a:pathLst>
                <a:path w="2334048" h="4134119">
                  <a:moveTo>
                    <a:pt x="0" y="3734098"/>
                  </a:moveTo>
                  <a:lnTo>
                    <a:pt x="585207" y="0"/>
                  </a:lnTo>
                  <a:lnTo>
                    <a:pt x="2334048" y="4134119"/>
                  </a:lnTo>
                  <a:lnTo>
                    <a:pt x="0" y="3734098"/>
                  </a:lnTo>
                  <a:close/>
                </a:path>
              </a:pathLst>
            </a:custGeom>
            <a:solidFill>
              <a:srgbClr val="8CACB5"/>
            </a:solidFill>
            <a:ln>
              <a:solidFill>
                <a:srgbClr val="8CAC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grpSp>
      <p:sp>
        <p:nvSpPr>
          <p:cNvPr id="20" name="TextBox 19">
            <a:extLst>
              <a:ext uri="{FF2B5EF4-FFF2-40B4-BE49-F238E27FC236}">
                <a16:creationId xmlns:a16="http://schemas.microsoft.com/office/drawing/2014/main" id="{2DB0C422-BE15-0A40-8AB5-91FCB4E2BD34}"/>
              </a:ext>
            </a:extLst>
          </p:cNvPr>
          <p:cNvSpPr txBox="1"/>
          <p:nvPr userDrawn="1"/>
        </p:nvSpPr>
        <p:spPr>
          <a:xfrm>
            <a:off x="6828610" y="628316"/>
            <a:ext cx="5563301" cy="830997"/>
          </a:xfrm>
          <a:prstGeom prst="rect">
            <a:avLst/>
          </a:prstGeom>
          <a:noFill/>
        </p:spPr>
        <p:txBody>
          <a:bodyPr wrap="square" rtlCol="0">
            <a:spAutoFit/>
          </a:bodyPr>
          <a:lstStyle/>
          <a:p>
            <a:r>
              <a:rPr lang="en-NO" sz="4800" b="1" dirty="0">
                <a:solidFill>
                  <a:schemeClr val="bg1"/>
                </a:solidFill>
              </a:rPr>
              <a:t>HASTIGHETSPOLAR</a:t>
            </a:r>
          </a:p>
        </p:txBody>
      </p:sp>
    </p:spTree>
    <p:extLst>
      <p:ext uri="{BB962C8B-B14F-4D97-AF65-F5344CB8AC3E}">
        <p14:creationId xmlns:p14="http://schemas.microsoft.com/office/powerpoint/2010/main" val="3544613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sentasjon - standardside">
    <p:spTree>
      <p:nvGrpSpPr>
        <p:cNvPr id="1" name=""/>
        <p:cNvGrpSpPr/>
        <p:nvPr/>
      </p:nvGrpSpPr>
      <p:grpSpPr>
        <a:xfrm>
          <a:off x="0" y="0"/>
          <a:ext cx="0" cy="0"/>
          <a:chOff x="0" y="0"/>
          <a:chExt cx="0" cy="0"/>
        </a:xfrm>
      </p:grpSpPr>
      <p:sp>
        <p:nvSpPr>
          <p:cNvPr id="15" name="Rectangle 9">
            <a:extLst>
              <a:ext uri="{FF2B5EF4-FFF2-40B4-BE49-F238E27FC236}">
                <a16:creationId xmlns:a16="http://schemas.microsoft.com/office/drawing/2014/main" id="{83534A45-C9B9-D74B-8DEF-E0C29FB62F40}"/>
              </a:ext>
            </a:extLst>
          </p:cNvPr>
          <p:cNvSpPr/>
          <p:nvPr userDrawn="1"/>
        </p:nvSpPr>
        <p:spPr>
          <a:xfrm>
            <a:off x="0" y="-1"/>
            <a:ext cx="12192000" cy="971551"/>
          </a:xfrm>
          <a:custGeom>
            <a:avLst/>
            <a:gdLst>
              <a:gd name="connsiteX0" fmla="*/ 0 w 12192000"/>
              <a:gd name="connsiteY0" fmla="*/ 0 h 869795"/>
              <a:gd name="connsiteX1" fmla="*/ 12192000 w 12192000"/>
              <a:gd name="connsiteY1" fmla="*/ 0 h 869795"/>
              <a:gd name="connsiteX2" fmla="*/ 12192000 w 12192000"/>
              <a:gd name="connsiteY2" fmla="*/ 869795 h 869795"/>
              <a:gd name="connsiteX3" fmla="*/ 0 w 12192000"/>
              <a:gd name="connsiteY3" fmla="*/ 869795 h 869795"/>
              <a:gd name="connsiteX4" fmla="*/ 0 w 12192000"/>
              <a:gd name="connsiteY4" fmla="*/ 0 h 869795"/>
              <a:gd name="connsiteX0" fmla="*/ 0 w 12192000"/>
              <a:gd name="connsiteY0" fmla="*/ 0 h 869795"/>
              <a:gd name="connsiteX1" fmla="*/ 12192000 w 12192000"/>
              <a:gd name="connsiteY1" fmla="*/ 0 h 869795"/>
              <a:gd name="connsiteX2" fmla="*/ 12180849 w 12192000"/>
              <a:gd name="connsiteY2" fmla="*/ 223024 h 869795"/>
              <a:gd name="connsiteX3" fmla="*/ 0 w 12192000"/>
              <a:gd name="connsiteY3" fmla="*/ 869795 h 869795"/>
              <a:gd name="connsiteX4" fmla="*/ 0 w 12192000"/>
              <a:gd name="connsiteY4" fmla="*/ 0 h 869795"/>
              <a:gd name="connsiteX0" fmla="*/ 0 w 12192000"/>
              <a:gd name="connsiteY0" fmla="*/ 0 h 869795"/>
              <a:gd name="connsiteX1" fmla="*/ 12192000 w 12192000"/>
              <a:gd name="connsiteY1" fmla="*/ 0 h 869795"/>
              <a:gd name="connsiteX2" fmla="*/ 12180849 w 12192000"/>
              <a:gd name="connsiteY2" fmla="*/ 223024 h 869795"/>
              <a:gd name="connsiteX3" fmla="*/ 0 w 12192000"/>
              <a:gd name="connsiteY3" fmla="*/ 869795 h 869795"/>
              <a:gd name="connsiteX4" fmla="*/ 0 w 12192000"/>
              <a:gd name="connsiteY4" fmla="*/ 0 h 869795"/>
              <a:gd name="connsiteX0" fmla="*/ 0 w 12192000"/>
              <a:gd name="connsiteY0" fmla="*/ 0 h 871454"/>
              <a:gd name="connsiteX1" fmla="*/ 12192000 w 12192000"/>
              <a:gd name="connsiteY1" fmla="*/ 0 h 871454"/>
              <a:gd name="connsiteX2" fmla="*/ 12180849 w 12192000"/>
              <a:gd name="connsiteY2" fmla="*/ 223024 h 871454"/>
              <a:gd name="connsiteX3" fmla="*/ 0 w 12192000"/>
              <a:gd name="connsiteY3" fmla="*/ 869795 h 871454"/>
              <a:gd name="connsiteX4" fmla="*/ 0 w 12192000"/>
              <a:gd name="connsiteY4" fmla="*/ 0 h 871454"/>
              <a:gd name="connsiteX0" fmla="*/ 0 w 12192000"/>
              <a:gd name="connsiteY0" fmla="*/ 0 h 869795"/>
              <a:gd name="connsiteX1" fmla="*/ 12192000 w 12192000"/>
              <a:gd name="connsiteY1" fmla="*/ 0 h 869795"/>
              <a:gd name="connsiteX2" fmla="*/ 12180849 w 12192000"/>
              <a:gd name="connsiteY2" fmla="*/ 223024 h 869795"/>
              <a:gd name="connsiteX3" fmla="*/ 0 w 12192000"/>
              <a:gd name="connsiteY3" fmla="*/ 869795 h 869795"/>
              <a:gd name="connsiteX4" fmla="*/ 0 w 12192000"/>
              <a:gd name="connsiteY4" fmla="*/ 0 h 869795"/>
              <a:gd name="connsiteX0" fmla="*/ 0 w 12192000"/>
              <a:gd name="connsiteY0" fmla="*/ 0 h 869795"/>
              <a:gd name="connsiteX1" fmla="*/ 12192000 w 12192000"/>
              <a:gd name="connsiteY1" fmla="*/ 0 h 869795"/>
              <a:gd name="connsiteX2" fmla="*/ 12180849 w 12192000"/>
              <a:gd name="connsiteY2" fmla="*/ 223024 h 869795"/>
              <a:gd name="connsiteX3" fmla="*/ 0 w 12192000"/>
              <a:gd name="connsiteY3" fmla="*/ 869795 h 869795"/>
              <a:gd name="connsiteX4" fmla="*/ 0 w 12192000"/>
              <a:gd name="connsiteY4" fmla="*/ 0 h 869795"/>
              <a:gd name="connsiteX0" fmla="*/ 0 w 12192000"/>
              <a:gd name="connsiteY0" fmla="*/ 0 h 900870"/>
              <a:gd name="connsiteX1" fmla="*/ 12192000 w 12192000"/>
              <a:gd name="connsiteY1" fmla="*/ 0 h 900870"/>
              <a:gd name="connsiteX2" fmla="*/ 12180849 w 12192000"/>
              <a:gd name="connsiteY2" fmla="*/ 223024 h 900870"/>
              <a:gd name="connsiteX3" fmla="*/ 4259766 w 12192000"/>
              <a:gd name="connsiteY3" fmla="*/ 661800 h 900870"/>
              <a:gd name="connsiteX4" fmla="*/ 0 w 12192000"/>
              <a:gd name="connsiteY4" fmla="*/ 869795 h 900870"/>
              <a:gd name="connsiteX5" fmla="*/ 0 w 12192000"/>
              <a:gd name="connsiteY5" fmla="*/ 0 h 900870"/>
              <a:gd name="connsiteX0" fmla="*/ 0 w 12192000"/>
              <a:gd name="connsiteY0" fmla="*/ 0 h 900870"/>
              <a:gd name="connsiteX1" fmla="*/ 12192000 w 12192000"/>
              <a:gd name="connsiteY1" fmla="*/ 0 h 900870"/>
              <a:gd name="connsiteX2" fmla="*/ 12180849 w 12192000"/>
              <a:gd name="connsiteY2" fmla="*/ 223024 h 900870"/>
              <a:gd name="connsiteX3" fmla="*/ 5241073 w 12192000"/>
              <a:gd name="connsiteY3" fmla="*/ 661800 h 900870"/>
              <a:gd name="connsiteX4" fmla="*/ 0 w 12192000"/>
              <a:gd name="connsiteY4" fmla="*/ 869795 h 900870"/>
              <a:gd name="connsiteX5" fmla="*/ 0 w 12192000"/>
              <a:gd name="connsiteY5" fmla="*/ 0 h 900870"/>
              <a:gd name="connsiteX0" fmla="*/ 0 w 12192000"/>
              <a:gd name="connsiteY0" fmla="*/ 0 h 900870"/>
              <a:gd name="connsiteX1" fmla="*/ 12192000 w 12192000"/>
              <a:gd name="connsiteY1" fmla="*/ 0 h 900870"/>
              <a:gd name="connsiteX2" fmla="*/ 12180849 w 12192000"/>
              <a:gd name="connsiteY2" fmla="*/ 223024 h 900870"/>
              <a:gd name="connsiteX3" fmla="*/ 5241073 w 12192000"/>
              <a:gd name="connsiteY3" fmla="*/ 661800 h 900870"/>
              <a:gd name="connsiteX4" fmla="*/ 0 w 12192000"/>
              <a:gd name="connsiteY4" fmla="*/ 869795 h 900870"/>
              <a:gd name="connsiteX5" fmla="*/ 0 w 12192000"/>
              <a:gd name="connsiteY5" fmla="*/ 0 h 900870"/>
              <a:gd name="connsiteX0" fmla="*/ 0 w 12192000"/>
              <a:gd name="connsiteY0" fmla="*/ 0 h 900870"/>
              <a:gd name="connsiteX1" fmla="*/ 12192000 w 12192000"/>
              <a:gd name="connsiteY1" fmla="*/ 0 h 900870"/>
              <a:gd name="connsiteX2" fmla="*/ 12180849 w 12192000"/>
              <a:gd name="connsiteY2" fmla="*/ 223024 h 900870"/>
              <a:gd name="connsiteX3" fmla="*/ 5241073 w 12192000"/>
              <a:gd name="connsiteY3" fmla="*/ 661800 h 900870"/>
              <a:gd name="connsiteX4" fmla="*/ 0 w 12192000"/>
              <a:gd name="connsiteY4" fmla="*/ 869795 h 900870"/>
              <a:gd name="connsiteX5" fmla="*/ 0 w 12192000"/>
              <a:gd name="connsiteY5" fmla="*/ 0 h 900870"/>
              <a:gd name="connsiteX0" fmla="*/ 0 w 12192000"/>
              <a:gd name="connsiteY0" fmla="*/ 0 h 900870"/>
              <a:gd name="connsiteX1" fmla="*/ 12192000 w 12192000"/>
              <a:gd name="connsiteY1" fmla="*/ 0 h 900870"/>
              <a:gd name="connsiteX2" fmla="*/ 12180849 w 12192000"/>
              <a:gd name="connsiteY2" fmla="*/ 223024 h 900870"/>
              <a:gd name="connsiteX3" fmla="*/ 5241073 w 12192000"/>
              <a:gd name="connsiteY3" fmla="*/ 661800 h 900870"/>
              <a:gd name="connsiteX4" fmla="*/ 0 w 12192000"/>
              <a:gd name="connsiteY4" fmla="*/ 869795 h 900870"/>
              <a:gd name="connsiteX5" fmla="*/ 0 w 12192000"/>
              <a:gd name="connsiteY5" fmla="*/ 0 h 900870"/>
              <a:gd name="connsiteX0" fmla="*/ 0 w 12192000"/>
              <a:gd name="connsiteY0" fmla="*/ 0 h 931042"/>
              <a:gd name="connsiteX1" fmla="*/ 12192000 w 12192000"/>
              <a:gd name="connsiteY1" fmla="*/ 0 h 931042"/>
              <a:gd name="connsiteX2" fmla="*/ 12180849 w 12192000"/>
              <a:gd name="connsiteY2" fmla="*/ 223024 h 931042"/>
              <a:gd name="connsiteX3" fmla="*/ 5241073 w 12192000"/>
              <a:gd name="connsiteY3" fmla="*/ 661800 h 931042"/>
              <a:gd name="connsiteX4" fmla="*/ 0 w 12192000"/>
              <a:gd name="connsiteY4" fmla="*/ 869795 h 931042"/>
              <a:gd name="connsiteX5" fmla="*/ 0 w 12192000"/>
              <a:gd name="connsiteY5" fmla="*/ 0 h 931042"/>
              <a:gd name="connsiteX0" fmla="*/ 0 w 12192000"/>
              <a:gd name="connsiteY0" fmla="*/ 0 h 907433"/>
              <a:gd name="connsiteX1" fmla="*/ 12192000 w 12192000"/>
              <a:gd name="connsiteY1" fmla="*/ 0 h 907433"/>
              <a:gd name="connsiteX2" fmla="*/ 12180849 w 12192000"/>
              <a:gd name="connsiteY2" fmla="*/ 223024 h 907433"/>
              <a:gd name="connsiteX3" fmla="*/ 5229922 w 12192000"/>
              <a:gd name="connsiteY3" fmla="*/ 544083 h 907433"/>
              <a:gd name="connsiteX4" fmla="*/ 0 w 12192000"/>
              <a:gd name="connsiteY4" fmla="*/ 869795 h 907433"/>
              <a:gd name="connsiteX5" fmla="*/ 0 w 12192000"/>
              <a:gd name="connsiteY5" fmla="*/ 0 h 907433"/>
              <a:gd name="connsiteX0" fmla="*/ 0 w 12192000"/>
              <a:gd name="connsiteY0" fmla="*/ 0 h 907433"/>
              <a:gd name="connsiteX1" fmla="*/ 12192000 w 12192000"/>
              <a:gd name="connsiteY1" fmla="*/ 0 h 907433"/>
              <a:gd name="connsiteX2" fmla="*/ 12192000 w 12192000"/>
              <a:gd name="connsiteY2" fmla="*/ 158814 h 907433"/>
              <a:gd name="connsiteX3" fmla="*/ 5229922 w 12192000"/>
              <a:gd name="connsiteY3" fmla="*/ 544083 h 907433"/>
              <a:gd name="connsiteX4" fmla="*/ 0 w 12192000"/>
              <a:gd name="connsiteY4" fmla="*/ 869795 h 907433"/>
              <a:gd name="connsiteX5" fmla="*/ 0 w 12192000"/>
              <a:gd name="connsiteY5" fmla="*/ 0 h 907433"/>
              <a:gd name="connsiteX0" fmla="*/ 0 w 12192000"/>
              <a:gd name="connsiteY0" fmla="*/ 0 h 906031"/>
              <a:gd name="connsiteX1" fmla="*/ 12192000 w 12192000"/>
              <a:gd name="connsiteY1" fmla="*/ 0 h 906031"/>
              <a:gd name="connsiteX2" fmla="*/ 12192000 w 12192000"/>
              <a:gd name="connsiteY2" fmla="*/ 158814 h 906031"/>
              <a:gd name="connsiteX3" fmla="*/ 4638908 w 12192000"/>
              <a:gd name="connsiteY3" fmla="*/ 533381 h 906031"/>
              <a:gd name="connsiteX4" fmla="*/ 0 w 12192000"/>
              <a:gd name="connsiteY4" fmla="*/ 869795 h 906031"/>
              <a:gd name="connsiteX5" fmla="*/ 0 w 12192000"/>
              <a:gd name="connsiteY5" fmla="*/ 0 h 906031"/>
              <a:gd name="connsiteX0" fmla="*/ 0 w 12192000"/>
              <a:gd name="connsiteY0" fmla="*/ 0 h 908930"/>
              <a:gd name="connsiteX1" fmla="*/ 12192000 w 12192000"/>
              <a:gd name="connsiteY1" fmla="*/ 0 h 908930"/>
              <a:gd name="connsiteX2" fmla="*/ 12192000 w 12192000"/>
              <a:gd name="connsiteY2" fmla="*/ 158814 h 908930"/>
              <a:gd name="connsiteX3" fmla="*/ 4817327 w 12192000"/>
              <a:gd name="connsiteY3" fmla="*/ 554784 h 908930"/>
              <a:gd name="connsiteX4" fmla="*/ 0 w 12192000"/>
              <a:gd name="connsiteY4" fmla="*/ 869795 h 908930"/>
              <a:gd name="connsiteX5" fmla="*/ 0 w 12192000"/>
              <a:gd name="connsiteY5" fmla="*/ 0 h 908930"/>
              <a:gd name="connsiteX0" fmla="*/ 0 w 12192000"/>
              <a:gd name="connsiteY0" fmla="*/ 0 h 910367"/>
              <a:gd name="connsiteX1" fmla="*/ 12192000 w 12192000"/>
              <a:gd name="connsiteY1" fmla="*/ 0 h 910367"/>
              <a:gd name="connsiteX2" fmla="*/ 12192000 w 12192000"/>
              <a:gd name="connsiteY2" fmla="*/ 158814 h 910367"/>
              <a:gd name="connsiteX3" fmla="*/ 4817327 w 12192000"/>
              <a:gd name="connsiteY3" fmla="*/ 554784 h 910367"/>
              <a:gd name="connsiteX4" fmla="*/ 0 w 12192000"/>
              <a:gd name="connsiteY4" fmla="*/ 869795 h 910367"/>
              <a:gd name="connsiteX5" fmla="*/ 0 w 12192000"/>
              <a:gd name="connsiteY5" fmla="*/ 0 h 910367"/>
              <a:gd name="connsiteX0" fmla="*/ 0 w 12192000"/>
              <a:gd name="connsiteY0" fmla="*/ 0 h 910367"/>
              <a:gd name="connsiteX1" fmla="*/ 12192000 w 12192000"/>
              <a:gd name="connsiteY1" fmla="*/ 0 h 910367"/>
              <a:gd name="connsiteX2" fmla="*/ 12192000 w 12192000"/>
              <a:gd name="connsiteY2" fmla="*/ 158814 h 910367"/>
              <a:gd name="connsiteX3" fmla="*/ 4817327 w 12192000"/>
              <a:gd name="connsiteY3" fmla="*/ 554784 h 910367"/>
              <a:gd name="connsiteX4" fmla="*/ 0 w 12192000"/>
              <a:gd name="connsiteY4" fmla="*/ 869795 h 910367"/>
              <a:gd name="connsiteX5" fmla="*/ 0 w 12192000"/>
              <a:gd name="connsiteY5" fmla="*/ 0 h 910367"/>
              <a:gd name="connsiteX0" fmla="*/ 0 w 12203151"/>
              <a:gd name="connsiteY0" fmla="*/ 0 h 910367"/>
              <a:gd name="connsiteX1" fmla="*/ 12192000 w 12203151"/>
              <a:gd name="connsiteY1" fmla="*/ 0 h 910367"/>
              <a:gd name="connsiteX2" fmla="*/ 12203151 w 12203151"/>
              <a:gd name="connsiteY2" fmla="*/ 41097 h 910367"/>
              <a:gd name="connsiteX3" fmla="*/ 4817327 w 12203151"/>
              <a:gd name="connsiteY3" fmla="*/ 554784 h 910367"/>
              <a:gd name="connsiteX4" fmla="*/ 0 w 12203151"/>
              <a:gd name="connsiteY4" fmla="*/ 869795 h 910367"/>
              <a:gd name="connsiteX5" fmla="*/ 0 w 12203151"/>
              <a:gd name="connsiteY5" fmla="*/ 0 h 910367"/>
              <a:gd name="connsiteX0" fmla="*/ 0 w 12203151"/>
              <a:gd name="connsiteY0" fmla="*/ 0 h 912058"/>
              <a:gd name="connsiteX1" fmla="*/ 12192000 w 12203151"/>
              <a:gd name="connsiteY1" fmla="*/ 0 h 912058"/>
              <a:gd name="connsiteX2" fmla="*/ 12203151 w 12203151"/>
              <a:gd name="connsiteY2" fmla="*/ 41097 h 912058"/>
              <a:gd name="connsiteX3" fmla="*/ 4638908 w 12203151"/>
              <a:gd name="connsiteY3" fmla="*/ 565486 h 912058"/>
              <a:gd name="connsiteX4" fmla="*/ 0 w 12203151"/>
              <a:gd name="connsiteY4" fmla="*/ 869795 h 912058"/>
              <a:gd name="connsiteX5" fmla="*/ 0 w 12203151"/>
              <a:gd name="connsiteY5" fmla="*/ 0 h 912058"/>
              <a:gd name="connsiteX0" fmla="*/ 0 w 12203151"/>
              <a:gd name="connsiteY0" fmla="*/ 0 h 915359"/>
              <a:gd name="connsiteX1" fmla="*/ 12192000 w 12203151"/>
              <a:gd name="connsiteY1" fmla="*/ 0 h 915359"/>
              <a:gd name="connsiteX2" fmla="*/ 12203151 w 12203151"/>
              <a:gd name="connsiteY2" fmla="*/ 41097 h 915359"/>
              <a:gd name="connsiteX3" fmla="*/ 4638908 w 12203151"/>
              <a:gd name="connsiteY3" fmla="*/ 565486 h 915359"/>
              <a:gd name="connsiteX4" fmla="*/ 0 w 12203151"/>
              <a:gd name="connsiteY4" fmla="*/ 869795 h 915359"/>
              <a:gd name="connsiteX5" fmla="*/ 0 w 12203151"/>
              <a:gd name="connsiteY5" fmla="*/ 0 h 915359"/>
              <a:gd name="connsiteX0" fmla="*/ 0 w 12203151"/>
              <a:gd name="connsiteY0" fmla="*/ 0 h 915359"/>
              <a:gd name="connsiteX1" fmla="*/ 12192000 w 12203151"/>
              <a:gd name="connsiteY1" fmla="*/ 0 h 915359"/>
              <a:gd name="connsiteX2" fmla="*/ 12203151 w 12203151"/>
              <a:gd name="connsiteY2" fmla="*/ 41097 h 915359"/>
              <a:gd name="connsiteX3" fmla="*/ 4638908 w 12203151"/>
              <a:gd name="connsiteY3" fmla="*/ 565486 h 915359"/>
              <a:gd name="connsiteX4" fmla="*/ 0 w 12203151"/>
              <a:gd name="connsiteY4" fmla="*/ 869795 h 915359"/>
              <a:gd name="connsiteX5" fmla="*/ 0 w 12203151"/>
              <a:gd name="connsiteY5" fmla="*/ 0 h 915359"/>
              <a:gd name="connsiteX0" fmla="*/ 0 w 12203151"/>
              <a:gd name="connsiteY0" fmla="*/ 0 h 915359"/>
              <a:gd name="connsiteX1" fmla="*/ 12192000 w 12203151"/>
              <a:gd name="connsiteY1" fmla="*/ 0 h 915359"/>
              <a:gd name="connsiteX2" fmla="*/ 12203151 w 12203151"/>
              <a:gd name="connsiteY2" fmla="*/ 41097 h 915359"/>
              <a:gd name="connsiteX3" fmla="*/ 4638908 w 12203151"/>
              <a:gd name="connsiteY3" fmla="*/ 565486 h 915359"/>
              <a:gd name="connsiteX4" fmla="*/ 0 w 12203151"/>
              <a:gd name="connsiteY4" fmla="*/ 869795 h 915359"/>
              <a:gd name="connsiteX5" fmla="*/ 0 w 12203151"/>
              <a:gd name="connsiteY5" fmla="*/ 0 h 915359"/>
              <a:gd name="connsiteX0" fmla="*/ 0 w 12203151"/>
              <a:gd name="connsiteY0" fmla="*/ 0 h 915359"/>
              <a:gd name="connsiteX1" fmla="*/ 12192000 w 12203151"/>
              <a:gd name="connsiteY1" fmla="*/ 0 h 915359"/>
              <a:gd name="connsiteX2" fmla="*/ 12203151 w 12203151"/>
              <a:gd name="connsiteY2" fmla="*/ 41097 h 915359"/>
              <a:gd name="connsiteX3" fmla="*/ 4638908 w 12203151"/>
              <a:gd name="connsiteY3" fmla="*/ 565486 h 915359"/>
              <a:gd name="connsiteX4" fmla="*/ 0 w 12203151"/>
              <a:gd name="connsiteY4" fmla="*/ 869795 h 915359"/>
              <a:gd name="connsiteX5" fmla="*/ 0 w 12203151"/>
              <a:gd name="connsiteY5" fmla="*/ 0 h 915359"/>
              <a:gd name="connsiteX0" fmla="*/ 0 w 12192000"/>
              <a:gd name="connsiteY0" fmla="*/ 0 h 915359"/>
              <a:gd name="connsiteX1" fmla="*/ 12192000 w 12192000"/>
              <a:gd name="connsiteY1" fmla="*/ 0 h 915359"/>
              <a:gd name="connsiteX2" fmla="*/ 12188864 w 12192000"/>
              <a:gd name="connsiteY2" fmla="*/ 178212 h 915359"/>
              <a:gd name="connsiteX3" fmla="*/ 4638908 w 12192000"/>
              <a:gd name="connsiteY3" fmla="*/ 565486 h 915359"/>
              <a:gd name="connsiteX4" fmla="*/ 0 w 12192000"/>
              <a:gd name="connsiteY4" fmla="*/ 869795 h 915359"/>
              <a:gd name="connsiteX5" fmla="*/ 0 w 12192000"/>
              <a:gd name="connsiteY5" fmla="*/ 0 h 915359"/>
              <a:gd name="connsiteX0" fmla="*/ 0 w 12192000"/>
              <a:gd name="connsiteY0" fmla="*/ 0 h 939105"/>
              <a:gd name="connsiteX1" fmla="*/ 12192000 w 12192000"/>
              <a:gd name="connsiteY1" fmla="*/ 0 h 939105"/>
              <a:gd name="connsiteX2" fmla="*/ 12188864 w 12192000"/>
              <a:gd name="connsiteY2" fmla="*/ 178212 h 939105"/>
              <a:gd name="connsiteX3" fmla="*/ 4653196 w 12192000"/>
              <a:gd name="connsiteY3" fmla="*/ 661466 h 939105"/>
              <a:gd name="connsiteX4" fmla="*/ 0 w 12192000"/>
              <a:gd name="connsiteY4" fmla="*/ 869795 h 939105"/>
              <a:gd name="connsiteX5" fmla="*/ 0 w 12192000"/>
              <a:gd name="connsiteY5" fmla="*/ 0 h 939105"/>
              <a:gd name="connsiteX0" fmla="*/ 0 w 12192000"/>
              <a:gd name="connsiteY0" fmla="*/ 0 h 1069691"/>
              <a:gd name="connsiteX1" fmla="*/ 12192000 w 12192000"/>
              <a:gd name="connsiteY1" fmla="*/ 0 h 1069691"/>
              <a:gd name="connsiteX2" fmla="*/ 12188864 w 12192000"/>
              <a:gd name="connsiteY2" fmla="*/ 178212 h 1069691"/>
              <a:gd name="connsiteX3" fmla="*/ 4653196 w 12192000"/>
              <a:gd name="connsiteY3" fmla="*/ 661466 h 1069691"/>
              <a:gd name="connsiteX4" fmla="*/ 14288 w 12192000"/>
              <a:gd name="connsiteY4" fmla="*/ 1034332 h 1069691"/>
              <a:gd name="connsiteX5" fmla="*/ 0 w 12192000"/>
              <a:gd name="connsiteY5" fmla="*/ 0 h 1069691"/>
              <a:gd name="connsiteX0" fmla="*/ 0 w 12192000"/>
              <a:gd name="connsiteY0" fmla="*/ 0 h 1034332"/>
              <a:gd name="connsiteX1" fmla="*/ 12192000 w 12192000"/>
              <a:gd name="connsiteY1" fmla="*/ 0 h 1034332"/>
              <a:gd name="connsiteX2" fmla="*/ 12188864 w 12192000"/>
              <a:gd name="connsiteY2" fmla="*/ 178212 h 1034332"/>
              <a:gd name="connsiteX3" fmla="*/ 4653196 w 12192000"/>
              <a:gd name="connsiteY3" fmla="*/ 661466 h 1034332"/>
              <a:gd name="connsiteX4" fmla="*/ 14288 w 12192000"/>
              <a:gd name="connsiteY4" fmla="*/ 1034332 h 1034332"/>
              <a:gd name="connsiteX5" fmla="*/ 0 w 12192000"/>
              <a:gd name="connsiteY5" fmla="*/ 0 h 1034332"/>
              <a:gd name="connsiteX0" fmla="*/ 0 w 12203210"/>
              <a:gd name="connsiteY0" fmla="*/ 0 h 1034332"/>
              <a:gd name="connsiteX1" fmla="*/ 12192000 w 12203210"/>
              <a:gd name="connsiteY1" fmla="*/ 0 h 1034332"/>
              <a:gd name="connsiteX2" fmla="*/ 12203152 w 12203210"/>
              <a:gd name="connsiteY2" fmla="*/ 257992 h 1034332"/>
              <a:gd name="connsiteX3" fmla="*/ 4653196 w 12203210"/>
              <a:gd name="connsiteY3" fmla="*/ 661466 h 1034332"/>
              <a:gd name="connsiteX4" fmla="*/ 14288 w 12203210"/>
              <a:gd name="connsiteY4" fmla="*/ 1034332 h 1034332"/>
              <a:gd name="connsiteX5" fmla="*/ 0 w 12203210"/>
              <a:gd name="connsiteY5" fmla="*/ 0 h 1034332"/>
              <a:gd name="connsiteX0" fmla="*/ 0 w 12203210"/>
              <a:gd name="connsiteY0" fmla="*/ 0 h 1034332"/>
              <a:gd name="connsiteX1" fmla="*/ 12192000 w 12203210"/>
              <a:gd name="connsiteY1" fmla="*/ 0 h 1034332"/>
              <a:gd name="connsiteX2" fmla="*/ 12203152 w 12203210"/>
              <a:gd name="connsiteY2" fmla="*/ 257992 h 1034332"/>
              <a:gd name="connsiteX3" fmla="*/ 4653196 w 12203210"/>
              <a:gd name="connsiteY3" fmla="*/ 661466 h 1034332"/>
              <a:gd name="connsiteX4" fmla="*/ 14288 w 12203210"/>
              <a:gd name="connsiteY4" fmla="*/ 1034332 h 1034332"/>
              <a:gd name="connsiteX5" fmla="*/ 0 w 12203210"/>
              <a:gd name="connsiteY5" fmla="*/ 0 h 1034332"/>
              <a:gd name="connsiteX0" fmla="*/ 0 w 12203210"/>
              <a:gd name="connsiteY0" fmla="*/ 0 h 1034332"/>
              <a:gd name="connsiteX1" fmla="*/ 12192000 w 12203210"/>
              <a:gd name="connsiteY1" fmla="*/ 0 h 1034332"/>
              <a:gd name="connsiteX2" fmla="*/ 12203152 w 12203210"/>
              <a:gd name="connsiteY2" fmla="*/ 257992 h 1034332"/>
              <a:gd name="connsiteX3" fmla="*/ 4624621 w 12203210"/>
              <a:gd name="connsiteY3" fmla="*/ 555092 h 1034332"/>
              <a:gd name="connsiteX4" fmla="*/ 14288 w 12203210"/>
              <a:gd name="connsiteY4" fmla="*/ 1034332 h 1034332"/>
              <a:gd name="connsiteX5" fmla="*/ 0 w 12203210"/>
              <a:gd name="connsiteY5" fmla="*/ 0 h 1034332"/>
              <a:gd name="connsiteX0" fmla="*/ 0 w 12217469"/>
              <a:gd name="connsiteY0" fmla="*/ 0 h 1034332"/>
              <a:gd name="connsiteX1" fmla="*/ 12192000 w 12217469"/>
              <a:gd name="connsiteY1" fmla="*/ 0 h 1034332"/>
              <a:gd name="connsiteX2" fmla="*/ 12217440 w 12217469"/>
              <a:gd name="connsiteY2" fmla="*/ 351069 h 1034332"/>
              <a:gd name="connsiteX3" fmla="*/ 4624621 w 12217469"/>
              <a:gd name="connsiteY3" fmla="*/ 555092 h 1034332"/>
              <a:gd name="connsiteX4" fmla="*/ 14288 w 12217469"/>
              <a:gd name="connsiteY4" fmla="*/ 1034332 h 1034332"/>
              <a:gd name="connsiteX5" fmla="*/ 0 w 12217469"/>
              <a:gd name="connsiteY5" fmla="*/ 0 h 1034332"/>
              <a:gd name="connsiteX0" fmla="*/ 0 w 12217469"/>
              <a:gd name="connsiteY0" fmla="*/ 0 h 1034332"/>
              <a:gd name="connsiteX1" fmla="*/ 12192000 w 12217469"/>
              <a:gd name="connsiteY1" fmla="*/ 0 h 1034332"/>
              <a:gd name="connsiteX2" fmla="*/ 12217440 w 12217469"/>
              <a:gd name="connsiteY2" fmla="*/ 351069 h 1034332"/>
              <a:gd name="connsiteX3" fmla="*/ 4624621 w 12217469"/>
              <a:gd name="connsiteY3" fmla="*/ 555092 h 1034332"/>
              <a:gd name="connsiteX4" fmla="*/ 14288 w 12217469"/>
              <a:gd name="connsiteY4" fmla="*/ 1034332 h 1034332"/>
              <a:gd name="connsiteX5" fmla="*/ 0 w 12217469"/>
              <a:gd name="connsiteY5" fmla="*/ 0 h 1034332"/>
              <a:gd name="connsiteX0" fmla="*/ 0 w 12203211"/>
              <a:gd name="connsiteY0" fmla="*/ 0 h 1034332"/>
              <a:gd name="connsiteX1" fmla="*/ 12192000 w 12203211"/>
              <a:gd name="connsiteY1" fmla="*/ 0 h 1034332"/>
              <a:gd name="connsiteX2" fmla="*/ 12203153 w 12203211"/>
              <a:gd name="connsiteY2" fmla="*/ 364366 h 1034332"/>
              <a:gd name="connsiteX3" fmla="*/ 4624621 w 12203211"/>
              <a:gd name="connsiteY3" fmla="*/ 555092 h 1034332"/>
              <a:gd name="connsiteX4" fmla="*/ 14288 w 12203211"/>
              <a:gd name="connsiteY4" fmla="*/ 1034332 h 1034332"/>
              <a:gd name="connsiteX5" fmla="*/ 0 w 12203211"/>
              <a:gd name="connsiteY5" fmla="*/ 0 h 1034332"/>
              <a:gd name="connsiteX0" fmla="*/ 0 w 12203211"/>
              <a:gd name="connsiteY0" fmla="*/ 0 h 1034332"/>
              <a:gd name="connsiteX1" fmla="*/ 12192000 w 12203211"/>
              <a:gd name="connsiteY1" fmla="*/ 0 h 1034332"/>
              <a:gd name="connsiteX2" fmla="*/ 12203153 w 12203211"/>
              <a:gd name="connsiteY2" fmla="*/ 364366 h 1034332"/>
              <a:gd name="connsiteX3" fmla="*/ 4624621 w 12203211"/>
              <a:gd name="connsiteY3" fmla="*/ 555092 h 1034332"/>
              <a:gd name="connsiteX4" fmla="*/ 328 w 12203211"/>
              <a:gd name="connsiteY4" fmla="*/ 1034332 h 1034332"/>
              <a:gd name="connsiteX5" fmla="*/ 0 w 12203211"/>
              <a:gd name="connsiteY5" fmla="*/ 0 h 1034332"/>
              <a:gd name="connsiteX0" fmla="*/ 0 w 12192000"/>
              <a:gd name="connsiteY0" fmla="*/ 0 h 1034332"/>
              <a:gd name="connsiteX1" fmla="*/ 12192000 w 12192000"/>
              <a:gd name="connsiteY1" fmla="*/ 0 h 1034332"/>
              <a:gd name="connsiteX2" fmla="*/ 12189193 w 12192000"/>
              <a:gd name="connsiteY2" fmla="*/ 408953 h 1034332"/>
              <a:gd name="connsiteX3" fmla="*/ 4624621 w 12192000"/>
              <a:gd name="connsiteY3" fmla="*/ 555092 h 1034332"/>
              <a:gd name="connsiteX4" fmla="*/ 328 w 12192000"/>
              <a:gd name="connsiteY4" fmla="*/ 1034332 h 1034332"/>
              <a:gd name="connsiteX5" fmla="*/ 0 w 12192000"/>
              <a:gd name="connsiteY5" fmla="*/ 0 h 1034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1034332">
                <a:moveTo>
                  <a:pt x="0" y="0"/>
                </a:moveTo>
                <a:lnTo>
                  <a:pt x="12192000" y="0"/>
                </a:lnTo>
                <a:cubicBezTo>
                  <a:pt x="12190955" y="59404"/>
                  <a:pt x="12190238" y="349549"/>
                  <a:pt x="12189193" y="408953"/>
                </a:cubicBezTo>
                <a:cubicBezTo>
                  <a:pt x="10358728" y="111505"/>
                  <a:pt x="6621308" y="26517"/>
                  <a:pt x="4624621" y="555092"/>
                </a:cubicBezTo>
                <a:cubicBezTo>
                  <a:pt x="3319309" y="884078"/>
                  <a:pt x="710289" y="1021228"/>
                  <a:pt x="328" y="1034332"/>
                </a:cubicBezTo>
                <a:cubicBezTo>
                  <a:pt x="219" y="689555"/>
                  <a:pt x="109" y="344777"/>
                  <a:pt x="0" y="0"/>
                </a:cubicBezTo>
                <a:close/>
              </a:path>
            </a:pathLst>
          </a:custGeom>
          <a:gradFill>
            <a:gsLst>
              <a:gs pos="54000">
                <a:srgbClr val="B68059">
                  <a:lumMod val="99504"/>
                </a:srgbClr>
              </a:gs>
              <a:gs pos="0">
                <a:srgbClr val="A56940">
                  <a:lumMod val="91000"/>
                  <a:lumOff val="9000"/>
                </a:srgbClr>
              </a:gs>
              <a:gs pos="100000">
                <a:srgbClr val="C3936E">
                  <a:lumMod val="89000"/>
                  <a:lumOff val="11000"/>
                </a:srgbClr>
              </a:gs>
            </a:gsLst>
            <a:lin ang="0" scaled="1"/>
          </a:gradFill>
          <a:ln>
            <a:solidFill>
              <a:srgbClr val="C393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dirty="0"/>
          </a:p>
        </p:txBody>
      </p:sp>
      <p:sp>
        <p:nvSpPr>
          <p:cNvPr id="10" name="Rectangle 9">
            <a:extLst>
              <a:ext uri="{FF2B5EF4-FFF2-40B4-BE49-F238E27FC236}">
                <a16:creationId xmlns:a16="http://schemas.microsoft.com/office/drawing/2014/main" id="{9C51AC78-E62F-2043-957C-FCA8CE94DCAD}"/>
              </a:ext>
            </a:extLst>
          </p:cNvPr>
          <p:cNvSpPr/>
          <p:nvPr userDrawn="1"/>
        </p:nvSpPr>
        <p:spPr>
          <a:xfrm>
            <a:off x="0" y="0"/>
            <a:ext cx="12192000" cy="833789"/>
          </a:xfrm>
          <a:custGeom>
            <a:avLst/>
            <a:gdLst>
              <a:gd name="connsiteX0" fmla="*/ 0 w 12192000"/>
              <a:gd name="connsiteY0" fmla="*/ 0 h 869795"/>
              <a:gd name="connsiteX1" fmla="*/ 12192000 w 12192000"/>
              <a:gd name="connsiteY1" fmla="*/ 0 h 869795"/>
              <a:gd name="connsiteX2" fmla="*/ 12192000 w 12192000"/>
              <a:gd name="connsiteY2" fmla="*/ 869795 h 869795"/>
              <a:gd name="connsiteX3" fmla="*/ 0 w 12192000"/>
              <a:gd name="connsiteY3" fmla="*/ 869795 h 869795"/>
              <a:gd name="connsiteX4" fmla="*/ 0 w 12192000"/>
              <a:gd name="connsiteY4" fmla="*/ 0 h 869795"/>
              <a:gd name="connsiteX0" fmla="*/ 0 w 12192000"/>
              <a:gd name="connsiteY0" fmla="*/ 0 h 869795"/>
              <a:gd name="connsiteX1" fmla="*/ 12192000 w 12192000"/>
              <a:gd name="connsiteY1" fmla="*/ 0 h 869795"/>
              <a:gd name="connsiteX2" fmla="*/ 12180849 w 12192000"/>
              <a:gd name="connsiteY2" fmla="*/ 223024 h 869795"/>
              <a:gd name="connsiteX3" fmla="*/ 0 w 12192000"/>
              <a:gd name="connsiteY3" fmla="*/ 869795 h 869795"/>
              <a:gd name="connsiteX4" fmla="*/ 0 w 12192000"/>
              <a:gd name="connsiteY4" fmla="*/ 0 h 869795"/>
              <a:gd name="connsiteX0" fmla="*/ 0 w 12192000"/>
              <a:gd name="connsiteY0" fmla="*/ 0 h 869795"/>
              <a:gd name="connsiteX1" fmla="*/ 12192000 w 12192000"/>
              <a:gd name="connsiteY1" fmla="*/ 0 h 869795"/>
              <a:gd name="connsiteX2" fmla="*/ 12180849 w 12192000"/>
              <a:gd name="connsiteY2" fmla="*/ 223024 h 869795"/>
              <a:gd name="connsiteX3" fmla="*/ 0 w 12192000"/>
              <a:gd name="connsiteY3" fmla="*/ 869795 h 869795"/>
              <a:gd name="connsiteX4" fmla="*/ 0 w 12192000"/>
              <a:gd name="connsiteY4" fmla="*/ 0 h 869795"/>
              <a:gd name="connsiteX0" fmla="*/ 0 w 12192000"/>
              <a:gd name="connsiteY0" fmla="*/ 0 h 871454"/>
              <a:gd name="connsiteX1" fmla="*/ 12192000 w 12192000"/>
              <a:gd name="connsiteY1" fmla="*/ 0 h 871454"/>
              <a:gd name="connsiteX2" fmla="*/ 12180849 w 12192000"/>
              <a:gd name="connsiteY2" fmla="*/ 223024 h 871454"/>
              <a:gd name="connsiteX3" fmla="*/ 0 w 12192000"/>
              <a:gd name="connsiteY3" fmla="*/ 869795 h 871454"/>
              <a:gd name="connsiteX4" fmla="*/ 0 w 12192000"/>
              <a:gd name="connsiteY4" fmla="*/ 0 h 871454"/>
              <a:gd name="connsiteX0" fmla="*/ 0 w 12192000"/>
              <a:gd name="connsiteY0" fmla="*/ 0 h 869795"/>
              <a:gd name="connsiteX1" fmla="*/ 12192000 w 12192000"/>
              <a:gd name="connsiteY1" fmla="*/ 0 h 869795"/>
              <a:gd name="connsiteX2" fmla="*/ 12180849 w 12192000"/>
              <a:gd name="connsiteY2" fmla="*/ 223024 h 869795"/>
              <a:gd name="connsiteX3" fmla="*/ 0 w 12192000"/>
              <a:gd name="connsiteY3" fmla="*/ 869795 h 869795"/>
              <a:gd name="connsiteX4" fmla="*/ 0 w 12192000"/>
              <a:gd name="connsiteY4" fmla="*/ 0 h 869795"/>
              <a:gd name="connsiteX0" fmla="*/ 0 w 12192000"/>
              <a:gd name="connsiteY0" fmla="*/ 0 h 869795"/>
              <a:gd name="connsiteX1" fmla="*/ 12192000 w 12192000"/>
              <a:gd name="connsiteY1" fmla="*/ 0 h 869795"/>
              <a:gd name="connsiteX2" fmla="*/ 12180849 w 12192000"/>
              <a:gd name="connsiteY2" fmla="*/ 223024 h 869795"/>
              <a:gd name="connsiteX3" fmla="*/ 0 w 12192000"/>
              <a:gd name="connsiteY3" fmla="*/ 869795 h 869795"/>
              <a:gd name="connsiteX4" fmla="*/ 0 w 12192000"/>
              <a:gd name="connsiteY4" fmla="*/ 0 h 869795"/>
              <a:gd name="connsiteX0" fmla="*/ 0 w 12192000"/>
              <a:gd name="connsiteY0" fmla="*/ 0 h 900870"/>
              <a:gd name="connsiteX1" fmla="*/ 12192000 w 12192000"/>
              <a:gd name="connsiteY1" fmla="*/ 0 h 900870"/>
              <a:gd name="connsiteX2" fmla="*/ 12180849 w 12192000"/>
              <a:gd name="connsiteY2" fmla="*/ 223024 h 900870"/>
              <a:gd name="connsiteX3" fmla="*/ 4259766 w 12192000"/>
              <a:gd name="connsiteY3" fmla="*/ 661800 h 900870"/>
              <a:gd name="connsiteX4" fmla="*/ 0 w 12192000"/>
              <a:gd name="connsiteY4" fmla="*/ 869795 h 900870"/>
              <a:gd name="connsiteX5" fmla="*/ 0 w 12192000"/>
              <a:gd name="connsiteY5" fmla="*/ 0 h 900870"/>
              <a:gd name="connsiteX0" fmla="*/ 0 w 12192000"/>
              <a:gd name="connsiteY0" fmla="*/ 0 h 900870"/>
              <a:gd name="connsiteX1" fmla="*/ 12192000 w 12192000"/>
              <a:gd name="connsiteY1" fmla="*/ 0 h 900870"/>
              <a:gd name="connsiteX2" fmla="*/ 12180849 w 12192000"/>
              <a:gd name="connsiteY2" fmla="*/ 223024 h 900870"/>
              <a:gd name="connsiteX3" fmla="*/ 5241073 w 12192000"/>
              <a:gd name="connsiteY3" fmla="*/ 661800 h 900870"/>
              <a:gd name="connsiteX4" fmla="*/ 0 w 12192000"/>
              <a:gd name="connsiteY4" fmla="*/ 869795 h 900870"/>
              <a:gd name="connsiteX5" fmla="*/ 0 w 12192000"/>
              <a:gd name="connsiteY5" fmla="*/ 0 h 900870"/>
              <a:gd name="connsiteX0" fmla="*/ 0 w 12192000"/>
              <a:gd name="connsiteY0" fmla="*/ 0 h 900870"/>
              <a:gd name="connsiteX1" fmla="*/ 12192000 w 12192000"/>
              <a:gd name="connsiteY1" fmla="*/ 0 h 900870"/>
              <a:gd name="connsiteX2" fmla="*/ 12180849 w 12192000"/>
              <a:gd name="connsiteY2" fmla="*/ 223024 h 900870"/>
              <a:gd name="connsiteX3" fmla="*/ 5241073 w 12192000"/>
              <a:gd name="connsiteY3" fmla="*/ 661800 h 900870"/>
              <a:gd name="connsiteX4" fmla="*/ 0 w 12192000"/>
              <a:gd name="connsiteY4" fmla="*/ 869795 h 900870"/>
              <a:gd name="connsiteX5" fmla="*/ 0 w 12192000"/>
              <a:gd name="connsiteY5" fmla="*/ 0 h 900870"/>
              <a:gd name="connsiteX0" fmla="*/ 0 w 12192000"/>
              <a:gd name="connsiteY0" fmla="*/ 0 h 900870"/>
              <a:gd name="connsiteX1" fmla="*/ 12192000 w 12192000"/>
              <a:gd name="connsiteY1" fmla="*/ 0 h 900870"/>
              <a:gd name="connsiteX2" fmla="*/ 12180849 w 12192000"/>
              <a:gd name="connsiteY2" fmla="*/ 223024 h 900870"/>
              <a:gd name="connsiteX3" fmla="*/ 5241073 w 12192000"/>
              <a:gd name="connsiteY3" fmla="*/ 661800 h 900870"/>
              <a:gd name="connsiteX4" fmla="*/ 0 w 12192000"/>
              <a:gd name="connsiteY4" fmla="*/ 869795 h 900870"/>
              <a:gd name="connsiteX5" fmla="*/ 0 w 12192000"/>
              <a:gd name="connsiteY5" fmla="*/ 0 h 900870"/>
              <a:gd name="connsiteX0" fmla="*/ 0 w 12192000"/>
              <a:gd name="connsiteY0" fmla="*/ 0 h 900870"/>
              <a:gd name="connsiteX1" fmla="*/ 12192000 w 12192000"/>
              <a:gd name="connsiteY1" fmla="*/ 0 h 900870"/>
              <a:gd name="connsiteX2" fmla="*/ 12180849 w 12192000"/>
              <a:gd name="connsiteY2" fmla="*/ 223024 h 900870"/>
              <a:gd name="connsiteX3" fmla="*/ 5241073 w 12192000"/>
              <a:gd name="connsiteY3" fmla="*/ 661800 h 900870"/>
              <a:gd name="connsiteX4" fmla="*/ 0 w 12192000"/>
              <a:gd name="connsiteY4" fmla="*/ 869795 h 900870"/>
              <a:gd name="connsiteX5" fmla="*/ 0 w 12192000"/>
              <a:gd name="connsiteY5" fmla="*/ 0 h 900870"/>
              <a:gd name="connsiteX0" fmla="*/ 0 w 12192000"/>
              <a:gd name="connsiteY0" fmla="*/ 0 h 931042"/>
              <a:gd name="connsiteX1" fmla="*/ 12192000 w 12192000"/>
              <a:gd name="connsiteY1" fmla="*/ 0 h 931042"/>
              <a:gd name="connsiteX2" fmla="*/ 12180849 w 12192000"/>
              <a:gd name="connsiteY2" fmla="*/ 223024 h 931042"/>
              <a:gd name="connsiteX3" fmla="*/ 5241073 w 12192000"/>
              <a:gd name="connsiteY3" fmla="*/ 661800 h 931042"/>
              <a:gd name="connsiteX4" fmla="*/ 0 w 12192000"/>
              <a:gd name="connsiteY4" fmla="*/ 869795 h 931042"/>
              <a:gd name="connsiteX5" fmla="*/ 0 w 12192000"/>
              <a:gd name="connsiteY5" fmla="*/ 0 h 931042"/>
              <a:gd name="connsiteX0" fmla="*/ 0 w 12192000"/>
              <a:gd name="connsiteY0" fmla="*/ 0 h 907433"/>
              <a:gd name="connsiteX1" fmla="*/ 12192000 w 12192000"/>
              <a:gd name="connsiteY1" fmla="*/ 0 h 907433"/>
              <a:gd name="connsiteX2" fmla="*/ 12180849 w 12192000"/>
              <a:gd name="connsiteY2" fmla="*/ 223024 h 907433"/>
              <a:gd name="connsiteX3" fmla="*/ 5229922 w 12192000"/>
              <a:gd name="connsiteY3" fmla="*/ 544083 h 907433"/>
              <a:gd name="connsiteX4" fmla="*/ 0 w 12192000"/>
              <a:gd name="connsiteY4" fmla="*/ 869795 h 907433"/>
              <a:gd name="connsiteX5" fmla="*/ 0 w 12192000"/>
              <a:gd name="connsiteY5" fmla="*/ 0 h 907433"/>
              <a:gd name="connsiteX0" fmla="*/ 0 w 12192000"/>
              <a:gd name="connsiteY0" fmla="*/ 0 h 907433"/>
              <a:gd name="connsiteX1" fmla="*/ 12192000 w 12192000"/>
              <a:gd name="connsiteY1" fmla="*/ 0 h 907433"/>
              <a:gd name="connsiteX2" fmla="*/ 12192000 w 12192000"/>
              <a:gd name="connsiteY2" fmla="*/ 158814 h 907433"/>
              <a:gd name="connsiteX3" fmla="*/ 5229922 w 12192000"/>
              <a:gd name="connsiteY3" fmla="*/ 544083 h 907433"/>
              <a:gd name="connsiteX4" fmla="*/ 0 w 12192000"/>
              <a:gd name="connsiteY4" fmla="*/ 869795 h 907433"/>
              <a:gd name="connsiteX5" fmla="*/ 0 w 12192000"/>
              <a:gd name="connsiteY5" fmla="*/ 0 h 907433"/>
              <a:gd name="connsiteX0" fmla="*/ 0 w 12192000"/>
              <a:gd name="connsiteY0" fmla="*/ 0 h 906031"/>
              <a:gd name="connsiteX1" fmla="*/ 12192000 w 12192000"/>
              <a:gd name="connsiteY1" fmla="*/ 0 h 906031"/>
              <a:gd name="connsiteX2" fmla="*/ 12192000 w 12192000"/>
              <a:gd name="connsiteY2" fmla="*/ 158814 h 906031"/>
              <a:gd name="connsiteX3" fmla="*/ 4638908 w 12192000"/>
              <a:gd name="connsiteY3" fmla="*/ 533381 h 906031"/>
              <a:gd name="connsiteX4" fmla="*/ 0 w 12192000"/>
              <a:gd name="connsiteY4" fmla="*/ 869795 h 906031"/>
              <a:gd name="connsiteX5" fmla="*/ 0 w 12192000"/>
              <a:gd name="connsiteY5" fmla="*/ 0 h 906031"/>
              <a:gd name="connsiteX0" fmla="*/ 0 w 12192000"/>
              <a:gd name="connsiteY0" fmla="*/ 0 h 908930"/>
              <a:gd name="connsiteX1" fmla="*/ 12192000 w 12192000"/>
              <a:gd name="connsiteY1" fmla="*/ 0 h 908930"/>
              <a:gd name="connsiteX2" fmla="*/ 12192000 w 12192000"/>
              <a:gd name="connsiteY2" fmla="*/ 158814 h 908930"/>
              <a:gd name="connsiteX3" fmla="*/ 4817327 w 12192000"/>
              <a:gd name="connsiteY3" fmla="*/ 554784 h 908930"/>
              <a:gd name="connsiteX4" fmla="*/ 0 w 12192000"/>
              <a:gd name="connsiteY4" fmla="*/ 869795 h 908930"/>
              <a:gd name="connsiteX5" fmla="*/ 0 w 12192000"/>
              <a:gd name="connsiteY5" fmla="*/ 0 h 908930"/>
              <a:gd name="connsiteX0" fmla="*/ 0 w 12192000"/>
              <a:gd name="connsiteY0" fmla="*/ 0 h 910367"/>
              <a:gd name="connsiteX1" fmla="*/ 12192000 w 12192000"/>
              <a:gd name="connsiteY1" fmla="*/ 0 h 910367"/>
              <a:gd name="connsiteX2" fmla="*/ 12192000 w 12192000"/>
              <a:gd name="connsiteY2" fmla="*/ 158814 h 910367"/>
              <a:gd name="connsiteX3" fmla="*/ 4817327 w 12192000"/>
              <a:gd name="connsiteY3" fmla="*/ 554784 h 910367"/>
              <a:gd name="connsiteX4" fmla="*/ 0 w 12192000"/>
              <a:gd name="connsiteY4" fmla="*/ 869795 h 910367"/>
              <a:gd name="connsiteX5" fmla="*/ 0 w 12192000"/>
              <a:gd name="connsiteY5" fmla="*/ 0 h 910367"/>
              <a:gd name="connsiteX0" fmla="*/ 0 w 12192000"/>
              <a:gd name="connsiteY0" fmla="*/ 0 h 910367"/>
              <a:gd name="connsiteX1" fmla="*/ 12192000 w 12192000"/>
              <a:gd name="connsiteY1" fmla="*/ 0 h 910367"/>
              <a:gd name="connsiteX2" fmla="*/ 12192000 w 12192000"/>
              <a:gd name="connsiteY2" fmla="*/ 158814 h 910367"/>
              <a:gd name="connsiteX3" fmla="*/ 4817327 w 12192000"/>
              <a:gd name="connsiteY3" fmla="*/ 554784 h 910367"/>
              <a:gd name="connsiteX4" fmla="*/ 0 w 12192000"/>
              <a:gd name="connsiteY4" fmla="*/ 869795 h 910367"/>
              <a:gd name="connsiteX5" fmla="*/ 0 w 12192000"/>
              <a:gd name="connsiteY5" fmla="*/ 0 h 910367"/>
              <a:gd name="connsiteX0" fmla="*/ 0 w 12203151"/>
              <a:gd name="connsiteY0" fmla="*/ 0 h 910367"/>
              <a:gd name="connsiteX1" fmla="*/ 12192000 w 12203151"/>
              <a:gd name="connsiteY1" fmla="*/ 0 h 910367"/>
              <a:gd name="connsiteX2" fmla="*/ 12203151 w 12203151"/>
              <a:gd name="connsiteY2" fmla="*/ 41097 h 910367"/>
              <a:gd name="connsiteX3" fmla="*/ 4817327 w 12203151"/>
              <a:gd name="connsiteY3" fmla="*/ 554784 h 910367"/>
              <a:gd name="connsiteX4" fmla="*/ 0 w 12203151"/>
              <a:gd name="connsiteY4" fmla="*/ 869795 h 910367"/>
              <a:gd name="connsiteX5" fmla="*/ 0 w 12203151"/>
              <a:gd name="connsiteY5" fmla="*/ 0 h 910367"/>
              <a:gd name="connsiteX0" fmla="*/ 0 w 12203151"/>
              <a:gd name="connsiteY0" fmla="*/ 0 h 912058"/>
              <a:gd name="connsiteX1" fmla="*/ 12192000 w 12203151"/>
              <a:gd name="connsiteY1" fmla="*/ 0 h 912058"/>
              <a:gd name="connsiteX2" fmla="*/ 12203151 w 12203151"/>
              <a:gd name="connsiteY2" fmla="*/ 41097 h 912058"/>
              <a:gd name="connsiteX3" fmla="*/ 4638908 w 12203151"/>
              <a:gd name="connsiteY3" fmla="*/ 565486 h 912058"/>
              <a:gd name="connsiteX4" fmla="*/ 0 w 12203151"/>
              <a:gd name="connsiteY4" fmla="*/ 869795 h 912058"/>
              <a:gd name="connsiteX5" fmla="*/ 0 w 12203151"/>
              <a:gd name="connsiteY5" fmla="*/ 0 h 912058"/>
              <a:gd name="connsiteX0" fmla="*/ 0 w 12203151"/>
              <a:gd name="connsiteY0" fmla="*/ 0 h 915359"/>
              <a:gd name="connsiteX1" fmla="*/ 12192000 w 12203151"/>
              <a:gd name="connsiteY1" fmla="*/ 0 h 915359"/>
              <a:gd name="connsiteX2" fmla="*/ 12203151 w 12203151"/>
              <a:gd name="connsiteY2" fmla="*/ 41097 h 915359"/>
              <a:gd name="connsiteX3" fmla="*/ 4638908 w 12203151"/>
              <a:gd name="connsiteY3" fmla="*/ 565486 h 915359"/>
              <a:gd name="connsiteX4" fmla="*/ 0 w 12203151"/>
              <a:gd name="connsiteY4" fmla="*/ 869795 h 915359"/>
              <a:gd name="connsiteX5" fmla="*/ 0 w 12203151"/>
              <a:gd name="connsiteY5" fmla="*/ 0 h 915359"/>
              <a:gd name="connsiteX0" fmla="*/ 0 w 12203151"/>
              <a:gd name="connsiteY0" fmla="*/ 0 h 915359"/>
              <a:gd name="connsiteX1" fmla="*/ 12192000 w 12203151"/>
              <a:gd name="connsiteY1" fmla="*/ 0 h 915359"/>
              <a:gd name="connsiteX2" fmla="*/ 12203151 w 12203151"/>
              <a:gd name="connsiteY2" fmla="*/ 41097 h 915359"/>
              <a:gd name="connsiteX3" fmla="*/ 4638908 w 12203151"/>
              <a:gd name="connsiteY3" fmla="*/ 565486 h 915359"/>
              <a:gd name="connsiteX4" fmla="*/ 0 w 12203151"/>
              <a:gd name="connsiteY4" fmla="*/ 869795 h 915359"/>
              <a:gd name="connsiteX5" fmla="*/ 0 w 12203151"/>
              <a:gd name="connsiteY5" fmla="*/ 0 h 915359"/>
              <a:gd name="connsiteX0" fmla="*/ 0 w 12203151"/>
              <a:gd name="connsiteY0" fmla="*/ 0 h 915359"/>
              <a:gd name="connsiteX1" fmla="*/ 12192000 w 12203151"/>
              <a:gd name="connsiteY1" fmla="*/ 0 h 915359"/>
              <a:gd name="connsiteX2" fmla="*/ 12203151 w 12203151"/>
              <a:gd name="connsiteY2" fmla="*/ 41097 h 915359"/>
              <a:gd name="connsiteX3" fmla="*/ 4638908 w 12203151"/>
              <a:gd name="connsiteY3" fmla="*/ 565486 h 915359"/>
              <a:gd name="connsiteX4" fmla="*/ 0 w 12203151"/>
              <a:gd name="connsiteY4" fmla="*/ 869795 h 915359"/>
              <a:gd name="connsiteX5" fmla="*/ 0 w 12203151"/>
              <a:gd name="connsiteY5" fmla="*/ 0 h 915359"/>
              <a:gd name="connsiteX0" fmla="*/ 0 w 12203151"/>
              <a:gd name="connsiteY0" fmla="*/ 0 h 915359"/>
              <a:gd name="connsiteX1" fmla="*/ 12192000 w 12203151"/>
              <a:gd name="connsiteY1" fmla="*/ 0 h 915359"/>
              <a:gd name="connsiteX2" fmla="*/ 12203151 w 12203151"/>
              <a:gd name="connsiteY2" fmla="*/ 41097 h 915359"/>
              <a:gd name="connsiteX3" fmla="*/ 4638908 w 12203151"/>
              <a:gd name="connsiteY3" fmla="*/ 565486 h 915359"/>
              <a:gd name="connsiteX4" fmla="*/ 0 w 12203151"/>
              <a:gd name="connsiteY4" fmla="*/ 869795 h 915359"/>
              <a:gd name="connsiteX5" fmla="*/ 0 w 12203151"/>
              <a:gd name="connsiteY5" fmla="*/ 0 h 915359"/>
              <a:gd name="connsiteX0" fmla="*/ 0 w 12192000"/>
              <a:gd name="connsiteY0" fmla="*/ 0 h 915359"/>
              <a:gd name="connsiteX1" fmla="*/ 12192000 w 12192000"/>
              <a:gd name="connsiteY1" fmla="*/ 0 h 915359"/>
              <a:gd name="connsiteX2" fmla="*/ 12188864 w 12192000"/>
              <a:gd name="connsiteY2" fmla="*/ 109654 h 915359"/>
              <a:gd name="connsiteX3" fmla="*/ 4638908 w 12192000"/>
              <a:gd name="connsiteY3" fmla="*/ 565486 h 915359"/>
              <a:gd name="connsiteX4" fmla="*/ 0 w 12192000"/>
              <a:gd name="connsiteY4" fmla="*/ 869795 h 915359"/>
              <a:gd name="connsiteX5" fmla="*/ 0 w 12192000"/>
              <a:gd name="connsiteY5" fmla="*/ 0 h 915359"/>
              <a:gd name="connsiteX0" fmla="*/ 0 w 12192000"/>
              <a:gd name="connsiteY0" fmla="*/ 0 h 915359"/>
              <a:gd name="connsiteX1" fmla="*/ 12192000 w 12192000"/>
              <a:gd name="connsiteY1" fmla="*/ 0 h 915359"/>
              <a:gd name="connsiteX2" fmla="*/ 12188864 w 12192000"/>
              <a:gd name="connsiteY2" fmla="*/ 109654 h 915359"/>
              <a:gd name="connsiteX3" fmla="*/ 4638908 w 12192000"/>
              <a:gd name="connsiteY3" fmla="*/ 565486 h 915359"/>
              <a:gd name="connsiteX4" fmla="*/ 0 w 12192000"/>
              <a:gd name="connsiteY4" fmla="*/ 869795 h 915359"/>
              <a:gd name="connsiteX5" fmla="*/ 0 w 12192000"/>
              <a:gd name="connsiteY5" fmla="*/ 0 h 915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915359">
                <a:moveTo>
                  <a:pt x="0" y="0"/>
                </a:moveTo>
                <a:lnTo>
                  <a:pt x="12192000" y="0"/>
                </a:lnTo>
                <a:cubicBezTo>
                  <a:pt x="12190955" y="36551"/>
                  <a:pt x="12189909" y="73103"/>
                  <a:pt x="12188864" y="109654"/>
                </a:cubicBezTo>
                <a:cubicBezTo>
                  <a:pt x="10544137" y="-45263"/>
                  <a:pt x="6635595" y="36911"/>
                  <a:pt x="4638908" y="565486"/>
                </a:cubicBezTo>
                <a:cubicBezTo>
                  <a:pt x="3333596" y="894472"/>
                  <a:pt x="709961" y="980095"/>
                  <a:pt x="0" y="869795"/>
                </a:cubicBezTo>
                <a:lnTo>
                  <a:pt x="0" y="0"/>
                </a:lnTo>
                <a:close/>
              </a:path>
            </a:pathLst>
          </a:custGeom>
          <a:gradFill>
            <a:gsLst>
              <a:gs pos="0">
                <a:srgbClr val="7A9CA7"/>
              </a:gs>
              <a:gs pos="64000">
                <a:srgbClr val="8CACB5">
                  <a:tint val="44500"/>
                  <a:satMod val="160000"/>
                </a:srgbClr>
              </a:gs>
              <a:gs pos="100000">
                <a:srgbClr val="8CACB5">
                  <a:tint val="23500"/>
                  <a:satMod val="160000"/>
                </a:srgbClr>
              </a:gs>
            </a:gsLst>
            <a:lin ang="0" scaled="1"/>
          </a:gradFill>
          <a:ln>
            <a:solidFill>
              <a:srgbClr val="8CAC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dirty="0"/>
          </a:p>
        </p:txBody>
      </p:sp>
      <p:cxnSp>
        <p:nvCxnSpPr>
          <p:cNvPr id="17" name="Straight Connector 16">
            <a:extLst>
              <a:ext uri="{FF2B5EF4-FFF2-40B4-BE49-F238E27FC236}">
                <a16:creationId xmlns:a16="http://schemas.microsoft.com/office/drawing/2014/main" id="{2DFFEA8A-BBA9-EB43-BA48-CE9A7A14FE8E}"/>
              </a:ext>
            </a:extLst>
          </p:cNvPr>
          <p:cNvCxnSpPr/>
          <p:nvPr userDrawn="1"/>
        </p:nvCxnSpPr>
        <p:spPr>
          <a:xfrm>
            <a:off x="469900" y="6553200"/>
            <a:ext cx="11036300" cy="0"/>
          </a:xfrm>
          <a:prstGeom prst="line">
            <a:avLst/>
          </a:prstGeom>
          <a:ln w="19050">
            <a:solidFill>
              <a:srgbClr val="8CACB5"/>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C9716DCE-88C1-CE40-933A-ECDD4D3EF027}"/>
              </a:ext>
            </a:extLst>
          </p:cNvPr>
          <p:cNvSpPr txBox="1"/>
          <p:nvPr userDrawn="1"/>
        </p:nvSpPr>
        <p:spPr>
          <a:xfrm>
            <a:off x="331245" y="93728"/>
            <a:ext cx="4576337" cy="646331"/>
          </a:xfrm>
          <a:prstGeom prst="rect">
            <a:avLst/>
          </a:prstGeom>
          <a:noFill/>
        </p:spPr>
        <p:txBody>
          <a:bodyPr wrap="square" rtlCol="0">
            <a:spAutoFit/>
          </a:bodyPr>
          <a:lstStyle/>
          <a:p>
            <a:r>
              <a:rPr lang="en-NO" sz="3600" b="1" i="1" dirty="0">
                <a:solidFill>
                  <a:schemeClr val="bg1"/>
                </a:solidFill>
                <a:latin typeface="+mn-lt"/>
                <a:ea typeface="Adobe Gothic Std B" panose="020B0800000000000000" pitchFamily="34" charset="-128"/>
                <a:cs typeface="Baghdad" pitchFamily="2" charset="-78"/>
              </a:rPr>
              <a:t>Hastighetspolar</a:t>
            </a:r>
          </a:p>
        </p:txBody>
      </p:sp>
      <p:sp>
        <p:nvSpPr>
          <p:cNvPr id="19" name="TextBox 18">
            <a:extLst>
              <a:ext uri="{FF2B5EF4-FFF2-40B4-BE49-F238E27FC236}">
                <a16:creationId xmlns:a16="http://schemas.microsoft.com/office/drawing/2014/main" id="{118D27E0-B81B-0E4D-87B9-708B3EC12892}"/>
              </a:ext>
            </a:extLst>
          </p:cNvPr>
          <p:cNvSpPr txBox="1"/>
          <p:nvPr userDrawn="1"/>
        </p:nvSpPr>
        <p:spPr>
          <a:xfrm>
            <a:off x="10560584" y="6136139"/>
            <a:ext cx="1232381" cy="461665"/>
          </a:xfrm>
          <a:prstGeom prst="rect">
            <a:avLst/>
          </a:prstGeom>
          <a:noFill/>
        </p:spPr>
        <p:txBody>
          <a:bodyPr wrap="square" rtlCol="0">
            <a:spAutoFit/>
          </a:bodyPr>
          <a:lstStyle/>
          <a:p>
            <a:r>
              <a:rPr lang="en-NO" sz="2400" b="1" i="1" dirty="0">
                <a:solidFill>
                  <a:srgbClr val="7A9CA7"/>
                </a:solidFill>
                <a:latin typeface="+mn-lt"/>
                <a:ea typeface="Adobe Gothic Std B" panose="020B0800000000000000" pitchFamily="34" charset="-128"/>
                <a:cs typeface="Baghdad" pitchFamily="2" charset="-78"/>
              </a:rPr>
              <a:t>NLF.no</a:t>
            </a:r>
          </a:p>
        </p:txBody>
      </p:sp>
      <p:sp>
        <p:nvSpPr>
          <p:cNvPr id="7" name="Text Placeholder 5">
            <a:extLst>
              <a:ext uri="{FF2B5EF4-FFF2-40B4-BE49-F238E27FC236}">
                <a16:creationId xmlns:a16="http://schemas.microsoft.com/office/drawing/2014/main" id="{F63D6FB5-33FB-7C46-8F55-947E98841B12}"/>
              </a:ext>
            </a:extLst>
          </p:cNvPr>
          <p:cNvSpPr>
            <a:spLocks noGrp="1"/>
          </p:cNvSpPr>
          <p:nvPr>
            <p:ph type="body" sz="quarter" idx="10" hasCustomPrompt="1"/>
          </p:nvPr>
        </p:nvSpPr>
        <p:spPr>
          <a:xfrm>
            <a:off x="775200" y="1353787"/>
            <a:ext cx="10641600" cy="584776"/>
          </a:xfrm>
        </p:spPr>
        <p:txBody>
          <a:bodyPr>
            <a:normAutofit/>
          </a:bodyPr>
          <a:lstStyle>
            <a:lvl1pPr marL="0" indent="0">
              <a:buNone/>
              <a:defRPr sz="3200" b="1"/>
            </a:lvl1pPr>
          </a:lstStyle>
          <a:p>
            <a:pPr lvl="0"/>
            <a:r>
              <a:rPr lang="en-GB" dirty="0"/>
              <a:t>Click to edit heading</a:t>
            </a:r>
            <a:endParaRPr lang="en-NO" dirty="0"/>
          </a:p>
        </p:txBody>
      </p:sp>
      <p:sp>
        <p:nvSpPr>
          <p:cNvPr id="8" name="Text Placeholder 13">
            <a:extLst>
              <a:ext uri="{FF2B5EF4-FFF2-40B4-BE49-F238E27FC236}">
                <a16:creationId xmlns:a16="http://schemas.microsoft.com/office/drawing/2014/main" id="{06A75B00-7672-284D-BC15-839C234400B1}"/>
              </a:ext>
            </a:extLst>
          </p:cNvPr>
          <p:cNvSpPr>
            <a:spLocks noGrp="1"/>
          </p:cNvSpPr>
          <p:nvPr>
            <p:ph type="body" sz="quarter" idx="11" hasCustomPrompt="1"/>
          </p:nvPr>
        </p:nvSpPr>
        <p:spPr>
          <a:xfrm>
            <a:off x="775854" y="2054345"/>
            <a:ext cx="9388800" cy="1972023"/>
          </a:xfrm>
        </p:spPr>
        <p:txBody>
          <a:bodyPr>
            <a:norm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GB" dirty="0"/>
              <a:t>Click to edit body</a:t>
            </a:r>
          </a:p>
        </p:txBody>
      </p:sp>
    </p:spTree>
    <p:extLst>
      <p:ext uri="{BB962C8B-B14F-4D97-AF65-F5344CB8AC3E}">
        <p14:creationId xmlns:p14="http://schemas.microsoft.com/office/powerpoint/2010/main" val="3313466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7848E-F0CD-6D4D-9904-133DDA7A94A8}"/>
              </a:ext>
            </a:extLst>
          </p:cNvPr>
          <p:cNvSpPr>
            <a:spLocks noGrp="1"/>
          </p:cNvSpPr>
          <p:nvPr>
            <p:ph type="title"/>
          </p:nvPr>
        </p:nvSpPr>
        <p:spPr>
          <a:xfrm>
            <a:off x="839788" y="365125"/>
            <a:ext cx="10515600" cy="1325563"/>
          </a:xfrm>
        </p:spPr>
        <p:txBody>
          <a:bodyPr/>
          <a:lstStyle/>
          <a:p>
            <a:r>
              <a:rPr lang="en-GB"/>
              <a:t>Click to edit Master title style</a:t>
            </a:r>
            <a:endParaRPr lang="en-NO"/>
          </a:p>
        </p:txBody>
      </p:sp>
      <p:sp>
        <p:nvSpPr>
          <p:cNvPr id="3" name="Text Placeholder 2">
            <a:extLst>
              <a:ext uri="{FF2B5EF4-FFF2-40B4-BE49-F238E27FC236}">
                <a16:creationId xmlns:a16="http://schemas.microsoft.com/office/drawing/2014/main" id="{0CAC582D-12B3-7C4A-A0B0-9FC5527F75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C24095D-3F28-A442-BCEE-604BD028BC8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5" name="Text Placeholder 4">
            <a:extLst>
              <a:ext uri="{FF2B5EF4-FFF2-40B4-BE49-F238E27FC236}">
                <a16:creationId xmlns:a16="http://schemas.microsoft.com/office/drawing/2014/main" id="{93A0DB72-3529-E848-9855-96E4F76DED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9ABE240-6AD8-0945-B482-0FF814E7051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7" name="Date Placeholder 6">
            <a:extLst>
              <a:ext uri="{FF2B5EF4-FFF2-40B4-BE49-F238E27FC236}">
                <a16:creationId xmlns:a16="http://schemas.microsoft.com/office/drawing/2014/main" id="{F342286F-507E-B149-9267-28E554490EDB}"/>
              </a:ext>
            </a:extLst>
          </p:cNvPr>
          <p:cNvSpPr>
            <a:spLocks noGrp="1"/>
          </p:cNvSpPr>
          <p:nvPr>
            <p:ph type="dt" sz="half" idx="10"/>
          </p:nvPr>
        </p:nvSpPr>
        <p:spPr/>
        <p:txBody>
          <a:bodyPr/>
          <a:lstStyle/>
          <a:p>
            <a:fld id="{65711121-46DD-0B4C-8057-099E00DAA760}" type="datetimeFigureOut">
              <a:rPr lang="en-NO" smtClean="0"/>
              <a:t>05/04/2023</a:t>
            </a:fld>
            <a:endParaRPr lang="en-NO"/>
          </a:p>
        </p:txBody>
      </p:sp>
      <p:sp>
        <p:nvSpPr>
          <p:cNvPr id="8" name="Footer Placeholder 7">
            <a:extLst>
              <a:ext uri="{FF2B5EF4-FFF2-40B4-BE49-F238E27FC236}">
                <a16:creationId xmlns:a16="http://schemas.microsoft.com/office/drawing/2014/main" id="{1639D5B2-C3B0-C94D-AAF1-41B1C189D38E}"/>
              </a:ext>
            </a:extLst>
          </p:cNvPr>
          <p:cNvSpPr>
            <a:spLocks noGrp="1"/>
          </p:cNvSpPr>
          <p:nvPr>
            <p:ph type="ftr" sz="quarter" idx="11"/>
          </p:nvPr>
        </p:nvSpPr>
        <p:spPr/>
        <p:txBody>
          <a:bodyPr/>
          <a:lstStyle/>
          <a:p>
            <a:endParaRPr lang="en-NO"/>
          </a:p>
        </p:txBody>
      </p:sp>
      <p:sp>
        <p:nvSpPr>
          <p:cNvPr id="9" name="Slide Number Placeholder 8">
            <a:extLst>
              <a:ext uri="{FF2B5EF4-FFF2-40B4-BE49-F238E27FC236}">
                <a16:creationId xmlns:a16="http://schemas.microsoft.com/office/drawing/2014/main" id="{2BF3B19C-284A-BD43-B369-4444F78494BC}"/>
              </a:ext>
            </a:extLst>
          </p:cNvPr>
          <p:cNvSpPr>
            <a:spLocks noGrp="1"/>
          </p:cNvSpPr>
          <p:nvPr>
            <p:ph type="sldNum" sz="quarter" idx="12"/>
          </p:nvPr>
        </p:nvSpPr>
        <p:spPr/>
        <p:txBody>
          <a:bodyPr/>
          <a:lstStyle/>
          <a:p>
            <a:fld id="{B51C688E-4A17-0E40-A995-E1BD729EED87}" type="slidenum">
              <a:rPr lang="en-NO" smtClean="0"/>
              <a:t>‹#›</a:t>
            </a:fld>
            <a:endParaRPr lang="en-NO"/>
          </a:p>
        </p:txBody>
      </p:sp>
    </p:spTree>
    <p:extLst>
      <p:ext uri="{BB962C8B-B14F-4D97-AF65-F5344CB8AC3E}">
        <p14:creationId xmlns:p14="http://schemas.microsoft.com/office/powerpoint/2010/main" val="2011845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14BFA-E27B-0249-ADEE-213AAF026F2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O"/>
          </a:p>
        </p:txBody>
      </p:sp>
      <p:sp>
        <p:nvSpPr>
          <p:cNvPr id="3" name="Picture Placeholder 2">
            <a:extLst>
              <a:ext uri="{FF2B5EF4-FFF2-40B4-BE49-F238E27FC236}">
                <a16:creationId xmlns:a16="http://schemas.microsoft.com/office/drawing/2014/main" id="{4236660D-785E-734A-81EE-0F1FEFCF5F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O"/>
          </a:p>
        </p:txBody>
      </p:sp>
      <p:sp>
        <p:nvSpPr>
          <p:cNvPr id="4" name="Text Placeholder 3">
            <a:extLst>
              <a:ext uri="{FF2B5EF4-FFF2-40B4-BE49-F238E27FC236}">
                <a16:creationId xmlns:a16="http://schemas.microsoft.com/office/drawing/2014/main" id="{B9A86318-1A66-CF45-94A9-1ECE93E417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B8B51A9-42C0-854B-A62D-9363BB1E9932}"/>
              </a:ext>
            </a:extLst>
          </p:cNvPr>
          <p:cNvSpPr>
            <a:spLocks noGrp="1"/>
          </p:cNvSpPr>
          <p:nvPr>
            <p:ph type="dt" sz="half" idx="10"/>
          </p:nvPr>
        </p:nvSpPr>
        <p:spPr/>
        <p:txBody>
          <a:bodyPr/>
          <a:lstStyle/>
          <a:p>
            <a:fld id="{65711121-46DD-0B4C-8057-099E00DAA760}" type="datetimeFigureOut">
              <a:rPr lang="en-NO" smtClean="0"/>
              <a:t>05/04/2023</a:t>
            </a:fld>
            <a:endParaRPr lang="en-NO"/>
          </a:p>
        </p:txBody>
      </p:sp>
      <p:sp>
        <p:nvSpPr>
          <p:cNvPr id="6" name="Footer Placeholder 5">
            <a:extLst>
              <a:ext uri="{FF2B5EF4-FFF2-40B4-BE49-F238E27FC236}">
                <a16:creationId xmlns:a16="http://schemas.microsoft.com/office/drawing/2014/main" id="{74C50110-3210-F646-B47C-3F78A61DF3D7}"/>
              </a:ext>
            </a:extLst>
          </p:cNvPr>
          <p:cNvSpPr>
            <a:spLocks noGrp="1"/>
          </p:cNvSpPr>
          <p:nvPr>
            <p:ph type="ftr" sz="quarter" idx="11"/>
          </p:nvPr>
        </p:nvSpPr>
        <p:spPr/>
        <p:txBody>
          <a:bodyPr/>
          <a:lstStyle/>
          <a:p>
            <a:endParaRPr lang="en-NO"/>
          </a:p>
        </p:txBody>
      </p:sp>
      <p:sp>
        <p:nvSpPr>
          <p:cNvPr id="7" name="Slide Number Placeholder 6">
            <a:extLst>
              <a:ext uri="{FF2B5EF4-FFF2-40B4-BE49-F238E27FC236}">
                <a16:creationId xmlns:a16="http://schemas.microsoft.com/office/drawing/2014/main" id="{A31F624F-6C8D-914D-A3A6-9B8CF3F5B779}"/>
              </a:ext>
            </a:extLst>
          </p:cNvPr>
          <p:cNvSpPr>
            <a:spLocks noGrp="1"/>
          </p:cNvSpPr>
          <p:nvPr>
            <p:ph type="sldNum" sz="quarter" idx="12"/>
          </p:nvPr>
        </p:nvSpPr>
        <p:spPr/>
        <p:txBody>
          <a:bodyPr/>
          <a:lstStyle/>
          <a:p>
            <a:fld id="{B51C688E-4A17-0E40-A995-E1BD729EED87}" type="slidenum">
              <a:rPr lang="en-NO" smtClean="0"/>
              <a:t>‹#›</a:t>
            </a:fld>
            <a:endParaRPr lang="en-NO"/>
          </a:p>
        </p:txBody>
      </p:sp>
    </p:spTree>
    <p:extLst>
      <p:ext uri="{BB962C8B-B14F-4D97-AF65-F5344CB8AC3E}">
        <p14:creationId xmlns:p14="http://schemas.microsoft.com/office/powerpoint/2010/main" val="890203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Fremside - NLF Logo v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02D0685-B956-5C47-9349-0746E1890735}"/>
              </a:ext>
            </a:extLst>
          </p:cNvPr>
          <p:cNvPicPr>
            <a:picLocks noChangeAspect="1"/>
          </p:cNvPicPr>
          <p:nvPr userDrawn="1"/>
        </p:nvPicPr>
        <p:blipFill>
          <a:blip r:embed="rId2"/>
          <a:stretch>
            <a:fillRect/>
          </a:stretch>
        </p:blipFill>
        <p:spPr>
          <a:xfrm>
            <a:off x="3573272" y="1843923"/>
            <a:ext cx="5045455" cy="3170153"/>
          </a:xfrm>
          <a:prstGeom prst="rect">
            <a:avLst/>
          </a:prstGeom>
        </p:spPr>
      </p:pic>
      <p:pic>
        <p:nvPicPr>
          <p:cNvPr id="4" name="Picture 3">
            <a:extLst>
              <a:ext uri="{FF2B5EF4-FFF2-40B4-BE49-F238E27FC236}">
                <a16:creationId xmlns:a16="http://schemas.microsoft.com/office/drawing/2014/main" id="{3D78612F-C8D3-6347-8DA3-5A5D513FFDAF}"/>
              </a:ext>
            </a:extLst>
          </p:cNvPr>
          <p:cNvPicPr>
            <a:picLocks noChangeAspect="1"/>
          </p:cNvPicPr>
          <p:nvPr userDrawn="1"/>
        </p:nvPicPr>
        <p:blipFill>
          <a:blip r:embed="rId3"/>
          <a:stretch>
            <a:fillRect/>
          </a:stretch>
        </p:blipFill>
        <p:spPr>
          <a:xfrm>
            <a:off x="4918074" y="1843923"/>
            <a:ext cx="2355850" cy="2032825"/>
          </a:xfrm>
          <a:prstGeom prst="rect">
            <a:avLst/>
          </a:prstGeom>
        </p:spPr>
      </p:pic>
    </p:spTree>
    <p:extLst>
      <p:ext uri="{BB962C8B-B14F-4D97-AF65-F5344CB8AC3E}">
        <p14:creationId xmlns:p14="http://schemas.microsoft.com/office/powerpoint/2010/main" val="3038877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507A5F-B690-194D-A812-13D21214B4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NO"/>
          </a:p>
        </p:txBody>
      </p:sp>
      <p:sp>
        <p:nvSpPr>
          <p:cNvPr id="3" name="Text Placeholder 2">
            <a:extLst>
              <a:ext uri="{FF2B5EF4-FFF2-40B4-BE49-F238E27FC236}">
                <a16:creationId xmlns:a16="http://schemas.microsoft.com/office/drawing/2014/main" id="{1127E4B0-3E32-D34D-8FF3-68223807B5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4" name="Date Placeholder 3">
            <a:extLst>
              <a:ext uri="{FF2B5EF4-FFF2-40B4-BE49-F238E27FC236}">
                <a16:creationId xmlns:a16="http://schemas.microsoft.com/office/drawing/2014/main" id="{4D38DA06-3B52-C84D-871B-5C840164B4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711121-46DD-0B4C-8057-099E00DAA760}" type="datetimeFigureOut">
              <a:rPr lang="en-NO" smtClean="0"/>
              <a:t>05/04/2023</a:t>
            </a:fld>
            <a:endParaRPr lang="en-NO"/>
          </a:p>
        </p:txBody>
      </p:sp>
      <p:sp>
        <p:nvSpPr>
          <p:cNvPr id="5" name="Footer Placeholder 4">
            <a:extLst>
              <a:ext uri="{FF2B5EF4-FFF2-40B4-BE49-F238E27FC236}">
                <a16:creationId xmlns:a16="http://schemas.microsoft.com/office/drawing/2014/main" id="{B8AC39C6-C124-6B46-A382-0B5CC46387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O"/>
          </a:p>
        </p:txBody>
      </p:sp>
      <p:sp>
        <p:nvSpPr>
          <p:cNvPr id="6" name="Slide Number Placeholder 5">
            <a:extLst>
              <a:ext uri="{FF2B5EF4-FFF2-40B4-BE49-F238E27FC236}">
                <a16:creationId xmlns:a16="http://schemas.microsoft.com/office/drawing/2014/main" id="{65B0340F-51BB-9143-AFFA-3097B6D059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1C688E-4A17-0E40-A995-E1BD729EED87}" type="slidenum">
              <a:rPr lang="en-NO" smtClean="0"/>
              <a:t>‹#›</a:t>
            </a:fld>
            <a:endParaRPr lang="en-NO"/>
          </a:p>
        </p:txBody>
      </p:sp>
    </p:spTree>
    <p:extLst>
      <p:ext uri="{BB962C8B-B14F-4D97-AF65-F5344CB8AC3E}">
        <p14:creationId xmlns:p14="http://schemas.microsoft.com/office/powerpoint/2010/main" val="2578930036"/>
      </p:ext>
    </p:extLst>
  </p:cSld>
  <p:clrMap bg1="lt1" tx1="dk1" bg2="lt2" tx2="dk2" accent1="accent1" accent2="accent2" accent3="accent3" accent4="accent4" accent5="accent5" accent6="accent6" hlink="hlink" folHlink="folHlink"/>
  <p:sldLayoutIdLst>
    <p:sldLayoutId id="2147483793" r:id="rId1"/>
    <p:sldLayoutId id="2147483790" r:id="rId2"/>
    <p:sldLayoutId id="2147483792" r:id="rId3"/>
    <p:sldLayoutId id="2147483796" r:id="rId4"/>
    <p:sldLayoutId id="2147483787" r:id="rId5"/>
    <p:sldLayoutId id="2147483780" r:id="rId6"/>
    <p:sldLayoutId id="2147483784" r:id="rId7"/>
    <p:sldLayoutId id="2147483797"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1994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D2BDC1B-1311-4F43-9D16-A07F7E4223CA}"/>
              </a:ext>
            </a:extLst>
          </p:cNvPr>
          <p:cNvSpPr>
            <a:spLocks noGrp="1"/>
          </p:cNvSpPr>
          <p:nvPr>
            <p:ph type="body" sz="quarter" idx="10"/>
          </p:nvPr>
        </p:nvSpPr>
        <p:spPr/>
        <p:txBody>
          <a:bodyPr/>
          <a:lstStyle/>
          <a:p>
            <a:r>
              <a:rPr lang="en-NO" dirty="0"/>
              <a:t>Hva kan vi lære av en hastighetspolar?</a:t>
            </a:r>
          </a:p>
        </p:txBody>
      </p:sp>
      <p:sp>
        <p:nvSpPr>
          <p:cNvPr id="5" name="Text Placeholder 2">
            <a:extLst>
              <a:ext uri="{FF2B5EF4-FFF2-40B4-BE49-F238E27FC236}">
                <a16:creationId xmlns:a16="http://schemas.microsoft.com/office/drawing/2014/main" id="{B2C9B7E3-23E4-524B-879D-688AA65DB5E9}"/>
              </a:ext>
            </a:extLst>
          </p:cNvPr>
          <p:cNvSpPr>
            <a:spLocks noGrp="1"/>
          </p:cNvSpPr>
          <p:nvPr>
            <p:ph type="body" sz="quarter" idx="11"/>
          </p:nvPr>
        </p:nvSpPr>
        <p:spPr>
          <a:xfrm>
            <a:off x="775852" y="2054345"/>
            <a:ext cx="10429704" cy="3831066"/>
          </a:xfrm>
        </p:spPr>
        <p:txBody>
          <a:bodyPr>
            <a:normAutofit/>
          </a:bodyPr>
          <a:lstStyle/>
          <a:p>
            <a:pPr marL="285750" lvl="0" indent="-285750">
              <a:buFontTx/>
              <a:buChar char="-"/>
            </a:pPr>
            <a:r>
              <a:rPr lang="nb-NO" dirty="0"/>
              <a:t>Dersom vindhastigheten øker (</a:t>
            </a:r>
            <a:r>
              <a:rPr lang="nb-NO" b="1" dirty="0"/>
              <a:t>motvind</a:t>
            </a:r>
            <a:r>
              <a:rPr lang="nb-NO" dirty="0"/>
              <a:t>) kommer vi lengst med å </a:t>
            </a:r>
            <a:r>
              <a:rPr lang="nb-NO" b="1" dirty="0"/>
              <a:t>bruke speedbar (øke flyhastigheten). </a:t>
            </a:r>
          </a:p>
          <a:p>
            <a:pPr marL="742950" lvl="1" indent="-285750">
              <a:buFontTx/>
              <a:buChar char="-"/>
            </a:pPr>
            <a:r>
              <a:rPr lang="nb-NO" dirty="0"/>
              <a:t>Den er imidlertid ikke lineær, så selv om det kan friste å trykke full speedbar for å komme seg fort frem, er det ikke alltid sikkert at dette får deg lengst.</a:t>
            </a:r>
            <a:endParaRPr lang="en-NO" dirty="0"/>
          </a:p>
          <a:p>
            <a:pPr marL="285750" lvl="0" indent="-285750">
              <a:buFontTx/>
              <a:buChar char="-"/>
            </a:pPr>
            <a:r>
              <a:rPr lang="nb-NO" dirty="0"/>
              <a:t>Dersom det er </a:t>
            </a:r>
            <a:r>
              <a:rPr lang="nb-NO" b="1" dirty="0"/>
              <a:t>vindstille eller medvind</a:t>
            </a:r>
            <a:r>
              <a:rPr lang="nb-NO" dirty="0"/>
              <a:t>, kommer vi lengst med </a:t>
            </a:r>
            <a:r>
              <a:rPr lang="nb-NO" b="1" dirty="0"/>
              <a:t>trimhastighet eller litt brems</a:t>
            </a:r>
            <a:r>
              <a:rPr lang="nb-NO" dirty="0"/>
              <a:t>.</a:t>
            </a:r>
            <a:endParaRPr lang="en-NO" dirty="0"/>
          </a:p>
          <a:p>
            <a:pPr marL="285750" lvl="0" indent="-285750">
              <a:buFontTx/>
              <a:buChar char="-"/>
            </a:pPr>
            <a:r>
              <a:rPr lang="nb-NO" dirty="0"/>
              <a:t>I synk er det viktig å øke hastigheten mye.</a:t>
            </a:r>
          </a:p>
          <a:p>
            <a:endParaRPr lang="en-NO" dirty="0"/>
          </a:p>
          <a:p>
            <a:r>
              <a:rPr lang="nb-NO" dirty="0"/>
              <a:t>Vi ser sammenhengen med at </a:t>
            </a:r>
            <a:r>
              <a:rPr lang="nb-NO" b="1" dirty="0"/>
              <a:t>jo mer motvind og synk vi har, jo mer hastighet trenger vi for å </a:t>
            </a:r>
            <a:r>
              <a:rPr lang="nb-NO" b="1" i="1" dirty="0"/>
              <a:t>fly lengst</a:t>
            </a:r>
            <a:r>
              <a:rPr lang="nb-NO" dirty="0"/>
              <a:t>. Hastigheten økes med å bruke speedbar.</a:t>
            </a:r>
            <a:endParaRPr lang="en-NO" dirty="0"/>
          </a:p>
        </p:txBody>
      </p:sp>
    </p:spTree>
    <p:extLst>
      <p:ext uri="{BB962C8B-B14F-4D97-AF65-F5344CB8AC3E}">
        <p14:creationId xmlns:p14="http://schemas.microsoft.com/office/powerpoint/2010/main" val="801659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D2BDC1B-1311-4F43-9D16-A07F7E4223CA}"/>
              </a:ext>
            </a:extLst>
          </p:cNvPr>
          <p:cNvSpPr>
            <a:spLocks noGrp="1"/>
          </p:cNvSpPr>
          <p:nvPr>
            <p:ph type="body" sz="quarter" idx="10"/>
          </p:nvPr>
        </p:nvSpPr>
        <p:spPr/>
        <p:txBody>
          <a:bodyPr/>
          <a:lstStyle/>
          <a:p>
            <a:r>
              <a:rPr lang="en-NO" dirty="0"/>
              <a:t>Hva kan vi bruke informasjonen til?</a:t>
            </a:r>
          </a:p>
        </p:txBody>
      </p:sp>
      <p:sp>
        <p:nvSpPr>
          <p:cNvPr id="5" name="Text Placeholder 2">
            <a:extLst>
              <a:ext uri="{FF2B5EF4-FFF2-40B4-BE49-F238E27FC236}">
                <a16:creationId xmlns:a16="http://schemas.microsoft.com/office/drawing/2014/main" id="{B2C9B7E3-23E4-524B-879D-688AA65DB5E9}"/>
              </a:ext>
            </a:extLst>
          </p:cNvPr>
          <p:cNvSpPr>
            <a:spLocks noGrp="1"/>
          </p:cNvSpPr>
          <p:nvPr>
            <p:ph type="body" sz="quarter" idx="11"/>
          </p:nvPr>
        </p:nvSpPr>
        <p:spPr>
          <a:xfrm>
            <a:off x="775852" y="2054345"/>
            <a:ext cx="10429704" cy="3814440"/>
          </a:xfrm>
        </p:spPr>
        <p:txBody>
          <a:bodyPr vert="horz" lIns="91440" tIns="45720" rIns="91440" bIns="45720" rtlCol="0" anchor="t">
            <a:normAutofit/>
          </a:bodyPr>
          <a:lstStyle/>
          <a:p>
            <a:pPr marL="285750" indent="-285750">
              <a:buFontTx/>
              <a:buChar char="-"/>
            </a:pPr>
            <a:r>
              <a:rPr lang="nb-NO" dirty="0"/>
              <a:t>Dersom vi kommer over en vindøkning, vet vi </a:t>
            </a:r>
            <a:r>
              <a:rPr lang="nb-NO" b="1" dirty="0"/>
              <a:t>hvor mye speedbar vi må bruke </a:t>
            </a:r>
            <a:r>
              <a:rPr lang="nb-NO" dirty="0"/>
              <a:t>for å nå landing, eller for å komme over en hindring.</a:t>
            </a:r>
          </a:p>
          <a:p>
            <a:pPr marL="285750" lvl="0" indent="-285750">
              <a:buFontTx/>
              <a:buChar char="-"/>
            </a:pPr>
            <a:r>
              <a:rPr lang="nb-NO" dirty="0"/>
              <a:t>Vi ser at vi må bruke litt brems for å holde oss på </a:t>
            </a:r>
            <a:r>
              <a:rPr lang="nb-NO" i="1" dirty="0"/>
              <a:t>minimum synk </a:t>
            </a:r>
            <a:r>
              <a:rPr lang="nb-NO" dirty="0"/>
              <a:t>når vi flyr på heng (for å holde oss oppe lengst mulig).</a:t>
            </a:r>
            <a:endParaRPr lang="en-NO" dirty="0"/>
          </a:p>
          <a:p>
            <a:pPr marL="285750" lvl="0" indent="-285750">
              <a:buFontTx/>
              <a:buChar char="-"/>
            </a:pPr>
            <a:r>
              <a:rPr lang="nb-NO" dirty="0"/>
              <a:t>For distanseflygere kan man bruke informasjonen til å komme høyere, eller raskere,  inn i neste termikkboble («beste flyfart» eller «speed-to-fly» teori på engelsk).</a:t>
            </a:r>
          </a:p>
          <a:p>
            <a:pPr lvl="0"/>
            <a:endParaRPr lang="nb-NO" dirty="0"/>
          </a:p>
          <a:p>
            <a:r>
              <a:rPr lang="nb-NO" b="1" dirty="0"/>
              <a:t>Et praktisk eksempel for en vanlig </a:t>
            </a:r>
            <a:r>
              <a:rPr lang="nb-NO" b="1" dirty="0" err="1"/>
              <a:t>flydag</a:t>
            </a:r>
            <a:r>
              <a:rPr lang="nb-NO" b="1" dirty="0"/>
              <a:t>:</a:t>
            </a:r>
            <a:endParaRPr lang="en-NO" dirty="0"/>
          </a:p>
          <a:p>
            <a:r>
              <a:rPr lang="nb-NO" dirty="0"/>
              <a:t>Dersom vi flyr i stille luft og kommer inn i synk på 1m/s (varioen vår viser ca. -2,2m/s) er glidetallet nesten halvert! I dette tilfelle bør man bruke halv bar for å komme ut av </a:t>
            </a:r>
            <a:r>
              <a:rPr lang="nb-NO" dirty="0" err="1"/>
              <a:t>synket</a:t>
            </a:r>
            <a:r>
              <a:rPr lang="nb-NO" dirty="0"/>
              <a:t>, og vi ser hvor lite synk som skal til før glidetallet er sterkt påvirket.</a:t>
            </a:r>
            <a:endParaRPr lang="en-NO" dirty="0"/>
          </a:p>
          <a:p>
            <a:pPr lvl="0"/>
            <a:endParaRPr lang="nb-NO" dirty="0"/>
          </a:p>
          <a:p>
            <a:pPr marL="285750" lvl="0" indent="-285750">
              <a:buFontTx/>
              <a:buChar char="-"/>
            </a:pPr>
            <a:endParaRPr lang="en-NO" dirty="0"/>
          </a:p>
          <a:p>
            <a:pPr marL="285750" lvl="0" indent="-285750">
              <a:buFontTx/>
              <a:buChar char="-"/>
            </a:pPr>
            <a:endParaRPr lang="en-NO" dirty="0"/>
          </a:p>
        </p:txBody>
      </p:sp>
    </p:spTree>
    <p:extLst>
      <p:ext uri="{BB962C8B-B14F-4D97-AF65-F5344CB8AC3E}">
        <p14:creationId xmlns:p14="http://schemas.microsoft.com/office/powerpoint/2010/main" val="3659624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D2BDC1B-1311-4F43-9D16-A07F7E4223CA}"/>
              </a:ext>
            </a:extLst>
          </p:cNvPr>
          <p:cNvSpPr>
            <a:spLocks noGrp="1"/>
          </p:cNvSpPr>
          <p:nvPr>
            <p:ph type="body" sz="quarter" idx="10"/>
          </p:nvPr>
        </p:nvSpPr>
        <p:spPr/>
        <p:txBody>
          <a:bodyPr/>
          <a:lstStyle/>
          <a:p>
            <a:r>
              <a:rPr lang="en-NO" dirty="0"/>
              <a:t>Hvor mye speedbar bør vi bruke?</a:t>
            </a:r>
          </a:p>
        </p:txBody>
      </p:sp>
      <p:sp>
        <p:nvSpPr>
          <p:cNvPr id="5" name="Text Placeholder 2">
            <a:extLst>
              <a:ext uri="{FF2B5EF4-FFF2-40B4-BE49-F238E27FC236}">
                <a16:creationId xmlns:a16="http://schemas.microsoft.com/office/drawing/2014/main" id="{B2C9B7E3-23E4-524B-879D-688AA65DB5E9}"/>
              </a:ext>
            </a:extLst>
          </p:cNvPr>
          <p:cNvSpPr>
            <a:spLocks noGrp="1"/>
          </p:cNvSpPr>
          <p:nvPr>
            <p:ph type="body" sz="quarter" idx="11"/>
          </p:nvPr>
        </p:nvSpPr>
        <p:spPr>
          <a:xfrm>
            <a:off x="775852" y="2054345"/>
            <a:ext cx="10429704" cy="3814440"/>
          </a:xfrm>
        </p:spPr>
        <p:txBody>
          <a:bodyPr>
            <a:normAutofit/>
          </a:bodyPr>
          <a:lstStyle/>
          <a:p>
            <a:pPr lvl="0"/>
            <a:r>
              <a:rPr lang="nb-NO" dirty="0"/>
              <a:t>Som en generell huskeregel kan vi si at:</a:t>
            </a:r>
          </a:p>
          <a:p>
            <a:pPr marL="285750" indent="-285750">
              <a:buFontTx/>
              <a:buChar char="-"/>
            </a:pPr>
            <a:r>
              <a:rPr lang="nb-NO" dirty="0"/>
              <a:t>I stille luft, eller lite motvind kommer vi lengst med ingen speedbar og ved å fly på trimhastighet (opp til 10km/t motvind).</a:t>
            </a:r>
          </a:p>
          <a:p>
            <a:pPr marL="285750" indent="-285750">
              <a:buFontTx/>
              <a:buChar char="-"/>
            </a:pPr>
            <a:r>
              <a:rPr lang="nb-NO" dirty="0"/>
              <a:t>I moderat motvind (hvor vi har redusert fremdrift – 10km/t - 30km/t motvind) kommer vi lengst med halv speedbar.</a:t>
            </a:r>
            <a:endParaRPr lang="en-NO" dirty="0"/>
          </a:p>
          <a:p>
            <a:pPr marL="285750" indent="-285750">
              <a:buFontTx/>
              <a:buChar char="-"/>
            </a:pPr>
            <a:r>
              <a:rPr lang="nb-NO" dirty="0"/>
              <a:t>I sterk motvind (hvor bakkehastigheten er lav - over 30km/t motvind) kommer vi lengst med full speedbar.</a:t>
            </a:r>
            <a:endParaRPr lang="en-NO" dirty="0"/>
          </a:p>
          <a:p>
            <a:pPr marL="285750" indent="-285750">
              <a:buFontTx/>
              <a:buChar char="-"/>
            </a:pPr>
            <a:endParaRPr lang="en-NO" dirty="0"/>
          </a:p>
          <a:p>
            <a:r>
              <a:rPr lang="nb-NO" dirty="0"/>
              <a:t>Det er viktig at speedbar er korrekt justert inn for din vinge. Full speedbar bør gi fult utslag på hastighetsområdet («</a:t>
            </a:r>
            <a:r>
              <a:rPr lang="nb-NO" dirty="0" err="1"/>
              <a:t>pulley</a:t>
            </a:r>
            <a:r>
              <a:rPr lang="nb-NO" dirty="0"/>
              <a:t>-to-</a:t>
            </a:r>
            <a:r>
              <a:rPr lang="nb-NO" dirty="0" err="1"/>
              <a:t>pulley</a:t>
            </a:r>
            <a:r>
              <a:rPr lang="nb-NO" dirty="0"/>
              <a:t>»).</a:t>
            </a:r>
            <a:endParaRPr lang="en-NO" dirty="0"/>
          </a:p>
          <a:p>
            <a:endParaRPr lang="en-NO" dirty="0"/>
          </a:p>
          <a:p>
            <a:pPr lvl="0"/>
            <a:endParaRPr lang="nb-NO" dirty="0"/>
          </a:p>
          <a:p>
            <a:pPr marL="285750" lvl="0" indent="-285750">
              <a:buFontTx/>
              <a:buChar char="-"/>
            </a:pPr>
            <a:endParaRPr lang="en-NO" dirty="0"/>
          </a:p>
          <a:p>
            <a:pPr marL="285750" lvl="0" indent="-285750">
              <a:buFontTx/>
              <a:buChar char="-"/>
            </a:pPr>
            <a:endParaRPr lang="en-NO" dirty="0"/>
          </a:p>
        </p:txBody>
      </p:sp>
    </p:spTree>
    <p:extLst>
      <p:ext uri="{BB962C8B-B14F-4D97-AF65-F5344CB8AC3E}">
        <p14:creationId xmlns:p14="http://schemas.microsoft.com/office/powerpoint/2010/main" val="1171209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D2BDC1B-1311-4F43-9D16-A07F7E4223CA}"/>
              </a:ext>
            </a:extLst>
          </p:cNvPr>
          <p:cNvSpPr>
            <a:spLocks noGrp="1"/>
          </p:cNvSpPr>
          <p:nvPr>
            <p:ph type="body" sz="quarter" idx="10"/>
          </p:nvPr>
        </p:nvSpPr>
        <p:spPr/>
        <p:txBody>
          <a:bodyPr/>
          <a:lstStyle/>
          <a:p>
            <a:r>
              <a:rPr lang="en-NO" dirty="0"/>
              <a:t>Lage hastighetspolar for egen vinge?</a:t>
            </a:r>
          </a:p>
        </p:txBody>
      </p:sp>
      <p:sp>
        <p:nvSpPr>
          <p:cNvPr id="5" name="Text Placeholder 2">
            <a:extLst>
              <a:ext uri="{FF2B5EF4-FFF2-40B4-BE49-F238E27FC236}">
                <a16:creationId xmlns:a16="http://schemas.microsoft.com/office/drawing/2014/main" id="{B2C9B7E3-23E4-524B-879D-688AA65DB5E9}"/>
              </a:ext>
            </a:extLst>
          </p:cNvPr>
          <p:cNvSpPr>
            <a:spLocks noGrp="1"/>
          </p:cNvSpPr>
          <p:nvPr>
            <p:ph type="body" sz="quarter" idx="11"/>
          </p:nvPr>
        </p:nvSpPr>
        <p:spPr>
          <a:xfrm>
            <a:off x="775852" y="2054344"/>
            <a:ext cx="10429704" cy="4230077"/>
          </a:xfrm>
        </p:spPr>
        <p:txBody>
          <a:bodyPr>
            <a:normAutofit/>
          </a:bodyPr>
          <a:lstStyle/>
          <a:p>
            <a:pPr lvl="0"/>
            <a:r>
              <a:rPr lang="nb-NO" dirty="0"/>
              <a:t>Dette gjøres ved å måle synk ved forskjellige hastigheter på en dag med helt stille luft:</a:t>
            </a:r>
            <a:endParaRPr lang="en-NO" dirty="0"/>
          </a:p>
          <a:p>
            <a:pPr marL="285750" lvl="0" indent="-285750">
              <a:buFont typeface="Arial" panose="020B0604020202020204" pitchFamily="34" charset="0"/>
              <a:buChar char="•"/>
            </a:pPr>
            <a:r>
              <a:rPr lang="nb-NO" dirty="0"/>
              <a:t>Litt brems («aktiv flyging»).</a:t>
            </a:r>
            <a:endParaRPr lang="en-NO" dirty="0"/>
          </a:p>
          <a:p>
            <a:pPr marL="285750" lvl="0" indent="-285750">
              <a:buFont typeface="Arial" panose="020B0604020202020204" pitchFamily="34" charset="0"/>
              <a:buChar char="•"/>
            </a:pPr>
            <a:r>
              <a:rPr lang="nb-NO" dirty="0"/>
              <a:t>Trimhastighet (ingen brems eller speedbar).</a:t>
            </a:r>
            <a:endParaRPr lang="en-NO" dirty="0"/>
          </a:p>
          <a:p>
            <a:pPr marL="285750" lvl="0" indent="-285750">
              <a:buFont typeface="Arial" panose="020B0604020202020204" pitchFamily="34" charset="0"/>
              <a:buChar char="•"/>
            </a:pPr>
            <a:r>
              <a:rPr lang="nb-NO" dirty="0"/>
              <a:t>Halv speedbar.</a:t>
            </a:r>
            <a:endParaRPr lang="en-NO" dirty="0"/>
          </a:p>
          <a:p>
            <a:pPr marL="285750" lvl="0" indent="-285750">
              <a:buFont typeface="Arial" panose="020B0604020202020204" pitchFamily="34" charset="0"/>
              <a:buChar char="•"/>
            </a:pPr>
            <a:r>
              <a:rPr lang="nb-NO" dirty="0"/>
              <a:t>Full speedbar.</a:t>
            </a:r>
          </a:p>
          <a:p>
            <a:pPr marL="285750" lvl="0" indent="-285750">
              <a:buFont typeface="Arial" panose="020B0604020202020204" pitchFamily="34" charset="0"/>
              <a:buChar char="•"/>
            </a:pPr>
            <a:endParaRPr lang="nb-NO" dirty="0"/>
          </a:p>
          <a:p>
            <a:pPr lvl="0"/>
            <a:r>
              <a:rPr lang="nb-NO" dirty="0"/>
              <a:t>Disse 4 punktene vil da danne din kurve. Disse punktene er et minimum, og nøyaktigheten på kurven blir bedre med flere målepunkter</a:t>
            </a:r>
          </a:p>
          <a:p>
            <a:pPr lvl="0"/>
            <a:endParaRPr lang="nb-NO" dirty="0"/>
          </a:p>
          <a:p>
            <a:pPr lvl="0"/>
            <a:r>
              <a:rPr lang="nb-NO" dirty="0"/>
              <a:t>Grunnet alle de ulike faktorene som påvirker en hastighetspolar er det svært vanskelig å lage en «universell» polar som dekker alle flygere. Produsentene publiserer derfor sjelden dette.</a:t>
            </a:r>
            <a:r>
              <a:rPr lang="en-NO" dirty="0"/>
              <a:t> </a:t>
            </a:r>
          </a:p>
          <a:p>
            <a:pPr lvl="0"/>
            <a:endParaRPr lang="nb-NO" dirty="0"/>
          </a:p>
          <a:p>
            <a:pPr marL="285750" lvl="0" indent="-285750">
              <a:buFontTx/>
              <a:buChar char="-"/>
            </a:pPr>
            <a:endParaRPr lang="en-NO" dirty="0"/>
          </a:p>
          <a:p>
            <a:pPr marL="285750" lvl="0" indent="-285750">
              <a:buFontTx/>
              <a:buChar char="-"/>
            </a:pPr>
            <a:endParaRPr lang="en-NO" dirty="0"/>
          </a:p>
        </p:txBody>
      </p:sp>
    </p:spTree>
    <p:extLst>
      <p:ext uri="{BB962C8B-B14F-4D97-AF65-F5344CB8AC3E}">
        <p14:creationId xmlns:p14="http://schemas.microsoft.com/office/powerpoint/2010/main" val="4080687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D2BDC1B-1311-4F43-9D16-A07F7E4223CA}"/>
              </a:ext>
            </a:extLst>
          </p:cNvPr>
          <p:cNvSpPr>
            <a:spLocks noGrp="1"/>
          </p:cNvSpPr>
          <p:nvPr>
            <p:ph type="body" sz="quarter" idx="10"/>
          </p:nvPr>
        </p:nvSpPr>
        <p:spPr/>
        <p:txBody>
          <a:bodyPr/>
          <a:lstStyle/>
          <a:p>
            <a:r>
              <a:rPr lang="en-NO" dirty="0"/>
              <a:t>Lage hastighetspolar for egen vinge?</a:t>
            </a:r>
          </a:p>
        </p:txBody>
      </p:sp>
      <p:sp>
        <p:nvSpPr>
          <p:cNvPr id="5" name="Text Placeholder 2">
            <a:extLst>
              <a:ext uri="{FF2B5EF4-FFF2-40B4-BE49-F238E27FC236}">
                <a16:creationId xmlns:a16="http://schemas.microsoft.com/office/drawing/2014/main" id="{B2C9B7E3-23E4-524B-879D-688AA65DB5E9}"/>
              </a:ext>
            </a:extLst>
          </p:cNvPr>
          <p:cNvSpPr>
            <a:spLocks noGrp="1"/>
          </p:cNvSpPr>
          <p:nvPr>
            <p:ph type="body" sz="quarter" idx="11"/>
          </p:nvPr>
        </p:nvSpPr>
        <p:spPr>
          <a:xfrm>
            <a:off x="775852" y="2054345"/>
            <a:ext cx="10429704" cy="3814440"/>
          </a:xfrm>
        </p:spPr>
        <p:txBody>
          <a:bodyPr>
            <a:normAutofit/>
          </a:bodyPr>
          <a:lstStyle/>
          <a:p>
            <a:pPr lvl="0"/>
            <a:endParaRPr lang="nb-NO" dirty="0"/>
          </a:p>
          <a:p>
            <a:pPr marL="285750" lvl="0" indent="-285750">
              <a:buFontTx/>
              <a:buChar char="-"/>
            </a:pPr>
            <a:endParaRPr lang="en-NO" dirty="0"/>
          </a:p>
          <a:p>
            <a:pPr marL="285750" lvl="0" indent="-285750">
              <a:buFontTx/>
              <a:buChar char="-"/>
            </a:pPr>
            <a:endParaRPr lang="en-NO" dirty="0"/>
          </a:p>
        </p:txBody>
      </p:sp>
      <p:pic>
        <p:nvPicPr>
          <p:cNvPr id="4" name="Picture 3">
            <a:extLst>
              <a:ext uri="{FF2B5EF4-FFF2-40B4-BE49-F238E27FC236}">
                <a16:creationId xmlns:a16="http://schemas.microsoft.com/office/drawing/2014/main" id="{7ADB6369-95DC-F948-AF0E-63314F05B010}"/>
              </a:ext>
            </a:extLst>
          </p:cNvPr>
          <p:cNvPicPr/>
          <p:nvPr/>
        </p:nvPicPr>
        <p:blipFill>
          <a:blip r:embed="rId3"/>
          <a:stretch>
            <a:fillRect/>
          </a:stretch>
        </p:blipFill>
        <p:spPr>
          <a:xfrm>
            <a:off x="986444" y="1938563"/>
            <a:ext cx="7359535" cy="4561378"/>
          </a:xfrm>
          <a:prstGeom prst="rect">
            <a:avLst/>
          </a:prstGeom>
        </p:spPr>
      </p:pic>
    </p:spTree>
    <p:extLst>
      <p:ext uri="{BB962C8B-B14F-4D97-AF65-F5344CB8AC3E}">
        <p14:creationId xmlns:p14="http://schemas.microsoft.com/office/powerpoint/2010/main" val="1271280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9700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0D51B56-7B33-4B47-A649-7607FC2C33F9}"/>
              </a:ext>
            </a:extLst>
          </p:cNvPr>
          <p:cNvSpPr>
            <a:spLocks noGrp="1"/>
          </p:cNvSpPr>
          <p:nvPr>
            <p:ph type="body" sz="quarter" idx="11"/>
          </p:nvPr>
        </p:nvSpPr>
        <p:spPr>
          <a:xfrm>
            <a:off x="775854" y="1456977"/>
            <a:ext cx="4943302" cy="4661190"/>
          </a:xfrm>
        </p:spPr>
        <p:txBody>
          <a:bodyPr vert="horz" lIns="91440" tIns="45720" rIns="91440" bIns="45720" rtlCol="0" anchor="t">
            <a:normAutofit/>
          </a:bodyPr>
          <a:lstStyle/>
          <a:p>
            <a:r>
              <a:rPr lang="nb-NO" b="1" dirty="0"/>
              <a:t>En hastighetspolar er en kurve som viser forholdet mellom flyfart og synk.</a:t>
            </a:r>
          </a:p>
          <a:p>
            <a:endParaRPr lang="nb-NO" b="1" dirty="0"/>
          </a:p>
          <a:p>
            <a:pPr marL="285750" indent="-285750">
              <a:buFontTx/>
              <a:buChar char="-"/>
            </a:pPr>
            <a:r>
              <a:rPr lang="nb-NO" i="1" dirty="0"/>
              <a:t>Synk</a:t>
            </a:r>
            <a:r>
              <a:rPr lang="nb-NO" dirty="0"/>
              <a:t> er den farten paraglideren har nedover.</a:t>
            </a:r>
          </a:p>
          <a:p>
            <a:pPr marL="285750" indent="-285750">
              <a:buFontTx/>
              <a:buChar char="-"/>
            </a:pPr>
            <a:r>
              <a:rPr lang="nb-NO" dirty="0" err="1"/>
              <a:t>Polaren</a:t>
            </a:r>
            <a:r>
              <a:rPr lang="nb-NO" dirty="0"/>
              <a:t> er alltid tegnet for </a:t>
            </a:r>
            <a:r>
              <a:rPr lang="nb-NO" i="1" dirty="0"/>
              <a:t>stille luft.</a:t>
            </a:r>
          </a:p>
          <a:p>
            <a:pPr marL="285750" indent="-285750">
              <a:buFontTx/>
              <a:buChar char="-"/>
            </a:pPr>
            <a:endParaRPr lang="nb-NO" i="1" dirty="0"/>
          </a:p>
          <a:p>
            <a:r>
              <a:rPr lang="nb-NO" dirty="0"/>
              <a:t>Kurven påvirkes av:</a:t>
            </a:r>
          </a:p>
          <a:p>
            <a:pPr marL="285750" indent="-285750">
              <a:buFontTx/>
              <a:buChar char="-"/>
            </a:pPr>
            <a:r>
              <a:rPr lang="nb-NO" dirty="0"/>
              <a:t>Motstand (flyger, seletøy, klær, sittestilling, </a:t>
            </a:r>
            <a:r>
              <a:rPr lang="nb-NO" dirty="0" err="1"/>
              <a:t>etc</a:t>
            </a:r>
            <a:r>
              <a:rPr lang="nb-NO" dirty="0"/>
              <a:t>).</a:t>
            </a:r>
          </a:p>
          <a:p>
            <a:pPr marL="285750" indent="-285750">
              <a:buFontTx/>
              <a:buChar char="-"/>
            </a:pPr>
            <a:r>
              <a:rPr lang="nb-NO" dirty="0"/>
              <a:t>Vingebelastning (flygerens vekt).</a:t>
            </a:r>
          </a:p>
          <a:p>
            <a:pPr marL="285750" indent="-285750">
              <a:buFontTx/>
              <a:buChar char="-"/>
            </a:pPr>
            <a:r>
              <a:rPr lang="nb-NO" dirty="0"/>
              <a:t>Vingetype og utforming.</a:t>
            </a:r>
          </a:p>
          <a:p>
            <a:pPr marL="285750" indent="-285750">
              <a:buFontTx/>
              <a:buChar char="-"/>
            </a:pPr>
            <a:endParaRPr lang="nb-NO" dirty="0"/>
          </a:p>
          <a:p>
            <a:endParaRPr lang="nb-NO" dirty="0"/>
          </a:p>
        </p:txBody>
      </p:sp>
      <p:pic>
        <p:nvPicPr>
          <p:cNvPr id="15" name="Picture 14">
            <a:extLst>
              <a:ext uri="{FF2B5EF4-FFF2-40B4-BE49-F238E27FC236}">
                <a16:creationId xmlns:a16="http://schemas.microsoft.com/office/drawing/2014/main" id="{9013DA04-158F-0B44-86A2-A10E5EF8769B}"/>
              </a:ext>
            </a:extLst>
          </p:cNvPr>
          <p:cNvPicPr/>
          <p:nvPr/>
        </p:nvPicPr>
        <p:blipFill>
          <a:blip r:embed="rId3"/>
          <a:stretch>
            <a:fillRect/>
          </a:stretch>
        </p:blipFill>
        <p:spPr>
          <a:xfrm>
            <a:off x="5719156" y="821516"/>
            <a:ext cx="6472844" cy="5214967"/>
          </a:xfrm>
          <a:prstGeom prst="rect">
            <a:avLst/>
          </a:prstGeom>
        </p:spPr>
      </p:pic>
    </p:spTree>
    <p:extLst>
      <p:ext uri="{BB962C8B-B14F-4D97-AF65-F5344CB8AC3E}">
        <p14:creationId xmlns:p14="http://schemas.microsoft.com/office/powerpoint/2010/main" val="3243163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E9BABA-B671-3048-97C3-6EC4E1ACD7DE}"/>
              </a:ext>
            </a:extLst>
          </p:cNvPr>
          <p:cNvSpPr>
            <a:spLocks noGrp="1"/>
          </p:cNvSpPr>
          <p:nvPr>
            <p:ph type="body" sz="quarter" idx="10"/>
          </p:nvPr>
        </p:nvSpPr>
        <p:spPr/>
        <p:txBody>
          <a:bodyPr/>
          <a:lstStyle/>
          <a:p>
            <a:r>
              <a:rPr lang="en-NO" dirty="0"/>
              <a:t>Hva kan vi lese ut av hastighetspolaren?</a:t>
            </a:r>
          </a:p>
        </p:txBody>
      </p:sp>
      <p:sp>
        <p:nvSpPr>
          <p:cNvPr id="3" name="Text Placeholder 2">
            <a:extLst>
              <a:ext uri="{FF2B5EF4-FFF2-40B4-BE49-F238E27FC236}">
                <a16:creationId xmlns:a16="http://schemas.microsoft.com/office/drawing/2014/main" id="{16454E44-FEE2-6449-8FD2-B715F0F6D7B5}"/>
              </a:ext>
            </a:extLst>
          </p:cNvPr>
          <p:cNvSpPr>
            <a:spLocks noGrp="1"/>
          </p:cNvSpPr>
          <p:nvPr>
            <p:ph type="body" sz="quarter" idx="11"/>
          </p:nvPr>
        </p:nvSpPr>
        <p:spPr>
          <a:xfrm>
            <a:off x="775853" y="2054345"/>
            <a:ext cx="10113819" cy="4496084"/>
          </a:xfrm>
        </p:spPr>
        <p:txBody>
          <a:bodyPr vert="horz" lIns="91440" tIns="45720" rIns="91440" bIns="45720" rtlCol="0" anchor="t">
            <a:normAutofit/>
          </a:bodyPr>
          <a:lstStyle/>
          <a:p>
            <a:pPr marL="285750" indent="-285750">
              <a:buFontTx/>
              <a:buChar char="-"/>
            </a:pPr>
            <a:r>
              <a:rPr lang="nb-NO" dirty="0"/>
              <a:t>Minimum synk (og </a:t>
            </a:r>
            <a:r>
              <a:rPr lang="nb-NO" b="1" dirty="0"/>
              <a:t>flyhastighet</a:t>
            </a:r>
            <a:r>
              <a:rPr lang="nb-NO" dirty="0"/>
              <a:t> for minimum synk).</a:t>
            </a:r>
          </a:p>
          <a:p>
            <a:pPr marL="285750" indent="-285750">
              <a:buFontTx/>
              <a:buChar char="-"/>
            </a:pPr>
            <a:r>
              <a:rPr lang="nb-NO" dirty="0"/>
              <a:t>Beste glidetall (og </a:t>
            </a:r>
            <a:r>
              <a:rPr lang="nb-NO" b="1" dirty="0"/>
              <a:t>flyhastighet</a:t>
            </a:r>
            <a:r>
              <a:rPr lang="nb-NO" dirty="0"/>
              <a:t> for beste glidetall).</a:t>
            </a:r>
          </a:p>
          <a:p>
            <a:pPr marL="285750" indent="-285750">
              <a:buFontTx/>
              <a:buChar char="-"/>
            </a:pPr>
            <a:endParaRPr lang="nb-NO" dirty="0"/>
          </a:p>
          <a:p>
            <a:r>
              <a:rPr lang="nb-NO" b="1" dirty="0"/>
              <a:t>«Hastighetspolaren forteller oss hvilken hastighet vi til enhver tid må holde for å komme lengst»</a:t>
            </a:r>
          </a:p>
          <a:p>
            <a:r>
              <a:rPr lang="nb-NO" dirty="0">
                <a:cs typeface="Calibri"/>
              </a:rPr>
              <a:t>Generelt kan vi si at den forteller oss hvordan vi til enhver tid kan fly mest mulig effektivt.</a:t>
            </a:r>
            <a:endParaRPr lang="nb-NO" b="1" dirty="0"/>
          </a:p>
          <a:p>
            <a:endParaRPr lang="nb-NO" b="1" dirty="0"/>
          </a:p>
          <a:p>
            <a:r>
              <a:rPr lang="nb-NO" b="1" dirty="0"/>
              <a:t>Praktisk flyging:</a:t>
            </a:r>
          </a:p>
          <a:p>
            <a:r>
              <a:rPr lang="nb-NO" dirty="0"/>
              <a:t>Dette kan bl.a. brukes til å vite hvor mye speedbar man skal bruke for å nå landing i motvind.</a:t>
            </a:r>
          </a:p>
          <a:p>
            <a:endParaRPr lang="nb-NO" b="1" dirty="0"/>
          </a:p>
          <a:p>
            <a:r>
              <a:rPr lang="nb-NO" b="1" dirty="0"/>
              <a:t>Spørsmål 1: </a:t>
            </a:r>
            <a:r>
              <a:rPr lang="nb-NO" dirty="0"/>
              <a:t>Hva er forskjellen på minimum synk og beste glidetall?</a:t>
            </a:r>
          </a:p>
          <a:p>
            <a:r>
              <a:rPr lang="nb-NO" b="1" dirty="0"/>
              <a:t>Spørsmål 2: </a:t>
            </a:r>
            <a:r>
              <a:rPr lang="nb-NO" dirty="0"/>
              <a:t>Hvordan endrer man hastigheten til en paraglider i stille luft?</a:t>
            </a:r>
          </a:p>
          <a:p>
            <a:endParaRPr lang="nb-NO" b="1" dirty="0"/>
          </a:p>
          <a:p>
            <a:endParaRPr lang="nb-NO" dirty="0"/>
          </a:p>
        </p:txBody>
      </p:sp>
    </p:spTree>
    <p:extLst>
      <p:ext uri="{BB962C8B-B14F-4D97-AF65-F5344CB8AC3E}">
        <p14:creationId xmlns:p14="http://schemas.microsoft.com/office/powerpoint/2010/main" val="511706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D2BDC1B-1311-4F43-9D16-A07F7E4223CA}"/>
              </a:ext>
            </a:extLst>
          </p:cNvPr>
          <p:cNvSpPr>
            <a:spLocks noGrp="1"/>
          </p:cNvSpPr>
          <p:nvPr>
            <p:ph type="body" sz="quarter" idx="10"/>
          </p:nvPr>
        </p:nvSpPr>
        <p:spPr/>
        <p:txBody>
          <a:bodyPr/>
          <a:lstStyle/>
          <a:p>
            <a:r>
              <a:rPr lang="en-NO" dirty="0"/>
              <a:t>Beste glidetall</a:t>
            </a:r>
          </a:p>
        </p:txBody>
      </p:sp>
      <p:pic>
        <p:nvPicPr>
          <p:cNvPr id="4" name="Picture 3">
            <a:extLst>
              <a:ext uri="{FF2B5EF4-FFF2-40B4-BE49-F238E27FC236}">
                <a16:creationId xmlns:a16="http://schemas.microsoft.com/office/drawing/2014/main" id="{60EAFB30-16F7-E846-8F48-2C7D2A856F05}"/>
              </a:ext>
            </a:extLst>
          </p:cNvPr>
          <p:cNvPicPr/>
          <p:nvPr/>
        </p:nvPicPr>
        <p:blipFill>
          <a:blip r:embed="rId3"/>
          <a:stretch>
            <a:fillRect/>
          </a:stretch>
        </p:blipFill>
        <p:spPr>
          <a:xfrm>
            <a:off x="5079181" y="1353787"/>
            <a:ext cx="7112820" cy="4856456"/>
          </a:xfrm>
          <a:prstGeom prst="rect">
            <a:avLst/>
          </a:prstGeom>
        </p:spPr>
      </p:pic>
      <p:sp>
        <p:nvSpPr>
          <p:cNvPr id="5" name="Text Placeholder 2">
            <a:extLst>
              <a:ext uri="{FF2B5EF4-FFF2-40B4-BE49-F238E27FC236}">
                <a16:creationId xmlns:a16="http://schemas.microsoft.com/office/drawing/2014/main" id="{B2C9B7E3-23E4-524B-879D-688AA65DB5E9}"/>
              </a:ext>
            </a:extLst>
          </p:cNvPr>
          <p:cNvSpPr>
            <a:spLocks noGrp="1"/>
          </p:cNvSpPr>
          <p:nvPr>
            <p:ph type="body" sz="quarter" idx="11"/>
          </p:nvPr>
        </p:nvSpPr>
        <p:spPr>
          <a:xfrm>
            <a:off x="775853" y="2054345"/>
            <a:ext cx="3912525" cy="4496084"/>
          </a:xfrm>
        </p:spPr>
        <p:txBody>
          <a:bodyPr>
            <a:normAutofit/>
          </a:bodyPr>
          <a:lstStyle/>
          <a:p>
            <a:pPr marL="285750" indent="-285750">
              <a:buFontTx/>
              <a:buChar char="-"/>
            </a:pPr>
            <a:r>
              <a:rPr lang="nb-NO" dirty="0"/>
              <a:t>Dra en </a:t>
            </a:r>
            <a:r>
              <a:rPr lang="nb-NO" i="1" dirty="0"/>
              <a:t>tangent</a:t>
            </a:r>
            <a:r>
              <a:rPr lang="nb-NO" dirty="0"/>
              <a:t> fra origo i koordinatsystemet og ned til kurven</a:t>
            </a:r>
          </a:p>
          <a:p>
            <a:pPr marL="285750" indent="-285750">
              <a:buFontTx/>
              <a:buChar char="-"/>
            </a:pPr>
            <a:r>
              <a:rPr lang="nb-NO" b="1" dirty="0"/>
              <a:t>Krysningspunktet</a:t>
            </a:r>
            <a:r>
              <a:rPr lang="nb-NO" dirty="0"/>
              <a:t> med kurven gi oss </a:t>
            </a:r>
            <a:r>
              <a:rPr lang="nb-NO" b="1" dirty="0"/>
              <a:t>beste glidetall </a:t>
            </a:r>
          </a:p>
          <a:p>
            <a:pPr marL="285750" indent="-285750">
              <a:buFontTx/>
              <a:buChar char="-"/>
            </a:pPr>
            <a:endParaRPr lang="nb-NO" b="1" dirty="0"/>
          </a:p>
          <a:p>
            <a:r>
              <a:rPr lang="nb-NO" dirty="0"/>
              <a:t>I dette tilfellet har vi beste glidetall med å holde 37km/t.</a:t>
            </a:r>
          </a:p>
        </p:txBody>
      </p:sp>
    </p:spTree>
    <p:extLst>
      <p:ext uri="{BB962C8B-B14F-4D97-AF65-F5344CB8AC3E}">
        <p14:creationId xmlns:p14="http://schemas.microsoft.com/office/powerpoint/2010/main" val="4067121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D2BDC1B-1311-4F43-9D16-A07F7E4223CA}"/>
              </a:ext>
            </a:extLst>
          </p:cNvPr>
          <p:cNvSpPr>
            <a:spLocks noGrp="1"/>
          </p:cNvSpPr>
          <p:nvPr>
            <p:ph type="body" sz="quarter" idx="10"/>
          </p:nvPr>
        </p:nvSpPr>
        <p:spPr/>
        <p:txBody>
          <a:bodyPr/>
          <a:lstStyle/>
          <a:p>
            <a:r>
              <a:rPr lang="en-NO" dirty="0"/>
              <a:t>Beste glidetall - motvind</a:t>
            </a:r>
          </a:p>
        </p:txBody>
      </p:sp>
      <p:sp>
        <p:nvSpPr>
          <p:cNvPr id="5" name="Text Placeholder 2">
            <a:extLst>
              <a:ext uri="{FF2B5EF4-FFF2-40B4-BE49-F238E27FC236}">
                <a16:creationId xmlns:a16="http://schemas.microsoft.com/office/drawing/2014/main" id="{B2C9B7E3-23E4-524B-879D-688AA65DB5E9}"/>
              </a:ext>
            </a:extLst>
          </p:cNvPr>
          <p:cNvSpPr>
            <a:spLocks noGrp="1"/>
          </p:cNvSpPr>
          <p:nvPr>
            <p:ph type="body" sz="quarter" idx="11"/>
          </p:nvPr>
        </p:nvSpPr>
        <p:spPr>
          <a:xfrm>
            <a:off x="775853" y="2054345"/>
            <a:ext cx="3912525" cy="4496084"/>
          </a:xfrm>
        </p:spPr>
        <p:txBody>
          <a:bodyPr>
            <a:normAutofit/>
          </a:bodyPr>
          <a:lstStyle/>
          <a:p>
            <a:pPr marL="285750" indent="-285750">
              <a:buFontTx/>
              <a:buChar char="-"/>
            </a:pPr>
            <a:r>
              <a:rPr lang="nb-NO" dirty="0"/>
              <a:t>Flytter origo for </a:t>
            </a:r>
            <a:r>
              <a:rPr lang="nb-NO" i="1" dirty="0"/>
              <a:t>tangent</a:t>
            </a:r>
            <a:r>
              <a:rPr lang="nb-NO" dirty="0"/>
              <a:t> tilsvarende styrken av vinden langs x-aksen.</a:t>
            </a:r>
          </a:p>
          <a:p>
            <a:pPr marL="285750" indent="-285750">
              <a:buFontTx/>
              <a:buChar char="-"/>
            </a:pPr>
            <a:r>
              <a:rPr lang="nb-NO" dirty="0"/>
              <a:t>Det nye krysningspunktet gir oss beste glidetall i gitt vindstyrke. </a:t>
            </a:r>
            <a:br>
              <a:rPr lang="nb-NO" dirty="0"/>
            </a:br>
            <a:r>
              <a:rPr lang="nb-NO" dirty="0"/>
              <a:t>I 20km/t motvind er det her 44km/t flyfart.</a:t>
            </a:r>
          </a:p>
          <a:p>
            <a:pPr marL="285750" indent="-285750">
              <a:buFontTx/>
              <a:buChar char="-"/>
            </a:pPr>
            <a:endParaRPr lang="nb-NO" b="1" dirty="0"/>
          </a:p>
          <a:p>
            <a:r>
              <a:rPr lang="nb-NO" b="1" dirty="0"/>
              <a:t>Spørsmål: </a:t>
            </a:r>
            <a:r>
              <a:rPr lang="nb-NO" dirty="0"/>
              <a:t>Hvordan vet vi hvor mye motvind vi har?</a:t>
            </a:r>
          </a:p>
        </p:txBody>
      </p:sp>
      <p:pic>
        <p:nvPicPr>
          <p:cNvPr id="6" name="Picture 5">
            <a:extLst>
              <a:ext uri="{FF2B5EF4-FFF2-40B4-BE49-F238E27FC236}">
                <a16:creationId xmlns:a16="http://schemas.microsoft.com/office/drawing/2014/main" id="{AEB426A6-9FFE-8244-8A25-FF87BA75BCBC}"/>
              </a:ext>
            </a:extLst>
          </p:cNvPr>
          <p:cNvPicPr/>
          <p:nvPr/>
        </p:nvPicPr>
        <p:blipFill>
          <a:blip r:embed="rId3"/>
          <a:stretch>
            <a:fillRect/>
          </a:stretch>
        </p:blipFill>
        <p:spPr>
          <a:xfrm>
            <a:off x="5079180" y="1646175"/>
            <a:ext cx="7112820" cy="4361832"/>
          </a:xfrm>
          <a:prstGeom prst="rect">
            <a:avLst/>
          </a:prstGeom>
        </p:spPr>
      </p:pic>
    </p:spTree>
    <p:extLst>
      <p:ext uri="{BB962C8B-B14F-4D97-AF65-F5344CB8AC3E}">
        <p14:creationId xmlns:p14="http://schemas.microsoft.com/office/powerpoint/2010/main" val="2243206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D2BDC1B-1311-4F43-9D16-A07F7E4223CA}"/>
              </a:ext>
            </a:extLst>
          </p:cNvPr>
          <p:cNvSpPr>
            <a:spLocks noGrp="1"/>
          </p:cNvSpPr>
          <p:nvPr>
            <p:ph type="body" sz="quarter" idx="10"/>
          </p:nvPr>
        </p:nvSpPr>
        <p:spPr/>
        <p:txBody>
          <a:bodyPr/>
          <a:lstStyle/>
          <a:p>
            <a:r>
              <a:rPr lang="en-NO" dirty="0"/>
              <a:t>Kraftig motvind</a:t>
            </a:r>
          </a:p>
        </p:txBody>
      </p:sp>
      <p:sp>
        <p:nvSpPr>
          <p:cNvPr id="5" name="Text Placeholder 2">
            <a:extLst>
              <a:ext uri="{FF2B5EF4-FFF2-40B4-BE49-F238E27FC236}">
                <a16:creationId xmlns:a16="http://schemas.microsoft.com/office/drawing/2014/main" id="{B2C9B7E3-23E4-524B-879D-688AA65DB5E9}"/>
              </a:ext>
            </a:extLst>
          </p:cNvPr>
          <p:cNvSpPr>
            <a:spLocks noGrp="1"/>
          </p:cNvSpPr>
          <p:nvPr>
            <p:ph type="body" sz="quarter" idx="11"/>
          </p:nvPr>
        </p:nvSpPr>
        <p:spPr>
          <a:xfrm>
            <a:off x="775853" y="2054345"/>
            <a:ext cx="3912525" cy="4496084"/>
          </a:xfrm>
        </p:spPr>
        <p:txBody>
          <a:bodyPr>
            <a:normAutofit/>
          </a:bodyPr>
          <a:lstStyle/>
          <a:p>
            <a:pPr marL="285750" indent="-285750">
              <a:buFontTx/>
              <a:buChar char="-"/>
            </a:pPr>
            <a:r>
              <a:rPr lang="nb-NO" dirty="0"/>
              <a:t>I 32km/t motvind trenger vi langt større flyfart, hele 50km/t.</a:t>
            </a:r>
          </a:p>
          <a:p>
            <a:pPr marL="285750" indent="-285750">
              <a:buFontTx/>
              <a:buChar char="-"/>
            </a:pPr>
            <a:r>
              <a:rPr lang="nb-NO" dirty="0"/>
              <a:t>Dette er tett opptil en paragliders maksfart.</a:t>
            </a:r>
          </a:p>
          <a:p>
            <a:pPr marL="285750" indent="-285750">
              <a:buFontTx/>
              <a:buChar char="-"/>
            </a:pPr>
            <a:endParaRPr lang="nb-NO" dirty="0"/>
          </a:p>
          <a:p>
            <a:r>
              <a:rPr lang="nb-NO" b="1" dirty="0"/>
              <a:t>Vi ser at jo mer motvind vi har jo mer flyfart trenger vi for å komme lengst </a:t>
            </a:r>
          </a:p>
        </p:txBody>
      </p:sp>
      <p:pic>
        <p:nvPicPr>
          <p:cNvPr id="7" name="Picture 6">
            <a:extLst>
              <a:ext uri="{FF2B5EF4-FFF2-40B4-BE49-F238E27FC236}">
                <a16:creationId xmlns:a16="http://schemas.microsoft.com/office/drawing/2014/main" id="{D5F011B4-7E32-3940-B1C6-0E8C58D2E7D4}"/>
              </a:ext>
            </a:extLst>
          </p:cNvPr>
          <p:cNvPicPr/>
          <p:nvPr/>
        </p:nvPicPr>
        <p:blipFill>
          <a:blip r:embed="rId3"/>
          <a:stretch>
            <a:fillRect/>
          </a:stretch>
        </p:blipFill>
        <p:spPr>
          <a:xfrm>
            <a:off x="5095374" y="1679425"/>
            <a:ext cx="6874953" cy="4364367"/>
          </a:xfrm>
          <a:prstGeom prst="rect">
            <a:avLst/>
          </a:prstGeom>
        </p:spPr>
      </p:pic>
    </p:spTree>
    <p:extLst>
      <p:ext uri="{BB962C8B-B14F-4D97-AF65-F5344CB8AC3E}">
        <p14:creationId xmlns:p14="http://schemas.microsoft.com/office/powerpoint/2010/main" val="1483895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D2BDC1B-1311-4F43-9D16-A07F7E4223CA}"/>
              </a:ext>
            </a:extLst>
          </p:cNvPr>
          <p:cNvSpPr>
            <a:spLocks noGrp="1"/>
          </p:cNvSpPr>
          <p:nvPr>
            <p:ph type="body" sz="quarter" idx="10"/>
          </p:nvPr>
        </p:nvSpPr>
        <p:spPr/>
        <p:txBody>
          <a:bodyPr/>
          <a:lstStyle/>
          <a:p>
            <a:r>
              <a:rPr lang="en-NO" dirty="0"/>
              <a:t>Motvind og synk</a:t>
            </a:r>
          </a:p>
        </p:txBody>
      </p:sp>
      <p:sp>
        <p:nvSpPr>
          <p:cNvPr id="5" name="Text Placeholder 2">
            <a:extLst>
              <a:ext uri="{FF2B5EF4-FFF2-40B4-BE49-F238E27FC236}">
                <a16:creationId xmlns:a16="http://schemas.microsoft.com/office/drawing/2014/main" id="{B2C9B7E3-23E4-524B-879D-688AA65DB5E9}"/>
              </a:ext>
            </a:extLst>
          </p:cNvPr>
          <p:cNvSpPr>
            <a:spLocks noGrp="1"/>
          </p:cNvSpPr>
          <p:nvPr>
            <p:ph type="body" sz="quarter" idx="11"/>
          </p:nvPr>
        </p:nvSpPr>
        <p:spPr>
          <a:xfrm>
            <a:off x="775853" y="2054345"/>
            <a:ext cx="3912525" cy="4496084"/>
          </a:xfrm>
        </p:spPr>
        <p:txBody>
          <a:bodyPr>
            <a:normAutofit/>
          </a:bodyPr>
          <a:lstStyle/>
          <a:p>
            <a:r>
              <a:rPr lang="nb-NO" dirty="0"/>
              <a:t>Hva skjer dersom vi i tillegg har synk?</a:t>
            </a:r>
          </a:p>
          <a:p>
            <a:pPr marL="285750" indent="-285750">
              <a:buFontTx/>
              <a:buChar char="-"/>
            </a:pPr>
            <a:r>
              <a:rPr lang="nb-NO" dirty="0"/>
              <a:t>Flytter tangenten langs y-aksen for å legge inn synk.</a:t>
            </a:r>
          </a:p>
          <a:p>
            <a:pPr marL="285750" indent="-285750">
              <a:buFontTx/>
              <a:buChar char="-"/>
            </a:pPr>
            <a:r>
              <a:rPr lang="nb-NO" dirty="0"/>
              <a:t>I dette tilfellet, 20km/t motvind i tillegg til 2m/s synk.</a:t>
            </a:r>
          </a:p>
          <a:p>
            <a:pPr marL="285750" indent="-285750">
              <a:buFontTx/>
              <a:buChar char="-"/>
            </a:pPr>
            <a:r>
              <a:rPr lang="nb-NO" dirty="0"/>
              <a:t>Vi trenger her 51km/t flyfart</a:t>
            </a:r>
          </a:p>
          <a:p>
            <a:endParaRPr lang="nb-NO" dirty="0"/>
          </a:p>
          <a:p>
            <a:r>
              <a:rPr lang="nb-NO" b="1" dirty="0"/>
              <a:t>Med både synk og motvind reduseres raskt paragliderens glidetall dramatisk.</a:t>
            </a:r>
          </a:p>
        </p:txBody>
      </p:sp>
      <p:pic>
        <p:nvPicPr>
          <p:cNvPr id="6" name="Picture 5">
            <a:extLst>
              <a:ext uri="{FF2B5EF4-FFF2-40B4-BE49-F238E27FC236}">
                <a16:creationId xmlns:a16="http://schemas.microsoft.com/office/drawing/2014/main" id="{3C7BB948-B2A9-D848-9FE2-9B65C8239428}"/>
              </a:ext>
            </a:extLst>
          </p:cNvPr>
          <p:cNvPicPr/>
          <p:nvPr/>
        </p:nvPicPr>
        <p:blipFill>
          <a:blip r:embed="rId3"/>
          <a:stretch>
            <a:fillRect/>
          </a:stretch>
        </p:blipFill>
        <p:spPr>
          <a:xfrm>
            <a:off x="5317048" y="626472"/>
            <a:ext cx="6874952" cy="5367444"/>
          </a:xfrm>
          <a:prstGeom prst="rect">
            <a:avLst/>
          </a:prstGeom>
        </p:spPr>
      </p:pic>
    </p:spTree>
    <p:extLst>
      <p:ext uri="{BB962C8B-B14F-4D97-AF65-F5344CB8AC3E}">
        <p14:creationId xmlns:p14="http://schemas.microsoft.com/office/powerpoint/2010/main" val="476940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D2BDC1B-1311-4F43-9D16-A07F7E4223CA}"/>
              </a:ext>
            </a:extLst>
          </p:cNvPr>
          <p:cNvSpPr>
            <a:spLocks noGrp="1"/>
          </p:cNvSpPr>
          <p:nvPr>
            <p:ph type="body" sz="quarter" idx="10"/>
          </p:nvPr>
        </p:nvSpPr>
        <p:spPr/>
        <p:txBody>
          <a:bodyPr/>
          <a:lstStyle/>
          <a:p>
            <a:r>
              <a:rPr lang="en-NO" dirty="0"/>
              <a:t>Medvind</a:t>
            </a:r>
          </a:p>
        </p:txBody>
      </p:sp>
      <p:sp>
        <p:nvSpPr>
          <p:cNvPr id="5" name="Text Placeholder 2">
            <a:extLst>
              <a:ext uri="{FF2B5EF4-FFF2-40B4-BE49-F238E27FC236}">
                <a16:creationId xmlns:a16="http://schemas.microsoft.com/office/drawing/2014/main" id="{B2C9B7E3-23E4-524B-879D-688AA65DB5E9}"/>
              </a:ext>
            </a:extLst>
          </p:cNvPr>
          <p:cNvSpPr>
            <a:spLocks noGrp="1"/>
          </p:cNvSpPr>
          <p:nvPr>
            <p:ph type="body" sz="quarter" idx="11"/>
          </p:nvPr>
        </p:nvSpPr>
        <p:spPr>
          <a:xfrm>
            <a:off x="775852" y="2054345"/>
            <a:ext cx="7453747" cy="605412"/>
          </a:xfrm>
        </p:spPr>
        <p:txBody>
          <a:bodyPr>
            <a:normAutofit/>
          </a:bodyPr>
          <a:lstStyle/>
          <a:p>
            <a:r>
              <a:rPr lang="en-GB" dirty="0"/>
              <a:t>Med 20km/t </a:t>
            </a:r>
            <a:r>
              <a:rPr lang="en-GB" b="1" dirty="0" err="1"/>
              <a:t>medvind</a:t>
            </a:r>
            <a:r>
              <a:rPr lang="en-GB" dirty="0"/>
              <a:t> </a:t>
            </a:r>
            <a:r>
              <a:rPr lang="en-GB" dirty="0" err="1"/>
              <a:t>flytter</a:t>
            </a:r>
            <a:r>
              <a:rPr lang="en-GB" dirty="0"/>
              <a:t> vi </a:t>
            </a:r>
            <a:r>
              <a:rPr lang="en-GB" dirty="0" err="1"/>
              <a:t>tangenten</a:t>
            </a:r>
            <a:r>
              <a:rPr lang="en-GB" dirty="0"/>
              <a:t> </a:t>
            </a:r>
            <a:r>
              <a:rPr lang="en-GB" dirty="0" err="1"/>
              <a:t>i</a:t>
            </a:r>
            <a:r>
              <a:rPr lang="en-GB" dirty="0"/>
              <a:t> </a:t>
            </a:r>
            <a:r>
              <a:rPr lang="en-GB" dirty="0" err="1"/>
              <a:t>motsatt</a:t>
            </a:r>
            <a:r>
              <a:rPr lang="en-GB" dirty="0"/>
              <a:t> </a:t>
            </a:r>
            <a:r>
              <a:rPr lang="en-GB" dirty="0" err="1"/>
              <a:t>retning</a:t>
            </a:r>
            <a:r>
              <a:rPr lang="en-GB" dirty="0"/>
              <a:t> </a:t>
            </a:r>
            <a:r>
              <a:rPr lang="en-GB" dirty="0" err="1"/>
              <a:t>på</a:t>
            </a:r>
            <a:r>
              <a:rPr lang="en-GB" dirty="0"/>
              <a:t> x-</a:t>
            </a:r>
            <a:r>
              <a:rPr lang="en-GB" dirty="0" err="1"/>
              <a:t>aksen</a:t>
            </a:r>
            <a:endParaRPr lang="en-GB" dirty="0"/>
          </a:p>
        </p:txBody>
      </p:sp>
      <p:pic>
        <p:nvPicPr>
          <p:cNvPr id="7" name="Picture 6">
            <a:extLst>
              <a:ext uri="{FF2B5EF4-FFF2-40B4-BE49-F238E27FC236}">
                <a16:creationId xmlns:a16="http://schemas.microsoft.com/office/drawing/2014/main" id="{976D6B24-EC9F-A74D-9D57-F9B5ADAA073B}"/>
              </a:ext>
            </a:extLst>
          </p:cNvPr>
          <p:cNvPicPr/>
          <p:nvPr/>
        </p:nvPicPr>
        <p:blipFill>
          <a:blip r:embed="rId3"/>
          <a:stretch>
            <a:fillRect/>
          </a:stretch>
        </p:blipFill>
        <p:spPr>
          <a:xfrm>
            <a:off x="618133" y="2482059"/>
            <a:ext cx="7769184" cy="3878943"/>
          </a:xfrm>
          <a:prstGeom prst="rect">
            <a:avLst/>
          </a:prstGeom>
        </p:spPr>
      </p:pic>
    </p:spTree>
    <p:extLst>
      <p:ext uri="{BB962C8B-B14F-4D97-AF65-F5344CB8AC3E}">
        <p14:creationId xmlns:p14="http://schemas.microsoft.com/office/powerpoint/2010/main" val="17017973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3C3AFC9C2C476C43A0EBC83FD12C3506" ma:contentTypeVersion="13" ma:contentTypeDescription="Opprett et nytt dokument." ma:contentTypeScope="" ma:versionID="b34e559e2a18f5b8cb5deb3a5e1e559f">
  <xsd:schema xmlns:xsd="http://www.w3.org/2001/XMLSchema" xmlns:xs="http://www.w3.org/2001/XMLSchema" xmlns:p="http://schemas.microsoft.com/office/2006/metadata/properties" xmlns:ns2="0407ded1-0cca-4a9c-a9ed-3adc42b62707" xmlns:ns3="1b3efd35-8258-464b-ae98-a25615be8447" targetNamespace="http://schemas.microsoft.com/office/2006/metadata/properties" ma:root="true" ma:fieldsID="0d35ba29a6914b0b7e1ebbe96cc710bc" ns2:_="" ns3:_="">
    <xsd:import namespace="0407ded1-0cca-4a9c-a9ed-3adc42b62707"/>
    <xsd:import namespace="1b3efd35-8258-464b-ae98-a25615be84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2:MediaServiceOCR" minOccurs="0"/>
                <xsd:element ref="ns2:MediaServiceAutoKeyPoints" minOccurs="0"/>
                <xsd:element ref="ns2:MediaServiceKeyPoints" minOccurs="0"/>
                <xsd:element ref="ns2:MediaServiceGenerationTime" minOccurs="0"/>
                <xsd:element ref="ns2:MediaServiceEventHashCode"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07ded1-0cca-4a9c-a9ed-3adc42b627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b3efd35-8258-464b-ae98-a25615be8447" elementFormDefault="qualified">
    <xsd:import namespace="http://schemas.microsoft.com/office/2006/documentManagement/types"/>
    <xsd:import namespace="http://schemas.microsoft.com/office/infopath/2007/PartnerControls"/>
    <xsd:element name="SharedWithUsers" ma:index="1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E48B321-F0E1-409C-B9C4-DB3D9B45BE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07ded1-0cca-4a9c-a9ed-3adc42b62707"/>
    <ds:schemaRef ds:uri="1b3efd35-8258-464b-ae98-a25615be84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72BA7DE-E3A6-40E1-AC32-8AB73D607188}">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BAE99786-2BA5-4F0B-84AC-CFD3C71D0BB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4626</TotalTime>
  <Words>1982</Words>
  <Application>Microsoft Office PowerPoint</Application>
  <PresentationFormat>Widescreen</PresentationFormat>
  <Paragraphs>145</Paragraphs>
  <Slides>14</Slides>
  <Notes>13</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14</vt:i4>
      </vt:variant>
    </vt:vector>
  </HeadingPairs>
  <TitlesOfParts>
    <vt:vector size="18" baseType="lpstr">
      <vt:lpstr>Arial</vt:lpstr>
      <vt:lpstr>Calibri</vt:lpstr>
      <vt:lpstr>Calibri Light</vt:lpstr>
      <vt:lpstr>Office Theme</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Hastighetspolar</dc:title>
  <dc:subject/>
  <dc:creator>Tormod Sandtorv</dc:creator>
  <cp:keywords/>
  <dc:description>Laget for BHPK kurs</dc:description>
  <cp:lastModifiedBy>Nilsen, Trond</cp:lastModifiedBy>
  <cp:revision>295</cp:revision>
  <dcterms:created xsi:type="dcterms:W3CDTF">2021-07-31T13:58:55Z</dcterms:created>
  <dcterms:modified xsi:type="dcterms:W3CDTF">2023-05-04T12:03:21Z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0x0101003C3AFC9C2C476C43A0EBC83FD12C3506</vt:lpwstr>
  </property>
</Properties>
</file>