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4"/>
    <p:sldMasterId id="2147483809" r:id="rId5"/>
  </p:sldMasterIdLst>
  <p:notesMasterIdLst>
    <p:notesMasterId r:id="rId37"/>
  </p:notesMasterIdLst>
  <p:sldIdLst>
    <p:sldId id="285" r:id="rId6"/>
    <p:sldId id="258" r:id="rId7"/>
    <p:sldId id="257" r:id="rId8"/>
    <p:sldId id="260" r:id="rId9"/>
    <p:sldId id="344" r:id="rId10"/>
    <p:sldId id="263" r:id="rId11"/>
    <p:sldId id="264" r:id="rId12"/>
    <p:sldId id="265" r:id="rId13"/>
    <p:sldId id="266" r:id="rId14"/>
    <p:sldId id="267" r:id="rId15"/>
    <p:sldId id="269" r:id="rId16"/>
    <p:sldId id="270" r:id="rId17"/>
    <p:sldId id="345" r:id="rId18"/>
    <p:sldId id="329" r:id="rId19"/>
    <p:sldId id="272" r:id="rId20"/>
    <p:sldId id="259" r:id="rId21"/>
    <p:sldId id="330" r:id="rId22"/>
    <p:sldId id="334" r:id="rId23"/>
    <p:sldId id="332" r:id="rId24"/>
    <p:sldId id="306" r:id="rId25"/>
    <p:sldId id="286" r:id="rId26"/>
    <p:sldId id="335" r:id="rId27"/>
    <p:sldId id="336" r:id="rId28"/>
    <p:sldId id="337" r:id="rId29"/>
    <p:sldId id="338" r:id="rId30"/>
    <p:sldId id="341" r:id="rId31"/>
    <p:sldId id="342" r:id="rId32"/>
    <p:sldId id="340" r:id="rId33"/>
    <p:sldId id="309" r:id="rId34"/>
    <p:sldId id="333" r:id="rId35"/>
    <p:sldId id="319" r:id="rId36"/>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B8DDC0-DB34-10A7-F53E-E524FE7514E1}" name="Nilsen, Trond" initials="NT" userId="S::Trond.Nilsen@nlf.no::4bdc31f0-6004-4140-b18f-027a1fab1d4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8CACB5"/>
    <a:srgbClr val="7A9CA7"/>
    <a:srgbClr val="A56940"/>
    <a:srgbClr val="C393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CEE772-DB1F-457D-B78C-847B99C31260}" v="5" dt="2024-01-18T15:12:15.9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35"/>
    <p:restoredTop sz="68090" autoAdjust="0"/>
  </p:normalViewPr>
  <p:slideViewPr>
    <p:cSldViewPr snapToGrid="0" snapToObjects="1">
      <p:cViewPr varScale="1">
        <p:scale>
          <a:sx n="77" d="100"/>
          <a:sy n="77" d="100"/>
        </p:scale>
        <p:origin x="22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lsen, Trond" userId="4bdc31f0-6004-4140-b18f-027a1fab1d44" providerId="ADAL" clId="{75A8B4F2-298F-4D61-9F3D-54C5BF1904C2}"/>
    <pc:docChg chg="custSel modSld">
      <pc:chgData name="Nilsen, Trond" userId="4bdc31f0-6004-4140-b18f-027a1fab1d44" providerId="ADAL" clId="{75A8B4F2-298F-4D61-9F3D-54C5BF1904C2}" dt="2022-10-29T11:10:32.326" v="341" actId="20577"/>
      <pc:docMkLst>
        <pc:docMk/>
      </pc:docMkLst>
      <pc:sldChg chg="modSp mod addCm modNotesTx">
        <pc:chgData name="Nilsen, Trond" userId="4bdc31f0-6004-4140-b18f-027a1fab1d44" providerId="ADAL" clId="{75A8B4F2-298F-4D61-9F3D-54C5BF1904C2}" dt="2022-10-29T10:52:36.576" v="241" actId="115"/>
        <pc:sldMkLst>
          <pc:docMk/>
          <pc:sldMk cId="3243163242" sldId="257"/>
        </pc:sldMkLst>
        <pc:spChg chg="mod">
          <ac:chgData name="Nilsen, Trond" userId="4bdc31f0-6004-4140-b18f-027a1fab1d44" providerId="ADAL" clId="{75A8B4F2-298F-4D61-9F3D-54C5BF1904C2}" dt="2022-10-29T08:16:23.594" v="41" actId="20577"/>
          <ac:spMkLst>
            <pc:docMk/>
            <pc:sldMk cId="3243163242" sldId="257"/>
            <ac:spMk id="2" creationId="{65F422E2-D28C-0D42-B650-986D6C5469D8}"/>
          </ac:spMkLst>
        </pc:spChg>
      </pc:sldChg>
      <pc:sldChg chg="modNotesTx">
        <pc:chgData name="Nilsen, Trond" userId="4bdc31f0-6004-4140-b18f-027a1fab1d44" providerId="ADAL" clId="{75A8B4F2-298F-4D61-9F3D-54C5BF1904C2}" dt="2022-10-29T10:32:01.246" v="80" actId="20577"/>
        <pc:sldMkLst>
          <pc:docMk/>
          <pc:sldMk cId="1069700105" sldId="258"/>
        </pc:sldMkLst>
      </pc:sldChg>
      <pc:sldChg chg="modNotesTx">
        <pc:chgData name="Nilsen, Trond" userId="4bdc31f0-6004-4140-b18f-027a1fab1d44" providerId="ADAL" clId="{75A8B4F2-298F-4D61-9F3D-54C5BF1904C2}" dt="2022-10-29T08:16:39.382" v="56" actId="20577"/>
        <pc:sldMkLst>
          <pc:docMk/>
          <pc:sldMk cId="2296105207" sldId="263"/>
        </pc:sldMkLst>
      </pc:sldChg>
      <pc:sldChg chg="modNotesTx">
        <pc:chgData name="Nilsen, Trond" userId="4bdc31f0-6004-4140-b18f-027a1fab1d44" providerId="ADAL" clId="{75A8B4F2-298F-4D61-9F3D-54C5BF1904C2}" dt="2022-10-29T10:44:20.773" v="130" actId="20577"/>
        <pc:sldMkLst>
          <pc:docMk/>
          <pc:sldMk cId="3939041917" sldId="265"/>
        </pc:sldMkLst>
      </pc:sldChg>
      <pc:sldChg chg="modNotesTx">
        <pc:chgData name="Nilsen, Trond" userId="4bdc31f0-6004-4140-b18f-027a1fab1d44" providerId="ADAL" clId="{75A8B4F2-298F-4D61-9F3D-54C5BF1904C2}" dt="2022-10-29T10:45:12.175" v="155" actId="20577"/>
        <pc:sldMkLst>
          <pc:docMk/>
          <pc:sldMk cId="3591749136" sldId="266"/>
        </pc:sldMkLst>
      </pc:sldChg>
      <pc:sldChg chg="modNotesTx">
        <pc:chgData name="Nilsen, Trond" userId="4bdc31f0-6004-4140-b18f-027a1fab1d44" providerId="ADAL" clId="{75A8B4F2-298F-4D61-9F3D-54C5BF1904C2}" dt="2022-10-29T10:46:10.601" v="189" actId="20577"/>
        <pc:sldMkLst>
          <pc:docMk/>
          <pc:sldMk cId="3608038206" sldId="267"/>
        </pc:sldMkLst>
      </pc:sldChg>
      <pc:sldChg chg="modSp mod modNotesTx">
        <pc:chgData name="Nilsen, Trond" userId="4bdc31f0-6004-4140-b18f-027a1fab1d44" providerId="ADAL" clId="{75A8B4F2-298F-4D61-9F3D-54C5BF1904C2}" dt="2022-10-29T10:52:00.612" v="229" actId="20577"/>
        <pc:sldMkLst>
          <pc:docMk/>
          <pc:sldMk cId="264348451" sldId="269"/>
        </pc:sldMkLst>
        <pc:spChg chg="mod">
          <ac:chgData name="Nilsen, Trond" userId="4bdc31f0-6004-4140-b18f-027a1fab1d44" providerId="ADAL" clId="{75A8B4F2-298F-4D61-9F3D-54C5BF1904C2}" dt="2022-10-29T10:50:47.800" v="210" actId="20577"/>
          <ac:spMkLst>
            <pc:docMk/>
            <pc:sldMk cId="264348451" sldId="269"/>
            <ac:spMk id="3" creationId="{F75EFE6C-F012-DE4B-8413-A2DC263C5CAA}"/>
          </ac:spMkLst>
        </pc:spChg>
      </pc:sldChg>
      <pc:sldChg chg="modNotesTx">
        <pc:chgData name="Nilsen, Trond" userId="4bdc31f0-6004-4140-b18f-027a1fab1d44" providerId="ADAL" clId="{75A8B4F2-298F-4D61-9F3D-54C5BF1904C2}" dt="2022-10-29T11:10:32.326" v="341" actId="20577"/>
        <pc:sldMkLst>
          <pc:docMk/>
          <pc:sldMk cId="3522106034" sldId="332"/>
        </pc:sldMkLst>
      </pc:sldChg>
    </pc:docChg>
  </pc:docChgLst>
  <pc:docChgLst>
    <pc:chgData name="Nilsen, Trond" userId="4bdc31f0-6004-4140-b18f-027a1fab1d44" providerId="ADAL" clId="{EBCEE772-DB1F-457D-B78C-847B99C31260}"/>
    <pc:docChg chg="custSel addSld delSld modSld">
      <pc:chgData name="Nilsen, Trond" userId="4bdc31f0-6004-4140-b18f-027a1fab1d44" providerId="ADAL" clId="{EBCEE772-DB1F-457D-B78C-847B99C31260}" dt="2024-01-19T09:05:28.300" v="315" actId="20577"/>
      <pc:docMkLst>
        <pc:docMk/>
      </pc:docMkLst>
      <pc:sldChg chg="modSp mod">
        <pc:chgData name="Nilsen, Trond" userId="4bdc31f0-6004-4140-b18f-027a1fab1d44" providerId="ADAL" clId="{EBCEE772-DB1F-457D-B78C-847B99C31260}" dt="2024-01-18T14:46:46.709" v="9" actId="20577"/>
        <pc:sldMkLst>
          <pc:docMk/>
          <pc:sldMk cId="3243163242" sldId="257"/>
        </pc:sldMkLst>
        <pc:spChg chg="mod">
          <ac:chgData name="Nilsen, Trond" userId="4bdc31f0-6004-4140-b18f-027a1fab1d44" providerId="ADAL" clId="{EBCEE772-DB1F-457D-B78C-847B99C31260}" dt="2024-01-18T14:46:46.709" v="9" actId="20577"/>
          <ac:spMkLst>
            <pc:docMk/>
            <pc:sldMk cId="3243163242" sldId="257"/>
            <ac:spMk id="2" creationId="{65F422E2-D28C-0D42-B650-986D6C5469D8}"/>
          </ac:spMkLst>
        </pc:spChg>
      </pc:sldChg>
      <pc:sldChg chg="modSp mod">
        <pc:chgData name="Nilsen, Trond" userId="4bdc31f0-6004-4140-b18f-027a1fab1d44" providerId="ADAL" clId="{EBCEE772-DB1F-457D-B78C-847B99C31260}" dt="2024-01-19T08:48:28.126" v="292" actId="6549"/>
        <pc:sldMkLst>
          <pc:docMk/>
          <pc:sldMk cId="2899003404" sldId="259"/>
        </pc:sldMkLst>
        <pc:spChg chg="mod">
          <ac:chgData name="Nilsen, Trond" userId="4bdc31f0-6004-4140-b18f-027a1fab1d44" providerId="ADAL" clId="{EBCEE772-DB1F-457D-B78C-847B99C31260}" dt="2024-01-19T08:48:28.126" v="292" actId="6549"/>
          <ac:spMkLst>
            <pc:docMk/>
            <pc:sldMk cId="2899003404" sldId="259"/>
            <ac:spMk id="3" creationId="{73240754-BEC2-9840-95A8-2973C877BB4B}"/>
          </ac:spMkLst>
        </pc:spChg>
      </pc:sldChg>
      <pc:sldChg chg="modNotesTx">
        <pc:chgData name="Nilsen, Trond" userId="4bdc31f0-6004-4140-b18f-027a1fab1d44" providerId="ADAL" clId="{EBCEE772-DB1F-457D-B78C-847B99C31260}" dt="2024-01-18T14:51:41.585" v="12" actId="6549"/>
        <pc:sldMkLst>
          <pc:docMk/>
          <pc:sldMk cId="2296105207" sldId="263"/>
        </pc:sldMkLst>
      </pc:sldChg>
      <pc:sldChg chg="modSp mod modNotesTx">
        <pc:chgData name="Nilsen, Trond" userId="4bdc31f0-6004-4140-b18f-027a1fab1d44" providerId="ADAL" clId="{EBCEE772-DB1F-457D-B78C-847B99C31260}" dt="2024-01-18T14:55:44.712" v="133" actId="20577"/>
        <pc:sldMkLst>
          <pc:docMk/>
          <pc:sldMk cId="3608038206" sldId="267"/>
        </pc:sldMkLst>
        <pc:spChg chg="mod">
          <ac:chgData name="Nilsen, Trond" userId="4bdc31f0-6004-4140-b18f-027a1fab1d44" providerId="ADAL" clId="{EBCEE772-DB1F-457D-B78C-847B99C31260}" dt="2024-01-18T14:55:17.255" v="32" actId="20577"/>
          <ac:spMkLst>
            <pc:docMk/>
            <pc:sldMk cId="3608038206" sldId="267"/>
            <ac:spMk id="2" creationId="{8A2D4AC9-9875-E84D-A57B-7A4B0C8BA031}"/>
          </ac:spMkLst>
        </pc:spChg>
      </pc:sldChg>
      <pc:sldChg chg="modSp mod modNotesTx">
        <pc:chgData name="Nilsen, Trond" userId="4bdc31f0-6004-4140-b18f-027a1fab1d44" providerId="ADAL" clId="{EBCEE772-DB1F-457D-B78C-847B99C31260}" dt="2024-01-18T15:01:26.336" v="155" actId="14100"/>
        <pc:sldMkLst>
          <pc:docMk/>
          <pc:sldMk cId="264348451" sldId="269"/>
        </pc:sldMkLst>
        <pc:spChg chg="mod">
          <ac:chgData name="Nilsen, Trond" userId="4bdc31f0-6004-4140-b18f-027a1fab1d44" providerId="ADAL" clId="{EBCEE772-DB1F-457D-B78C-847B99C31260}" dt="2024-01-18T15:01:26.336" v="155" actId="14100"/>
          <ac:spMkLst>
            <pc:docMk/>
            <pc:sldMk cId="264348451" sldId="269"/>
            <ac:spMk id="3" creationId="{F75EFE6C-F012-DE4B-8413-A2DC263C5CAA}"/>
          </ac:spMkLst>
        </pc:spChg>
      </pc:sldChg>
      <pc:sldChg chg="modSp mod">
        <pc:chgData name="Nilsen, Trond" userId="4bdc31f0-6004-4140-b18f-027a1fab1d44" providerId="ADAL" clId="{EBCEE772-DB1F-457D-B78C-847B99C31260}" dt="2024-01-18T15:05:33.252" v="171" actId="20577"/>
        <pc:sldMkLst>
          <pc:docMk/>
          <pc:sldMk cId="2362831733" sldId="329"/>
        </pc:sldMkLst>
        <pc:spChg chg="mod">
          <ac:chgData name="Nilsen, Trond" userId="4bdc31f0-6004-4140-b18f-027a1fab1d44" providerId="ADAL" clId="{EBCEE772-DB1F-457D-B78C-847B99C31260}" dt="2024-01-18T15:05:33.252" v="171" actId="20577"/>
          <ac:spMkLst>
            <pc:docMk/>
            <pc:sldMk cId="2362831733" sldId="329"/>
            <ac:spMk id="5" creationId="{8DDA1BB9-BB58-064F-A74F-DA82A60CD8A8}"/>
          </ac:spMkLst>
        </pc:spChg>
      </pc:sldChg>
      <pc:sldChg chg="modSp mod modNotesTx">
        <pc:chgData name="Nilsen, Trond" userId="4bdc31f0-6004-4140-b18f-027a1fab1d44" providerId="ADAL" clId="{EBCEE772-DB1F-457D-B78C-847B99C31260}" dt="2024-01-19T08:51:25.793" v="297" actId="108"/>
        <pc:sldMkLst>
          <pc:docMk/>
          <pc:sldMk cId="3426422221" sldId="330"/>
        </pc:sldMkLst>
        <pc:spChg chg="mod">
          <ac:chgData name="Nilsen, Trond" userId="4bdc31f0-6004-4140-b18f-027a1fab1d44" providerId="ADAL" clId="{EBCEE772-DB1F-457D-B78C-847B99C31260}" dt="2024-01-19T08:49:21.008" v="293" actId="20577"/>
          <ac:spMkLst>
            <pc:docMk/>
            <pc:sldMk cId="3426422221" sldId="330"/>
            <ac:spMk id="3" creationId="{73240754-BEC2-9840-95A8-2973C877BB4B}"/>
          </ac:spMkLst>
        </pc:spChg>
      </pc:sldChg>
      <pc:sldChg chg="modSp mod modNotesTx">
        <pc:chgData name="Nilsen, Trond" userId="4bdc31f0-6004-4140-b18f-027a1fab1d44" providerId="ADAL" clId="{EBCEE772-DB1F-457D-B78C-847B99C31260}" dt="2024-01-18T15:21:33.723" v="289" actId="6549"/>
        <pc:sldMkLst>
          <pc:docMk/>
          <pc:sldMk cId="3522106034" sldId="332"/>
        </pc:sldMkLst>
        <pc:spChg chg="mod">
          <ac:chgData name="Nilsen, Trond" userId="4bdc31f0-6004-4140-b18f-027a1fab1d44" providerId="ADAL" clId="{EBCEE772-DB1F-457D-B78C-847B99C31260}" dt="2024-01-18T15:21:33.723" v="289" actId="6549"/>
          <ac:spMkLst>
            <pc:docMk/>
            <pc:sldMk cId="3522106034" sldId="332"/>
            <ac:spMk id="3" creationId="{E15FC674-8B11-734F-9AAE-D14CAEA522B8}"/>
          </ac:spMkLst>
        </pc:spChg>
      </pc:sldChg>
      <pc:sldChg chg="modSp mod">
        <pc:chgData name="Nilsen, Trond" userId="4bdc31f0-6004-4140-b18f-027a1fab1d44" providerId="ADAL" clId="{EBCEE772-DB1F-457D-B78C-847B99C31260}" dt="2024-01-19T08:56:20.411" v="299" actId="6549"/>
        <pc:sldMkLst>
          <pc:docMk/>
          <pc:sldMk cId="3596132659" sldId="340"/>
        </pc:sldMkLst>
        <pc:spChg chg="mod">
          <ac:chgData name="Nilsen, Trond" userId="4bdc31f0-6004-4140-b18f-027a1fab1d44" providerId="ADAL" clId="{EBCEE772-DB1F-457D-B78C-847B99C31260}" dt="2024-01-19T08:56:20.411" v="299" actId="6549"/>
          <ac:spMkLst>
            <pc:docMk/>
            <pc:sldMk cId="3596132659" sldId="340"/>
            <ac:spMk id="3" creationId="{8CCE9173-F776-98C4-E7B1-F56249B77AD8}"/>
          </ac:spMkLst>
        </pc:spChg>
      </pc:sldChg>
      <pc:sldChg chg="modNotesTx">
        <pc:chgData name="Nilsen, Trond" userId="4bdc31f0-6004-4140-b18f-027a1fab1d44" providerId="ADAL" clId="{EBCEE772-DB1F-457D-B78C-847B99C31260}" dt="2024-01-19T09:05:28.300" v="315" actId="20577"/>
        <pc:sldMkLst>
          <pc:docMk/>
          <pc:sldMk cId="1444770982" sldId="342"/>
        </pc:sldMkLst>
      </pc:sldChg>
      <pc:sldChg chg="modSp add del mod">
        <pc:chgData name="Nilsen, Trond" userId="4bdc31f0-6004-4140-b18f-027a1fab1d44" providerId="ADAL" clId="{EBCEE772-DB1F-457D-B78C-847B99C31260}" dt="2024-01-19T08:47:12.143" v="290" actId="14100"/>
        <pc:sldMkLst>
          <pc:docMk/>
          <pc:sldMk cId="2836012326" sldId="345"/>
        </pc:sldMkLst>
        <pc:spChg chg="mod">
          <ac:chgData name="Nilsen, Trond" userId="4bdc31f0-6004-4140-b18f-027a1fab1d44" providerId="ADAL" clId="{EBCEE772-DB1F-457D-B78C-847B99C31260}" dt="2024-01-18T15:08:12.976" v="199" actId="6549"/>
          <ac:spMkLst>
            <pc:docMk/>
            <pc:sldMk cId="2836012326" sldId="345"/>
            <ac:spMk id="4" creationId="{87A93594-9C50-EE19-A781-7F5F0EDAE9DE}"/>
          </ac:spMkLst>
        </pc:spChg>
        <pc:spChg chg="mod">
          <ac:chgData name="Nilsen, Trond" userId="4bdc31f0-6004-4140-b18f-027a1fab1d44" providerId="ADAL" clId="{EBCEE772-DB1F-457D-B78C-847B99C31260}" dt="2024-01-19T08:47:12.143" v="290" actId="14100"/>
          <ac:spMkLst>
            <pc:docMk/>
            <pc:sldMk cId="2836012326" sldId="345"/>
            <ac:spMk id="5" creationId="{30646009-81E1-3A64-BCF5-CAC12E57B811}"/>
          </ac:spMkLst>
        </pc:spChg>
      </pc:sldChg>
    </pc:docChg>
  </pc:docChgLst>
  <pc:docChgLst>
    <pc:chgData name="Nilsen, Trond" userId="4bdc31f0-6004-4140-b18f-027a1fab1d44" providerId="ADAL" clId="{72223DA5-B403-47DB-9E74-77208AA53E24}"/>
    <pc:docChg chg="custSel addSld modSld">
      <pc:chgData name="Nilsen, Trond" userId="4bdc31f0-6004-4140-b18f-027a1fab1d44" providerId="ADAL" clId="{72223DA5-B403-47DB-9E74-77208AA53E24}" dt="2023-05-04T12:52:10.391" v="1201" actId="6549"/>
      <pc:docMkLst>
        <pc:docMk/>
      </pc:docMkLst>
      <pc:sldChg chg="modSp mod delCm modCm modNotesTx">
        <pc:chgData name="Nilsen, Trond" userId="4bdc31f0-6004-4140-b18f-027a1fab1d44" providerId="ADAL" clId="{72223DA5-B403-47DB-9E74-77208AA53E24}" dt="2023-05-04T10:21:19.611" v="183"/>
        <pc:sldMkLst>
          <pc:docMk/>
          <pc:sldMk cId="3243163242" sldId="257"/>
        </pc:sldMkLst>
        <pc:spChg chg="mod">
          <ac:chgData name="Nilsen, Trond" userId="4bdc31f0-6004-4140-b18f-027a1fab1d44" providerId="ADAL" clId="{72223DA5-B403-47DB-9E74-77208AA53E24}" dt="2023-05-04T10:20:51.205" v="181" actId="6549"/>
          <ac:spMkLst>
            <pc:docMk/>
            <pc:sldMk cId="3243163242" sldId="257"/>
            <ac:spMk id="2" creationId="{65F422E2-D28C-0D42-B650-986D6C5469D8}"/>
          </ac:spMkLst>
        </pc:spChg>
        <pc:spChg chg="mod">
          <ac:chgData name="Nilsen, Trond" userId="4bdc31f0-6004-4140-b18f-027a1fab1d44" providerId="ADAL" clId="{72223DA5-B403-47DB-9E74-77208AA53E24}" dt="2023-05-04T09:47:17.920" v="1" actId="5793"/>
          <ac:spMkLst>
            <pc:docMk/>
            <pc:sldMk cId="3243163242" sldId="257"/>
            <ac:spMk id="4" creationId="{5A03C152-0ADA-0B4F-8208-6EF1403025C3}"/>
          </ac:spMkLst>
        </pc:spChg>
        <pc:extLst>
          <p:ext xmlns:p="http://schemas.openxmlformats.org/presentationml/2006/main" uri="{D6D511B9-2390-475A-947B-AFAB55BFBCF1}">
            <pc226:cmChg xmlns:pc226="http://schemas.microsoft.com/office/powerpoint/2022/06/main/command" chg="del mod">
              <pc226:chgData name="Nilsen, Trond" userId="4bdc31f0-6004-4140-b18f-027a1fab1d44" providerId="ADAL" clId="{72223DA5-B403-47DB-9E74-77208AA53E24}" dt="2023-05-04T10:21:19.611" v="183"/>
              <pc2:cmMkLst xmlns:pc2="http://schemas.microsoft.com/office/powerpoint/2019/9/main/command">
                <pc:docMk/>
                <pc:sldMk cId="3243163242" sldId="257"/>
                <pc2:cmMk id="{78235A20-69C1-475D-B54B-71FFF43EC46C}"/>
              </pc2:cmMkLst>
            </pc226:cmChg>
          </p:ext>
        </pc:extLst>
      </pc:sldChg>
      <pc:sldChg chg="modNotesTx">
        <pc:chgData name="Nilsen, Trond" userId="4bdc31f0-6004-4140-b18f-027a1fab1d44" providerId="ADAL" clId="{72223DA5-B403-47DB-9E74-77208AA53E24}" dt="2023-05-04T10:31:18.612" v="275" actId="313"/>
        <pc:sldMkLst>
          <pc:docMk/>
          <pc:sldMk cId="2899003404" sldId="259"/>
        </pc:sldMkLst>
      </pc:sldChg>
      <pc:sldChg chg="mod modShow">
        <pc:chgData name="Nilsen, Trond" userId="4bdc31f0-6004-4140-b18f-027a1fab1d44" providerId="ADAL" clId="{72223DA5-B403-47DB-9E74-77208AA53E24}" dt="2023-05-04T10:26:49.644" v="185" actId="729"/>
        <pc:sldMkLst>
          <pc:docMk/>
          <pc:sldMk cId="3829316662" sldId="260"/>
        </pc:sldMkLst>
      </pc:sldChg>
      <pc:sldChg chg="modSp mod modNotesTx">
        <pc:chgData name="Nilsen, Trond" userId="4bdc31f0-6004-4140-b18f-027a1fab1d44" providerId="ADAL" clId="{72223DA5-B403-47DB-9E74-77208AA53E24}" dt="2023-05-04T10:30:58.576" v="273" actId="313"/>
        <pc:sldMkLst>
          <pc:docMk/>
          <pc:sldMk cId="2296105207" sldId="263"/>
        </pc:sldMkLst>
        <pc:spChg chg="mod">
          <ac:chgData name="Nilsen, Trond" userId="4bdc31f0-6004-4140-b18f-027a1fab1d44" providerId="ADAL" clId="{72223DA5-B403-47DB-9E74-77208AA53E24}" dt="2023-05-04T10:30:50.282" v="271" actId="313"/>
          <ac:spMkLst>
            <pc:docMk/>
            <pc:sldMk cId="2296105207" sldId="263"/>
            <ac:spMk id="3" creationId="{F75EFE6C-F012-DE4B-8413-A2DC263C5CAA}"/>
          </ac:spMkLst>
        </pc:spChg>
      </pc:sldChg>
      <pc:sldChg chg="modSp mod">
        <pc:chgData name="Nilsen, Trond" userId="4bdc31f0-6004-4140-b18f-027a1fab1d44" providerId="ADAL" clId="{72223DA5-B403-47DB-9E74-77208AA53E24}" dt="2023-05-04T10:31:01.197" v="274" actId="313"/>
        <pc:sldMkLst>
          <pc:docMk/>
          <pc:sldMk cId="1557067403" sldId="264"/>
        </pc:sldMkLst>
        <pc:spChg chg="mod">
          <ac:chgData name="Nilsen, Trond" userId="4bdc31f0-6004-4140-b18f-027a1fab1d44" providerId="ADAL" clId="{72223DA5-B403-47DB-9E74-77208AA53E24}" dt="2023-05-04T10:31:01.197" v="274" actId="313"/>
          <ac:spMkLst>
            <pc:docMk/>
            <pc:sldMk cId="1557067403" sldId="264"/>
            <ac:spMk id="3" creationId="{F75EFE6C-F012-DE4B-8413-A2DC263C5CAA}"/>
          </ac:spMkLst>
        </pc:spChg>
      </pc:sldChg>
      <pc:sldChg chg="modSp mod modNotesTx">
        <pc:chgData name="Nilsen, Trond" userId="4bdc31f0-6004-4140-b18f-027a1fab1d44" providerId="ADAL" clId="{72223DA5-B403-47DB-9E74-77208AA53E24}" dt="2023-05-04T10:37:13.572" v="427" actId="20577"/>
        <pc:sldMkLst>
          <pc:docMk/>
          <pc:sldMk cId="3608038206" sldId="267"/>
        </pc:sldMkLst>
        <pc:spChg chg="mod">
          <ac:chgData name="Nilsen, Trond" userId="4bdc31f0-6004-4140-b18f-027a1fab1d44" providerId="ADAL" clId="{72223DA5-B403-47DB-9E74-77208AA53E24}" dt="2023-05-04T10:36:15.908" v="414" actId="20577"/>
          <ac:spMkLst>
            <pc:docMk/>
            <pc:sldMk cId="3608038206" sldId="267"/>
            <ac:spMk id="3" creationId="{F75EFE6C-F012-DE4B-8413-A2DC263C5CAA}"/>
          </ac:spMkLst>
        </pc:spChg>
      </pc:sldChg>
      <pc:sldChg chg="modSp mod modNotesTx">
        <pc:chgData name="Nilsen, Trond" userId="4bdc31f0-6004-4140-b18f-027a1fab1d44" providerId="ADAL" clId="{72223DA5-B403-47DB-9E74-77208AA53E24}" dt="2023-05-04T10:39:13.700" v="594" actId="20577"/>
        <pc:sldMkLst>
          <pc:docMk/>
          <pc:sldMk cId="264348451" sldId="269"/>
        </pc:sldMkLst>
        <pc:spChg chg="mod">
          <ac:chgData name="Nilsen, Trond" userId="4bdc31f0-6004-4140-b18f-027a1fab1d44" providerId="ADAL" clId="{72223DA5-B403-47DB-9E74-77208AA53E24}" dt="2023-05-04T10:39:13.700" v="594" actId="20577"/>
          <ac:spMkLst>
            <pc:docMk/>
            <pc:sldMk cId="264348451" sldId="269"/>
            <ac:spMk id="3" creationId="{F75EFE6C-F012-DE4B-8413-A2DC263C5CAA}"/>
          </ac:spMkLst>
        </pc:spChg>
      </pc:sldChg>
      <pc:sldChg chg="modSp mod">
        <pc:chgData name="Nilsen, Trond" userId="4bdc31f0-6004-4140-b18f-027a1fab1d44" providerId="ADAL" clId="{72223DA5-B403-47DB-9E74-77208AA53E24}" dt="2023-05-04T10:39:32.896" v="598" actId="20577"/>
        <pc:sldMkLst>
          <pc:docMk/>
          <pc:sldMk cId="1228953396" sldId="270"/>
        </pc:sldMkLst>
        <pc:spChg chg="mod">
          <ac:chgData name="Nilsen, Trond" userId="4bdc31f0-6004-4140-b18f-027a1fab1d44" providerId="ADAL" clId="{72223DA5-B403-47DB-9E74-77208AA53E24}" dt="2023-05-04T10:39:32.896" v="598" actId="20577"/>
          <ac:spMkLst>
            <pc:docMk/>
            <pc:sldMk cId="1228953396" sldId="270"/>
            <ac:spMk id="3" creationId="{F75EFE6C-F012-DE4B-8413-A2DC263C5CAA}"/>
          </ac:spMkLst>
        </pc:spChg>
      </pc:sldChg>
      <pc:sldChg chg="modSp mod">
        <pc:chgData name="Nilsen, Trond" userId="4bdc31f0-6004-4140-b18f-027a1fab1d44" providerId="ADAL" clId="{72223DA5-B403-47DB-9E74-77208AA53E24}" dt="2023-05-04T10:39:57.795" v="617" actId="20577"/>
        <pc:sldMkLst>
          <pc:docMk/>
          <pc:sldMk cId="3987892102" sldId="272"/>
        </pc:sldMkLst>
        <pc:spChg chg="mod">
          <ac:chgData name="Nilsen, Trond" userId="4bdc31f0-6004-4140-b18f-027a1fab1d44" providerId="ADAL" clId="{72223DA5-B403-47DB-9E74-77208AA53E24}" dt="2023-05-04T10:39:57.795" v="617" actId="20577"/>
          <ac:spMkLst>
            <pc:docMk/>
            <pc:sldMk cId="3987892102" sldId="272"/>
            <ac:spMk id="3" creationId="{F75EFE6C-F012-DE4B-8413-A2DC263C5CAA}"/>
          </ac:spMkLst>
        </pc:spChg>
      </pc:sldChg>
      <pc:sldChg chg="modNotesTx">
        <pc:chgData name="Nilsen, Trond" userId="4bdc31f0-6004-4140-b18f-027a1fab1d44" providerId="ADAL" clId="{72223DA5-B403-47DB-9E74-77208AA53E24}" dt="2023-05-04T10:44:02.732" v="927" actId="20577"/>
        <pc:sldMkLst>
          <pc:docMk/>
          <pc:sldMk cId="940639580" sldId="306"/>
        </pc:sldMkLst>
      </pc:sldChg>
      <pc:sldChg chg="modSp mod">
        <pc:chgData name="Nilsen, Trond" userId="4bdc31f0-6004-4140-b18f-027a1fab1d44" providerId="ADAL" clId="{72223DA5-B403-47DB-9E74-77208AA53E24}" dt="2023-05-04T10:49:22.263" v="1184" actId="20577"/>
        <pc:sldMkLst>
          <pc:docMk/>
          <pc:sldMk cId="4136628049" sldId="309"/>
        </pc:sldMkLst>
        <pc:spChg chg="mod">
          <ac:chgData name="Nilsen, Trond" userId="4bdc31f0-6004-4140-b18f-027a1fab1d44" providerId="ADAL" clId="{72223DA5-B403-47DB-9E74-77208AA53E24}" dt="2023-05-04T10:49:22.263" v="1184" actId="20577"/>
          <ac:spMkLst>
            <pc:docMk/>
            <pc:sldMk cId="4136628049" sldId="309"/>
            <ac:spMk id="2" creationId="{B4FABEEC-B7C0-6741-B576-61AC5587283F}"/>
          </ac:spMkLst>
        </pc:spChg>
      </pc:sldChg>
      <pc:sldChg chg="modSp mod">
        <pc:chgData name="Nilsen, Trond" userId="4bdc31f0-6004-4140-b18f-027a1fab1d44" providerId="ADAL" clId="{72223DA5-B403-47DB-9E74-77208AA53E24}" dt="2023-05-04T12:52:10.391" v="1201" actId="6549"/>
        <pc:sldMkLst>
          <pc:docMk/>
          <pc:sldMk cId="2362831733" sldId="329"/>
        </pc:sldMkLst>
        <pc:spChg chg="mod">
          <ac:chgData name="Nilsen, Trond" userId="4bdc31f0-6004-4140-b18f-027a1fab1d44" providerId="ADAL" clId="{72223DA5-B403-47DB-9E74-77208AA53E24}" dt="2023-05-04T12:52:10.391" v="1201" actId="6549"/>
          <ac:spMkLst>
            <pc:docMk/>
            <pc:sldMk cId="2362831733" sldId="329"/>
            <ac:spMk id="5" creationId="{8DDA1BB9-BB58-064F-A74F-DA82A60CD8A8}"/>
          </ac:spMkLst>
        </pc:spChg>
      </pc:sldChg>
      <pc:sldChg chg="modSp mod modNotesTx">
        <pc:chgData name="Nilsen, Trond" userId="4bdc31f0-6004-4140-b18f-027a1fab1d44" providerId="ADAL" clId="{72223DA5-B403-47DB-9E74-77208AA53E24}" dt="2023-05-04T10:31:20.700" v="276" actId="313"/>
        <pc:sldMkLst>
          <pc:docMk/>
          <pc:sldMk cId="3426422221" sldId="330"/>
        </pc:sldMkLst>
        <pc:spChg chg="mod">
          <ac:chgData name="Nilsen, Trond" userId="4bdc31f0-6004-4140-b18f-027a1fab1d44" providerId="ADAL" clId="{72223DA5-B403-47DB-9E74-77208AA53E24}" dt="2023-05-04T10:30:31.563" v="270" actId="313"/>
          <ac:spMkLst>
            <pc:docMk/>
            <pc:sldMk cId="3426422221" sldId="330"/>
            <ac:spMk id="3" creationId="{73240754-BEC2-9840-95A8-2973C877BB4B}"/>
          </ac:spMkLst>
        </pc:spChg>
      </pc:sldChg>
      <pc:sldChg chg="modNotesTx">
        <pc:chgData name="Nilsen, Trond" userId="4bdc31f0-6004-4140-b18f-027a1fab1d44" providerId="ADAL" clId="{72223DA5-B403-47DB-9E74-77208AA53E24}" dt="2023-05-04T10:42:19.672" v="708" actId="20577"/>
        <pc:sldMkLst>
          <pc:docMk/>
          <pc:sldMk cId="3522106034" sldId="332"/>
        </pc:sldMkLst>
      </pc:sldChg>
      <pc:sldChg chg="modNotesTx">
        <pc:chgData name="Nilsen, Trond" userId="4bdc31f0-6004-4140-b18f-027a1fab1d44" providerId="ADAL" clId="{72223DA5-B403-47DB-9E74-77208AA53E24}" dt="2023-05-04T10:47:06.345" v="1030" actId="20577"/>
        <pc:sldMkLst>
          <pc:docMk/>
          <pc:sldMk cId="3417436346" sldId="336"/>
        </pc:sldMkLst>
      </pc:sldChg>
      <pc:sldChg chg="modSp mod">
        <pc:chgData name="Nilsen, Trond" userId="4bdc31f0-6004-4140-b18f-027a1fab1d44" providerId="ADAL" clId="{72223DA5-B403-47DB-9E74-77208AA53E24}" dt="2023-05-04T10:31:36.917" v="278" actId="313"/>
        <pc:sldMkLst>
          <pc:docMk/>
          <pc:sldMk cId="3596132659" sldId="340"/>
        </pc:sldMkLst>
        <pc:spChg chg="mod">
          <ac:chgData name="Nilsen, Trond" userId="4bdc31f0-6004-4140-b18f-027a1fab1d44" providerId="ADAL" clId="{72223DA5-B403-47DB-9E74-77208AA53E24}" dt="2023-05-04T10:31:36.917" v="278" actId="313"/>
          <ac:spMkLst>
            <pc:docMk/>
            <pc:sldMk cId="3596132659" sldId="340"/>
            <ac:spMk id="3" creationId="{8CCE9173-F776-98C4-E7B1-F56249B77AD8}"/>
          </ac:spMkLst>
        </pc:spChg>
      </pc:sldChg>
      <pc:sldChg chg="modNotesTx">
        <pc:chgData name="Nilsen, Trond" userId="4bdc31f0-6004-4140-b18f-027a1fab1d44" providerId="ADAL" clId="{72223DA5-B403-47DB-9E74-77208AA53E24}" dt="2023-05-04T10:31:23.354" v="277" actId="313"/>
        <pc:sldMkLst>
          <pc:docMk/>
          <pc:sldMk cId="236703149" sldId="341"/>
        </pc:sldMkLst>
      </pc:sldChg>
      <pc:sldChg chg="modSp mod modNotesTx">
        <pc:chgData name="Nilsen, Trond" userId="4bdc31f0-6004-4140-b18f-027a1fab1d44" providerId="ADAL" clId="{72223DA5-B403-47DB-9E74-77208AA53E24}" dt="2023-05-04T10:48:44.355" v="1180" actId="20577"/>
        <pc:sldMkLst>
          <pc:docMk/>
          <pc:sldMk cId="1444770982" sldId="342"/>
        </pc:sldMkLst>
        <pc:spChg chg="mod">
          <ac:chgData name="Nilsen, Trond" userId="4bdc31f0-6004-4140-b18f-027a1fab1d44" providerId="ADAL" clId="{72223DA5-B403-47DB-9E74-77208AA53E24}" dt="2023-05-04T10:47:44.435" v="1041" actId="6549"/>
          <ac:spMkLst>
            <pc:docMk/>
            <pc:sldMk cId="1444770982" sldId="342"/>
            <ac:spMk id="2" creationId="{85363A2C-1030-B5D6-35EF-3E7B9EA9982E}"/>
          </ac:spMkLst>
        </pc:spChg>
        <pc:spChg chg="mod">
          <ac:chgData name="Nilsen, Trond" userId="4bdc31f0-6004-4140-b18f-027a1fab1d44" providerId="ADAL" clId="{72223DA5-B403-47DB-9E74-77208AA53E24}" dt="2023-05-04T10:47:50.868" v="1042" actId="20577"/>
          <ac:spMkLst>
            <pc:docMk/>
            <pc:sldMk cId="1444770982" sldId="342"/>
            <ac:spMk id="3" creationId="{8CCE9173-F776-98C4-E7B1-F56249B77AD8}"/>
          </ac:spMkLst>
        </pc:spChg>
      </pc:sldChg>
      <pc:sldChg chg="add">
        <pc:chgData name="Nilsen, Trond" userId="4bdc31f0-6004-4140-b18f-027a1fab1d44" providerId="ADAL" clId="{72223DA5-B403-47DB-9E74-77208AA53E24}" dt="2023-05-04T10:26:43.025" v="184"/>
        <pc:sldMkLst>
          <pc:docMk/>
          <pc:sldMk cId="2128652464" sldId="344"/>
        </pc:sldMkLst>
      </pc:sldChg>
    </pc:docChg>
  </pc:docChgLst>
  <pc:docChgLst>
    <pc:chgData name="Tormod Sandtorv" userId="S::tormod_live.no#ext#@idrettsforbundet.onmicrosoft.com::2b3fadd9-6935-4f75-8273-d025537f6814" providerId="AD" clId="Web-{6057B9E5-1809-4878-B47B-8D101E1F3E47}"/>
    <pc:docChg chg="modSld">
      <pc:chgData name="Tormod Sandtorv" userId="S::tormod_live.no#ext#@idrettsforbundet.onmicrosoft.com::2b3fadd9-6935-4f75-8273-d025537f6814" providerId="AD" clId="Web-{6057B9E5-1809-4878-B47B-8D101E1F3E47}" dt="2022-07-31T13:22:10.973" v="34"/>
      <pc:docMkLst>
        <pc:docMk/>
      </pc:docMkLst>
      <pc:sldChg chg="modNotes">
        <pc:chgData name="Tormod Sandtorv" userId="S::tormod_live.no#ext#@idrettsforbundet.onmicrosoft.com::2b3fadd9-6935-4f75-8273-d025537f6814" providerId="AD" clId="Web-{6057B9E5-1809-4878-B47B-8D101E1F3E47}" dt="2022-07-31T13:22:10.973" v="34"/>
        <pc:sldMkLst>
          <pc:docMk/>
          <pc:sldMk cId="4136628049" sldId="309"/>
        </pc:sldMkLst>
      </pc:sldChg>
      <pc:sldChg chg="mod modShow">
        <pc:chgData name="Tormod Sandtorv" userId="S::tormod_live.no#ext#@idrettsforbundet.onmicrosoft.com::2b3fadd9-6935-4f75-8273-d025537f6814" providerId="AD" clId="Web-{6057B9E5-1809-4878-B47B-8D101E1F3E47}" dt="2022-07-31T13:21:34.488" v="0"/>
        <pc:sldMkLst>
          <pc:docMk/>
          <pc:sldMk cId="1033196676" sldId="333"/>
        </pc:sldMkLst>
      </pc:sldChg>
    </pc:docChg>
  </pc:docChgLst>
  <pc:docChgLst>
    <pc:chgData name="Tormod Sandtorv" userId="S::tormod_live.no#ext#@idrettsforbundet.onmicrosoft.com::2b3fadd9-6935-4f75-8273-d025537f6814" providerId="AD" clId="Web-{335F4B55-F2CA-4004-ADB2-31A97D76219C}"/>
    <pc:docChg chg="modSld">
      <pc:chgData name="Tormod Sandtorv" userId="S::tormod_live.no#ext#@idrettsforbundet.onmicrosoft.com::2b3fadd9-6935-4f75-8273-d025537f6814" providerId="AD" clId="Web-{335F4B55-F2CA-4004-ADB2-31A97D76219C}" dt="2022-05-13T23:22:06.478" v="11" actId="20577"/>
      <pc:docMkLst>
        <pc:docMk/>
      </pc:docMkLst>
      <pc:sldChg chg="modSp">
        <pc:chgData name="Tormod Sandtorv" userId="S::tormod_live.no#ext#@idrettsforbundet.onmicrosoft.com::2b3fadd9-6935-4f75-8273-d025537f6814" providerId="AD" clId="Web-{335F4B55-F2CA-4004-ADB2-31A97D76219C}" dt="2022-05-13T23:21:14.102" v="1" actId="20577"/>
        <pc:sldMkLst>
          <pc:docMk/>
          <pc:sldMk cId="2899003404" sldId="259"/>
        </pc:sldMkLst>
        <pc:spChg chg="mod">
          <ac:chgData name="Tormod Sandtorv" userId="S::tormod_live.no#ext#@idrettsforbundet.onmicrosoft.com::2b3fadd9-6935-4f75-8273-d025537f6814" providerId="AD" clId="Web-{335F4B55-F2CA-4004-ADB2-31A97D76219C}" dt="2022-05-13T23:21:14.102" v="1" actId="20577"/>
          <ac:spMkLst>
            <pc:docMk/>
            <pc:sldMk cId="2899003404" sldId="259"/>
            <ac:spMk id="3" creationId="{73240754-BEC2-9840-95A8-2973C877BB4B}"/>
          </ac:spMkLst>
        </pc:spChg>
      </pc:sldChg>
      <pc:sldChg chg="modSp">
        <pc:chgData name="Tormod Sandtorv" userId="S::tormod_live.no#ext#@idrettsforbundet.onmicrosoft.com::2b3fadd9-6935-4f75-8273-d025537f6814" providerId="AD" clId="Web-{335F4B55-F2CA-4004-ADB2-31A97D76219C}" dt="2022-05-13T23:22:06.478" v="11" actId="20577"/>
        <pc:sldMkLst>
          <pc:docMk/>
          <pc:sldMk cId="4136628049" sldId="309"/>
        </pc:sldMkLst>
        <pc:spChg chg="mod">
          <ac:chgData name="Tormod Sandtorv" userId="S::tormod_live.no#ext#@idrettsforbundet.onmicrosoft.com::2b3fadd9-6935-4f75-8273-d025537f6814" providerId="AD" clId="Web-{335F4B55-F2CA-4004-ADB2-31A97D76219C}" dt="2022-05-13T23:22:06.478" v="11" actId="20577"/>
          <ac:spMkLst>
            <pc:docMk/>
            <pc:sldMk cId="4136628049" sldId="309"/>
            <ac:spMk id="6" creationId="{65B733C2-48E9-DE43-A77C-66E66D7BADC3}"/>
          </ac:spMkLst>
        </pc:spChg>
      </pc:sldChg>
    </pc:docChg>
  </pc:docChgLst>
  <pc:docChgLst>
    <pc:chgData name="Tormod Sandtorv" userId="S::tormod_live.no#ext#@idrettsforbundet.onmicrosoft.com::2b3fadd9-6935-4f75-8273-d025537f6814" providerId="AD" clId="Web-{3C0F0069-9C37-46F0-B08B-E15EECA5785A}"/>
    <pc:docChg chg="modSld">
      <pc:chgData name="Tormod Sandtorv" userId="S::tormod_live.no#ext#@idrettsforbundet.onmicrosoft.com::2b3fadd9-6935-4f75-8273-d025537f6814" providerId="AD" clId="Web-{3C0F0069-9C37-46F0-B08B-E15EECA5785A}" dt="2022-08-07T17:56:01.234" v="160"/>
      <pc:docMkLst>
        <pc:docMk/>
      </pc:docMkLst>
      <pc:sldChg chg="modSp">
        <pc:chgData name="Tormod Sandtorv" userId="S::tormod_live.no#ext#@idrettsforbundet.onmicrosoft.com::2b3fadd9-6935-4f75-8273-d025537f6814" providerId="AD" clId="Web-{3C0F0069-9C37-46F0-B08B-E15EECA5785A}" dt="2022-08-07T17:51:21.367" v="0" actId="20577"/>
        <pc:sldMkLst>
          <pc:docMk/>
          <pc:sldMk cId="3417436346" sldId="336"/>
        </pc:sldMkLst>
        <pc:spChg chg="mod">
          <ac:chgData name="Tormod Sandtorv" userId="S::tormod_live.no#ext#@idrettsforbundet.onmicrosoft.com::2b3fadd9-6935-4f75-8273-d025537f6814" providerId="AD" clId="Web-{3C0F0069-9C37-46F0-B08B-E15EECA5785A}" dt="2022-08-07T17:51:21.367" v="0" actId="20577"/>
          <ac:spMkLst>
            <pc:docMk/>
            <pc:sldMk cId="3417436346" sldId="336"/>
            <ac:spMk id="3" creationId="{8CCE9173-F776-98C4-E7B1-F56249B77AD8}"/>
          </ac:spMkLst>
        </pc:spChg>
      </pc:sldChg>
      <pc:sldChg chg="modNotes">
        <pc:chgData name="Tormod Sandtorv" userId="S::tormod_live.no#ext#@idrettsforbundet.onmicrosoft.com::2b3fadd9-6935-4f75-8273-d025537f6814" providerId="AD" clId="Web-{3C0F0069-9C37-46F0-B08B-E15EECA5785A}" dt="2022-08-07T17:52:40.713" v="46"/>
        <pc:sldMkLst>
          <pc:docMk/>
          <pc:sldMk cId="236703149" sldId="341"/>
        </pc:sldMkLst>
      </pc:sldChg>
      <pc:sldChg chg="modNotes">
        <pc:chgData name="Tormod Sandtorv" userId="S::tormod_live.no#ext#@idrettsforbundet.onmicrosoft.com::2b3fadd9-6935-4f75-8273-d025537f6814" providerId="AD" clId="Web-{3C0F0069-9C37-46F0-B08B-E15EECA5785A}" dt="2022-08-07T17:56:01.234" v="160"/>
        <pc:sldMkLst>
          <pc:docMk/>
          <pc:sldMk cId="1444770982" sldId="342"/>
        </pc:sldMkLst>
      </pc:sldChg>
    </pc:docChg>
  </pc:docChgLst>
  <pc:docChgLst>
    <pc:chgData name="Nilsen, Trond" userId="4bdc31f0-6004-4140-b18f-027a1fab1d44" providerId="ADAL" clId="{F972D03F-4ABE-4ACE-9DCB-D82EC5B8D7FC}"/>
    <pc:docChg chg="modSld">
      <pc:chgData name="Nilsen, Trond" userId="4bdc31f0-6004-4140-b18f-027a1fab1d44" providerId="ADAL" clId="{F972D03F-4ABE-4ACE-9DCB-D82EC5B8D7FC}" dt="2023-10-12T10:09:28.982" v="139" actId="6549"/>
      <pc:docMkLst>
        <pc:docMk/>
      </pc:docMkLst>
      <pc:sldChg chg="modNotesTx">
        <pc:chgData name="Nilsen, Trond" userId="4bdc31f0-6004-4140-b18f-027a1fab1d44" providerId="ADAL" clId="{F972D03F-4ABE-4ACE-9DCB-D82EC5B8D7FC}" dt="2023-10-12T10:09:28.982" v="139" actId="6549"/>
        <pc:sldMkLst>
          <pc:docMk/>
          <pc:sldMk cId="264348451" sldId="269"/>
        </pc:sldMkLst>
      </pc:sldChg>
    </pc:docChg>
  </pc:docChgLst>
  <pc:docChgLst>
    <pc:chgData name="Tormod Sandtorv" userId="S::tormod_live.no#ext#@idrettsforbundet.onmicrosoft.com::2b3fadd9-6935-4f75-8273-d025537f6814" providerId="AD" clId="Web-{BBF1D79A-51B3-4BA9-B87B-BF0AD62D8BAC}"/>
    <pc:docChg chg="modSld">
      <pc:chgData name="Tormod Sandtorv" userId="S::tormod_live.no#ext#@idrettsforbundet.onmicrosoft.com::2b3fadd9-6935-4f75-8273-d025537f6814" providerId="AD" clId="Web-{BBF1D79A-51B3-4BA9-B87B-BF0AD62D8BAC}" dt="2022-08-08T18:04:36.406" v="94" actId="20577"/>
      <pc:docMkLst>
        <pc:docMk/>
      </pc:docMkLst>
      <pc:sldChg chg="modSp">
        <pc:chgData name="Tormod Sandtorv" userId="S::tormod_live.no#ext#@idrettsforbundet.onmicrosoft.com::2b3fadd9-6935-4f75-8273-d025537f6814" providerId="AD" clId="Web-{BBF1D79A-51B3-4BA9-B87B-BF0AD62D8BAC}" dt="2022-08-08T17:54:39.859" v="6" actId="20577"/>
        <pc:sldMkLst>
          <pc:docMk/>
          <pc:sldMk cId="2899003404" sldId="259"/>
        </pc:sldMkLst>
        <pc:spChg chg="mod">
          <ac:chgData name="Tormod Sandtorv" userId="S::tormod_live.no#ext#@idrettsforbundet.onmicrosoft.com::2b3fadd9-6935-4f75-8273-d025537f6814" providerId="AD" clId="Web-{BBF1D79A-51B3-4BA9-B87B-BF0AD62D8BAC}" dt="2022-08-08T17:54:39.859" v="6" actId="20577"/>
          <ac:spMkLst>
            <pc:docMk/>
            <pc:sldMk cId="2899003404" sldId="259"/>
            <ac:spMk id="2" creationId="{F70B1031-EDA2-184D-909E-24DBFC4B4116}"/>
          </ac:spMkLst>
        </pc:spChg>
      </pc:sldChg>
      <pc:sldChg chg="modSp">
        <pc:chgData name="Tormod Sandtorv" userId="S::tormod_live.no#ext#@idrettsforbundet.onmicrosoft.com::2b3fadd9-6935-4f75-8273-d025537f6814" providerId="AD" clId="Web-{BBF1D79A-51B3-4BA9-B87B-BF0AD62D8BAC}" dt="2022-08-08T17:53:49.983" v="2" actId="20577"/>
        <pc:sldMkLst>
          <pc:docMk/>
          <pc:sldMk cId="1228953396" sldId="270"/>
        </pc:sldMkLst>
        <pc:spChg chg="mod">
          <ac:chgData name="Tormod Sandtorv" userId="S::tormod_live.no#ext#@idrettsforbundet.onmicrosoft.com::2b3fadd9-6935-4f75-8273-d025537f6814" providerId="AD" clId="Web-{BBF1D79A-51B3-4BA9-B87B-BF0AD62D8BAC}" dt="2022-08-08T17:53:49.983" v="2" actId="20577"/>
          <ac:spMkLst>
            <pc:docMk/>
            <pc:sldMk cId="1228953396" sldId="270"/>
            <ac:spMk id="3" creationId="{F75EFE6C-F012-DE4B-8413-A2DC263C5CAA}"/>
          </ac:spMkLst>
        </pc:spChg>
      </pc:sldChg>
      <pc:sldChg chg="modSp">
        <pc:chgData name="Tormod Sandtorv" userId="S::tormod_live.no#ext#@idrettsforbundet.onmicrosoft.com::2b3fadd9-6935-4f75-8273-d025537f6814" providerId="AD" clId="Web-{BBF1D79A-51B3-4BA9-B87B-BF0AD62D8BAC}" dt="2022-08-08T17:55:00.562" v="9" actId="20577"/>
        <pc:sldMkLst>
          <pc:docMk/>
          <pc:sldMk cId="3426422221" sldId="330"/>
        </pc:sldMkLst>
        <pc:spChg chg="mod">
          <ac:chgData name="Tormod Sandtorv" userId="S::tormod_live.no#ext#@idrettsforbundet.onmicrosoft.com::2b3fadd9-6935-4f75-8273-d025537f6814" providerId="AD" clId="Web-{BBF1D79A-51B3-4BA9-B87B-BF0AD62D8BAC}" dt="2022-08-08T17:55:00.562" v="9" actId="20577"/>
          <ac:spMkLst>
            <pc:docMk/>
            <pc:sldMk cId="3426422221" sldId="330"/>
            <ac:spMk id="4" creationId="{FEFAD4D2-982D-39A1-9A7F-68D696B92EF4}"/>
          </ac:spMkLst>
        </pc:spChg>
      </pc:sldChg>
      <pc:sldChg chg="modSp">
        <pc:chgData name="Tormod Sandtorv" userId="S::tormod_live.no#ext#@idrettsforbundet.onmicrosoft.com::2b3fadd9-6935-4f75-8273-d025537f6814" providerId="AD" clId="Web-{BBF1D79A-51B3-4BA9-B87B-BF0AD62D8BAC}" dt="2022-08-08T18:00:16.381" v="70" actId="20577"/>
        <pc:sldMkLst>
          <pc:docMk/>
          <pc:sldMk cId="247173636" sldId="335"/>
        </pc:sldMkLst>
        <pc:spChg chg="mod">
          <ac:chgData name="Tormod Sandtorv" userId="S::tormod_live.no#ext#@idrettsforbundet.onmicrosoft.com::2b3fadd9-6935-4f75-8273-d025537f6814" providerId="AD" clId="Web-{BBF1D79A-51B3-4BA9-B87B-BF0AD62D8BAC}" dt="2022-08-08T18:00:16.381" v="70" actId="20577"/>
          <ac:spMkLst>
            <pc:docMk/>
            <pc:sldMk cId="247173636" sldId="335"/>
            <ac:spMk id="3" creationId="{8CCE9173-F776-98C4-E7B1-F56249B77AD8}"/>
          </ac:spMkLst>
        </pc:spChg>
      </pc:sldChg>
      <pc:sldChg chg="modSp">
        <pc:chgData name="Tormod Sandtorv" userId="S::tormod_live.no#ext#@idrettsforbundet.onmicrosoft.com::2b3fadd9-6935-4f75-8273-d025537f6814" providerId="AD" clId="Web-{BBF1D79A-51B3-4BA9-B87B-BF0AD62D8BAC}" dt="2022-08-08T18:01:12.367" v="71" actId="20577"/>
        <pc:sldMkLst>
          <pc:docMk/>
          <pc:sldMk cId="3417436346" sldId="336"/>
        </pc:sldMkLst>
        <pc:spChg chg="mod">
          <ac:chgData name="Tormod Sandtorv" userId="S::tormod_live.no#ext#@idrettsforbundet.onmicrosoft.com::2b3fadd9-6935-4f75-8273-d025537f6814" providerId="AD" clId="Web-{BBF1D79A-51B3-4BA9-B87B-BF0AD62D8BAC}" dt="2022-08-08T18:01:12.367" v="71" actId="20577"/>
          <ac:spMkLst>
            <pc:docMk/>
            <pc:sldMk cId="3417436346" sldId="336"/>
            <ac:spMk id="3" creationId="{8CCE9173-F776-98C4-E7B1-F56249B77AD8}"/>
          </ac:spMkLst>
        </pc:spChg>
      </pc:sldChg>
      <pc:sldChg chg="modSp">
        <pc:chgData name="Tormod Sandtorv" userId="S::tormod_live.no#ext#@idrettsforbundet.onmicrosoft.com::2b3fadd9-6935-4f75-8273-d025537f6814" providerId="AD" clId="Web-{BBF1D79A-51B3-4BA9-B87B-BF0AD62D8BAC}" dt="2022-08-08T18:04:36.406" v="94" actId="20577"/>
        <pc:sldMkLst>
          <pc:docMk/>
          <pc:sldMk cId="3550208733" sldId="337"/>
        </pc:sldMkLst>
        <pc:spChg chg="mod">
          <ac:chgData name="Tormod Sandtorv" userId="S::tormod_live.no#ext#@idrettsforbundet.onmicrosoft.com::2b3fadd9-6935-4f75-8273-d025537f6814" providerId="AD" clId="Web-{BBF1D79A-51B3-4BA9-B87B-BF0AD62D8BAC}" dt="2022-08-08T18:04:36.406" v="94" actId="20577"/>
          <ac:spMkLst>
            <pc:docMk/>
            <pc:sldMk cId="3550208733" sldId="337"/>
            <ac:spMk id="3" creationId="{8CCE9173-F776-98C4-E7B1-F56249B77AD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951B22-E037-1948-ACE9-6CD2E79E1AB2}" type="datetimeFigureOut">
              <a:rPr lang="en-NO" smtClean="0"/>
              <a:t>01/19/2024</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F1247F-D855-E74D-A310-D69EC4452F37}" type="slidenum">
              <a:rPr lang="en-NO" smtClean="0"/>
              <a:t>‹#›</a:t>
            </a:fld>
            <a:endParaRPr lang="en-NO"/>
          </a:p>
        </p:txBody>
      </p:sp>
    </p:spTree>
    <p:extLst>
      <p:ext uri="{BB962C8B-B14F-4D97-AF65-F5344CB8AC3E}">
        <p14:creationId xmlns:p14="http://schemas.microsoft.com/office/powerpoint/2010/main" val="1290133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luftrom.info/viewer.html#8/59.860/6.378/"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ippc.no/ippc/index.jsp"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ais.avinor.no/no/AIP/View/116/2022-07-14-AIRAC/html/eAIP/EN-ENR-5.5-en-GB.html"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luftrom.info/viewer.html#4/65.50/17.00/"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ippc.no/"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Mål for leksjonen</a:t>
            </a:r>
          </a:p>
        </p:txBody>
      </p:sp>
      <p:sp>
        <p:nvSpPr>
          <p:cNvPr id="4" name="Plassholder for lysbildenummer 3"/>
          <p:cNvSpPr>
            <a:spLocks noGrp="1"/>
          </p:cNvSpPr>
          <p:nvPr>
            <p:ph type="sldNum" sz="quarter" idx="5"/>
          </p:nvPr>
        </p:nvSpPr>
        <p:spPr/>
        <p:txBody>
          <a:bodyPr/>
          <a:lstStyle/>
          <a:p>
            <a:fld id="{B9F1247F-D855-E74D-A310-D69EC4452F37}" type="slidenum">
              <a:rPr lang="en-NO" smtClean="0"/>
              <a:t>2</a:t>
            </a:fld>
            <a:endParaRPr lang="en-NO"/>
          </a:p>
        </p:txBody>
      </p:sp>
    </p:spTree>
    <p:extLst>
      <p:ext uri="{BB962C8B-B14F-4D97-AF65-F5344CB8AC3E}">
        <p14:creationId xmlns:p14="http://schemas.microsoft.com/office/powerpoint/2010/main" val="158219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dirty="0"/>
              <a:t>Logg på </a:t>
            </a:r>
            <a:r>
              <a:rPr lang="nb-NO" b="1" dirty="0"/>
              <a:t>Min Idrett</a:t>
            </a:r>
            <a:r>
              <a:rPr lang="nb-NO" b="0" dirty="0"/>
              <a:t> og vis hvor kompetansebeviset befinner seg (Kurs -&gt; Oppnådd kompetanse).</a:t>
            </a:r>
          </a:p>
          <a:p>
            <a:pPr marL="171450" indent="-171450">
              <a:buFontTx/>
              <a:buChar char="-"/>
            </a:pPr>
            <a:r>
              <a:rPr lang="nb-NO" b="0" dirty="0"/>
              <a:t>Kompetansebevis for PP2 er et </a:t>
            </a:r>
            <a:r>
              <a:rPr lang="nb-NO" b="1" dirty="0"/>
              <a:t>elevbevis</a:t>
            </a:r>
            <a:r>
              <a:rPr lang="nb-NO" b="0" dirty="0"/>
              <a:t>, mens kompetansebevis for PP3-5 er </a:t>
            </a:r>
            <a:r>
              <a:rPr lang="nb-NO" b="1" dirty="0"/>
              <a:t>flygebevis.</a:t>
            </a:r>
          </a:p>
          <a:p>
            <a:pPr marL="171450" indent="-171450">
              <a:buFontTx/>
              <a:buChar char="-"/>
            </a:pPr>
            <a:r>
              <a:rPr lang="nb-NO" b="1" dirty="0"/>
              <a:t>IPPI </a:t>
            </a:r>
            <a:r>
              <a:rPr lang="nb-NO" b="0" dirty="0" err="1"/>
              <a:t>card</a:t>
            </a:r>
            <a:r>
              <a:rPr lang="nb-NO" b="0" dirty="0"/>
              <a:t> bestilles hos medlemsservice (minidrett@nlf.no)</a:t>
            </a:r>
          </a:p>
          <a:p>
            <a:pPr marL="171450" indent="-171450">
              <a:buFontTx/>
              <a:buChar char="-"/>
            </a:pPr>
            <a:endParaRPr lang="nb-NO" b="0" dirty="0"/>
          </a:p>
          <a:p>
            <a:pPr marL="171450" indent="-171450">
              <a:buFontTx/>
              <a:buChar char="-"/>
            </a:pPr>
            <a:r>
              <a:rPr lang="nb-NO" b="1" dirty="0"/>
              <a:t>OBS </a:t>
            </a:r>
            <a:r>
              <a:rPr lang="nb-NO" b="1" dirty="0" err="1"/>
              <a:t>OBS</a:t>
            </a:r>
            <a:r>
              <a:rPr lang="nb-NO" b="1" dirty="0"/>
              <a:t> </a:t>
            </a:r>
            <a:r>
              <a:rPr lang="nb-NO" b="1" dirty="0" err="1"/>
              <a:t>OBS</a:t>
            </a:r>
            <a:r>
              <a:rPr lang="nb-NO" b="1" dirty="0"/>
              <a:t> ! - </a:t>
            </a:r>
            <a:r>
              <a:rPr lang="nb-NO" b="0" dirty="0"/>
              <a:t>Husk å sjekke at du faktisk får et kompetansebevis hver gang du har søkt om en utstedelse eller fornyelse/gjenopptagelse</a:t>
            </a:r>
          </a:p>
        </p:txBody>
      </p:sp>
      <p:sp>
        <p:nvSpPr>
          <p:cNvPr id="4" name="Slide Number Placeholder 3"/>
          <p:cNvSpPr>
            <a:spLocks noGrp="1"/>
          </p:cNvSpPr>
          <p:nvPr>
            <p:ph type="sldNum" sz="quarter" idx="5"/>
          </p:nvPr>
        </p:nvSpPr>
        <p:spPr/>
        <p:txBody>
          <a:bodyPr/>
          <a:lstStyle/>
          <a:p>
            <a:fld id="{B9F1247F-D855-E74D-A310-D69EC4452F37}" type="slidenum">
              <a:rPr lang="en-NO" smtClean="0"/>
              <a:t>11</a:t>
            </a:fld>
            <a:endParaRPr lang="en-NO"/>
          </a:p>
        </p:txBody>
      </p:sp>
    </p:spTree>
    <p:extLst>
      <p:ext uri="{BB962C8B-B14F-4D97-AF65-F5344CB8AC3E}">
        <p14:creationId xmlns:p14="http://schemas.microsoft.com/office/powerpoint/2010/main" val="1127882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Hent frem flightlog og vis elevene hvordan denne siden virker.</a:t>
            </a:r>
          </a:p>
          <a:p>
            <a:pPr marL="171450" indent="-171450">
              <a:buFontTx/>
              <a:buChar char="-"/>
            </a:pPr>
            <a:r>
              <a:rPr lang="en-NO" dirty="0"/>
              <a:t>Oppfordre til å bruke kommentarfeltet for egen del, samt at man kan lese andres kommentarer på flyforhold og annet.</a:t>
            </a:r>
          </a:p>
        </p:txBody>
      </p:sp>
      <p:sp>
        <p:nvSpPr>
          <p:cNvPr id="4" name="Slide Number Placeholder 3"/>
          <p:cNvSpPr>
            <a:spLocks noGrp="1"/>
          </p:cNvSpPr>
          <p:nvPr>
            <p:ph type="sldNum" sz="quarter" idx="5"/>
          </p:nvPr>
        </p:nvSpPr>
        <p:spPr/>
        <p:txBody>
          <a:bodyPr/>
          <a:lstStyle/>
          <a:p>
            <a:fld id="{4E467AAE-8C56-1C47-94FA-F60CD2168938}" type="slidenum">
              <a:rPr lang="en-NO" smtClean="0"/>
              <a:t>14</a:t>
            </a:fld>
            <a:endParaRPr lang="en-NO"/>
          </a:p>
        </p:txBody>
      </p:sp>
    </p:spTree>
    <p:extLst>
      <p:ext uri="{BB962C8B-B14F-4D97-AF65-F5344CB8AC3E}">
        <p14:creationId xmlns:p14="http://schemas.microsoft.com/office/powerpoint/2010/main" val="1716219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noProof="0" dirty="0"/>
              <a:t>Forklar ordet BSL. Hent frem lovteksten fra lovdata, og gå raskt gjennom denne: </a:t>
            </a:r>
            <a:r>
              <a:rPr lang="nb-NO" noProof="0" dirty="0" err="1"/>
              <a:t>https</a:t>
            </a:r>
            <a:r>
              <a:rPr lang="nb-NO" noProof="0" dirty="0"/>
              <a:t>://</a:t>
            </a:r>
            <a:r>
              <a:rPr lang="nb-NO" noProof="0" dirty="0" err="1"/>
              <a:t>lovdata.no</a:t>
            </a:r>
            <a:r>
              <a:rPr lang="nb-NO" noProof="0" dirty="0"/>
              <a:t>/dokument/SF/forskrift/2010-01-05-1</a:t>
            </a:r>
          </a:p>
          <a:p>
            <a:pPr marL="171450" indent="-171450">
              <a:buFontTx/>
              <a:buChar char="-"/>
            </a:pPr>
            <a:r>
              <a:rPr lang="nb-NO" noProof="0" dirty="0"/>
              <a:t>Gå gjennom et par viktige momenter I dette regelverket:</a:t>
            </a:r>
          </a:p>
          <a:p>
            <a:pPr marL="628650" lvl="1" indent="-171450">
              <a:buFontTx/>
              <a:buChar char="-"/>
            </a:pPr>
            <a:r>
              <a:rPr lang="nb-NO" noProof="0" dirty="0"/>
              <a:t>Gyldighetsområde: Norge.</a:t>
            </a:r>
          </a:p>
          <a:p>
            <a:pPr marL="628650" lvl="1" indent="-171450">
              <a:buFontTx/>
              <a:buChar char="-"/>
            </a:pPr>
            <a:r>
              <a:rPr lang="nb-NO" noProof="0" dirty="0"/>
              <a:t>Vise til </a:t>
            </a:r>
            <a:r>
              <a:rPr lang="nb-NO" b="1" noProof="0" dirty="0"/>
              <a:t>henvisningen til sikkerhetssystemet</a:t>
            </a:r>
            <a:r>
              <a:rPr lang="nb-NO" b="0" noProof="0" dirty="0"/>
              <a:t> som står I loven, og presisere forskjellen på informasjonen I disse to.</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nb-NO" altLang="en-US" sz="1200" noProof="0" dirty="0">
                <a:solidFill>
                  <a:srgbClr val="000000"/>
                </a:solidFill>
              </a:rPr>
              <a:t>Må være medlem av organisasjon med godkjent sikkerhetssystem (NLF).</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nb-NO" altLang="en-US" sz="1200" noProof="0" dirty="0">
                <a:solidFill>
                  <a:srgbClr val="000000"/>
                </a:solidFill>
              </a:rPr>
              <a:t>Minstealder: ha fylt 15 år (tillatelse av begge foresatte frem til 18 år)</a:t>
            </a:r>
          </a:p>
          <a:p>
            <a:pPr marL="628650" lvl="1" indent="-171450">
              <a:buFontTx/>
              <a:buChar char="-"/>
            </a:pPr>
            <a:endParaRPr lang="nb-NO" noProof="0" dirty="0"/>
          </a:p>
          <a:p>
            <a:pPr marL="171450" lvl="0" indent="-171450">
              <a:buFontTx/>
              <a:buChar char="-"/>
            </a:pPr>
            <a:r>
              <a:rPr lang="nb-NO" noProof="0" dirty="0"/>
              <a:t>Forklare at forskriften ikke detaljerer </a:t>
            </a:r>
            <a:r>
              <a:rPr lang="nb-NO" i="1" noProof="0" dirty="0"/>
              <a:t>hvordan</a:t>
            </a:r>
            <a:r>
              <a:rPr lang="nb-NO" i="0" noProof="0" dirty="0"/>
              <a:t> flyging skal foregå, dette er det sikkerhetssystemet vårt som gjør.</a:t>
            </a:r>
          </a:p>
          <a:p>
            <a:pPr marL="171450" lvl="0" indent="-171450">
              <a:buFontTx/>
              <a:buChar char="-"/>
            </a:pPr>
            <a:r>
              <a:rPr lang="nb-NO" i="0" noProof="0" dirty="0"/>
              <a:t>Forklare at forskriften ikke detaljerer </a:t>
            </a:r>
            <a:r>
              <a:rPr lang="nb-NO" i="1" noProof="0" dirty="0"/>
              <a:t>utdanning</a:t>
            </a:r>
            <a:r>
              <a:rPr lang="nb-NO" i="0" noProof="0" dirty="0"/>
              <a:t> av flygere, dette er det utdanningskompendiet som gjør.</a:t>
            </a:r>
          </a:p>
          <a:p>
            <a:pPr marL="171450" lvl="0" indent="-171450">
              <a:buFontTx/>
              <a:buChar char="-"/>
            </a:pPr>
            <a:endParaRPr lang="nb-NO" i="0" noProof="0" dirty="0"/>
          </a:p>
          <a:p>
            <a:pPr marL="171450" lvl="0" indent="-171450">
              <a:buFontTx/>
              <a:buChar char="-"/>
            </a:pPr>
            <a:r>
              <a:rPr lang="nb-NO" i="0" noProof="0" dirty="0"/>
              <a:t>Forklar hva </a:t>
            </a:r>
            <a:r>
              <a:rPr lang="nb-NO" b="1" i="0" noProof="0" dirty="0"/>
              <a:t>sikkerhetssystemet</a:t>
            </a:r>
            <a:r>
              <a:rPr lang="nb-NO" b="0" i="0" noProof="0" dirty="0"/>
              <a:t> er. Hent opp sikkerhetssystemet på </a:t>
            </a:r>
            <a:r>
              <a:rPr lang="nb-NO" b="0" i="0" noProof="0" dirty="0" err="1"/>
              <a:t>NLF.no</a:t>
            </a:r>
            <a:r>
              <a:rPr lang="nb-NO" b="0" i="0" noProof="0" dirty="0"/>
              <a:t>.</a:t>
            </a:r>
          </a:p>
        </p:txBody>
      </p:sp>
      <p:sp>
        <p:nvSpPr>
          <p:cNvPr id="4" name="Slide Number Placeholder 3"/>
          <p:cNvSpPr>
            <a:spLocks noGrp="1"/>
          </p:cNvSpPr>
          <p:nvPr>
            <p:ph type="sldNum" sz="quarter" idx="5"/>
          </p:nvPr>
        </p:nvSpPr>
        <p:spPr/>
        <p:txBody>
          <a:bodyPr/>
          <a:lstStyle/>
          <a:p>
            <a:fld id="{B9F1247F-D855-E74D-A310-D69EC4452F37}" type="slidenum">
              <a:rPr lang="en-NO" smtClean="0"/>
              <a:t>16</a:t>
            </a:fld>
            <a:endParaRPr lang="en-NO"/>
          </a:p>
        </p:txBody>
      </p:sp>
    </p:spTree>
    <p:extLst>
      <p:ext uri="{BB962C8B-B14F-4D97-AF65-F5344CB8AC3E}">
        <p14:creationId xmlns:p14="http://schemas.microsoft.com/office/powerpoint/2010/main" val="3908370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noProof="0" dirty="0"/>
              <a:t>Presisere at alle disse reglene er laget for motoriserte farkoster med en høyere hastighet i tankene – dermed er ikke alle tilpasset paraglider</a:t>
            </a:r>
            <a:r>
              <a:rPr lang="nb-NO" sz="1200" kern="1200" noProof="0" dirty="0">
                <a:solidFill>
                  <a:schemeClr val="tx1"/>
                </a:solidFill>
                <a:latin typeface="+mn-lt"/>
                <a:ea typeface="+mn-ea"/>
                <a:cs typeface="+mn-cs"/>
              </a:rPr>
              <a:t>. </a:t>
            </a:r>
            <a:r>
              <a:rPr lang="nb-NO" sz="1200" kern="1200" dirty="0">
                <a:solidFill>
                  <a:schemeClr val="tx1"/>
                </a:solidFill>
                <a:latin typeface="+mn-lt"/>
                <a:ea typeface="+mn-ea"/>
                <a:cs typeface="+mn-cs"/>
              </a:rPr>
              <a:t>(Som ikke er et luftfartøy strengt tatt – men reglene gjelder)</a:t>
            </a:r>
            <a:endParaRPr lang="nb-NO" sz="1200" kern="1200" noProof="0" dirty="0">
              <a:solidFill>
                <a:schemeClr val="tx1"/>
              </a:solidFill>
              <a:latin typeface="+mn-lt"/>
              <a:ea typeface="+mn-ea"/>
              <a:cs typeface="+mn-cs"/>
            </a:endParaRPr>
          </a:p>
          <a:p>
            <a:pPr marL="628650" lvl="1" indent="-171450">
              <a:buFontTx/>
              <a:buChar char="-"/>
            </a:pPr>
            <a:r>
              <a:rPr lang="nb-NO" noProof="0" dirty="0"/>
              <a:t>Reglene vil derfor i stor grad bli brutt av distanseflygere. Må være svært oppmerksom på dette når vi beveger oss i nærheten av f.eks. skyer.</a:t>
            </a:r>
          </a:p>
          <a:p>
            <a:pPr marL="628650" lvl="1" indent="-171450">
              <a:buFontTx/>
              <a:buChar char="-"/>
            </a:pPr>
            <a:r>
              <a:rPr lang="nb-NO" noProof="0" dirty="0"/>
              <a:t>Eksempelvis vil man på noen plasser starte i nærhet av skyer, og nærmere enn 300 m, e.g. lavt skydekke.</a:t>
            </a:r>
          </a:p>
          <a:p>
            <a:pPr marL="171450" indent="-171450">
              <a:buFontTx/>
              <a:buChar char="-"/>
            </a:pPr>
            <a:r>
              <a:rPr lang="nb-NO" noProof="0" dirty="0"/>
              <a:t>Hent opp og vis relevant lovtekst: </a:t>
            </a:r>
            <a:r>
              <a:rPr lang="nb-NO" b="1" noProof="0" dirty="0"/>
              <a:t>https://lovdata.no/dokument/LTI/forskrift/2003-02-07-252</a:t>
            </a:r>
          </a:p>
          <a:p>
            <a:pPr marL="171450" indent="-171450">
              <a:buFontTx/>
              <a:buChar char="-"/>
            </a:pPr>
            <a:endParaRPr lang="nb-NO" b="1" noProof="0" dirty="0"/>
          </a:p>
          <a:p>
            <a:pPr marL="171450" indent="-171450">
              <a:buFontTx/>
              <a:buChar char="-"/>
            </a:pPr>
            <a:r>
              <a:rPr lang="nb-NO" b="0" noProof="0" dirty="0"/>
              <a:t>Forklare at vi har to typer lufttrafikk grupper som hver har sine regler, IFR og VFR:</a:t>
            </a:r>
          </a:p>
          <a:p>
            <a:pPr marL="628650" lvl="1" indent="-171450">
              <a:buFontTx/>
              <a:buChar char="-"/>
            </a:pPr>
            <a:r>
              <a:rPr lang="nb-NO" b="0" noProof="0" dirty="0"/>
              <a:t>IFR: Luftfartøy som flyr med </a:t>
            </a:r>
            <a:r>
              <a:rPr lang="nb-NO" b="1" noProof="0" dirty="0"/>
              <a:t>instrumenter</a:t>
            </a:r>
            <a:r>
              <a:rPr lang="nb-NO" b="0" noProof="0" dirty="0"/>
              <a:t> og følger </a:t>
            </a:r>
            <a:r>
              <a:rPr lang="nb-NO" b="1" noProof="0" dirty="0"/>
              <a:t>instrument flyregler (IFR).</a:t>
            </a:r>
          </a:p>
          <a:p>
            <a:pPr marL="628650" lvl="1" indent="-171450">
              <a:buFontTx/>
              <a:buChar char="-"/>
            </a:pPr>
            <a:r>
              <a:rPr lang="nb-NO" b="0" noProof="0" dirty="0"/>
              <a:t>VFR: Luftfartøy </a:t>
            </a:r>
            <a:r>
              <a:rPr lang="nb-NO" b="1" noProof="0" dirty="0"/>
              <a:t>uten instrumenter</a:t>
            </a:r>
            <a:r>
              <a:rPr lang="nb-NO" b="0" noProof="0" dirty="0"/>
              <a:t> der fartøyet navigeres med synet. Disse flyr under </a:t>
            </a:r>
            <a:r>
              <a:rPr lang="nb-NO" b="1" noProof="0" dirty="0"/>
              <a:t>Visuelle flyregler (VFR).</a:t>
            </a:r>
          </a:p>
          <a:p>
            <a:pPr marL="628650" lvl="1" indent="-171450">
              <a:buFontTx/>
              <a:buChar char="-"/>
            </a:pPr>
            <a:endParaRPr lang="nb-NO" b="1" noProof="0" dirty="0"/>
          </a:p>
          <a:p>
            <a:pPr marL="0" lvl="0" indent="0">
              <a:buFontTx/>
              <a:buNone/>
            </a:pPr>
            <a:r>
              <a:rPr lang="nb-NO" b="0" noProof="0" dirty="0"/>
              <a:t>Forklar hvordan vi kan gjøre oss synlig i lufta ovenfor andre: F.eks. krappe svinger / 360. Kan gjøres dersom vi er usikker på om andre har observert oss.</a:t>
            </a:r>
          </a:p>
          <a:p>
            <a:pPr marL="0" lvl="0" indent="0">
              <a:buFontTx/>
              <a:buNone/>
            </a:pPr>
            <a:endParaRPr lang="nb-NO"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noProof="0" dirty="0"/>
              <a:t>Spørsmål: </a:t>
            </a:r>
            <a:r>
              <a:rPr lang="en-NO" b="1" dirty="0"/>
              <a:t>Hvordan kan vi gjøre oss mer synlig i lufta dersom vi er usikker på om andre ikke ser oss? </a:t>
            </a:r>
          </a:p>
          <a:p>
            <a:pPr marL="171450" lvl="0" indent="-171450">
              <a:buFontTx/>
              <a:buChar char="-"/>
            </a:pPr>
            <a:r>
              <a:rPr lang="nb-NO" b="0" noProof="0" dirty="0"/>
              <a:t>Kan ta krappe 360 svinger. Det øker sjansen for at andre ser oss.</a:t>
            </a:r>
          </a:p>
          <a:p>
            <a:pPr marL="171450" lvl="0" indent="-171450">
              <a:buFontTx/>
              <a:buChar char="-"/>
            </a:pPr>
            <a:r>
              <a:rPr lang="nb-NO" b="0" noProof="0" dirty="0"/>
              <a:t>Velge en fargerik vinge slik at man ikke like lett går i ett med landskapet.</a:t>
            </a:r>
          </a:p>
          <a:p>
            <a:pPr marL="171450" lvl="0" indent="-171450">
              <a:buFontTx/>
              <a:buChar char="-"/>
            </a:pPr>
            <a:r>
              <a:rPr lang="nb-NO" b="0" noProof="0" dirty="0"/>
              <a:t>Husk å anta at andre ikke kan se deg. Fly bort fra området dersom annen aktivitet som helikopter ankommer.</a:t>
            </a:r>
          </a:p>
          <a:p>
            <a:pPr marL="171450" indent="-171450">
              <a:buFontTx/>
              <a:buChar char="-"/>
            </a:pPr>
            <a:endParaRPr lang="nb-NO" b="0" noProof="0" dirty="0"/>
          </a:p>
          <a:p>
            <a:pPr marL="171450" indent="-171450">
              <a:buFontTx/>
              <a:buChar char="-"/>
            </a:pPr>
            <a:endParaRPr lang="nb-NO" noProof="0" dirty="0"/>
          </a:p>
        </p:txBody>
      </p:sp>
      <p:sp>
        <p:nvSpPr>
          <p:cNvPr id="4" name="Slide Number Placeholder 3"/>
          <p:cNvSpPr>
            <a:spLocks noGrp="1"/>
          </p:cNvSpPr>
          <p:nvPr>
            <p:ph type="sldNum" sz="quarter" idx="5"/>
          </p:nvPr>
        </p:nvSpPr>
        <p:spPr/>
        <p:txBody>
          <a:bodyPr/>
          <a:lstStyle/>
          <a:p>
            <a:fld id="{B9F1247F-D855-E74D-A310-D69EC4452F37}" type="slidenum">
              <a:rPr lang="en-NO" smtClean="0"/>
              <a:t>17</a:t>
            </a:fld>
            <a:endParaRPr lang="en-NO"/>
          </a:p>
        </p:txBody>
      </p:sp>
    </p:spTree>
    <p:extLst>
      <p:ext uri="{BB962C8B-B14F-4D97-AF65-F5344CB8AC3E}">
        <p14:creationId xmlns:p14="http://schemas.microsoft.com/office/powerpoint/2010/main" val="1476288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b="0" dirty="0"/>
          </a:p>
          <a:p>
            <a:pPr marL="171450" indent="-171450">
              <a:buFontTx/>
              <a:buChar char="-"/>
            </a:pPr>
            <a:endParaRPr lang="en-NO" dirty="0"/>
          </a:p>
        </p:txBody>
      </p:sp>
      <p:sp>
        <p:nvSpPr>
          <p:cNvPr id="4" name="Slide Number Placeholder 3"/>
          <p:cNvSpPr>
            <a:spLocks noGrp="1"/>
          </p:cNvSpPr>
          <p:nvPr>
            <p:ph type="sldNum" sz="quarter" idx="5"/>
          </p:nvPr>
        </p:nvSpPr>
        <p:spPr/>
        <p:txBody>
          <a:bodyPr/>
          <a:lstStyle/>
          <a:p>
            <a:fld id="{B9F1247F-D855-E74D-A310-D69EC4452F37}" type="slidenum">
              <a:rPr lang="en-NO" smtClean="0"/>
              <a:t>18</a:t>
            </a:fld>
            <a:endParaRPr lang="en-NO"/>
          </a:p>
        </p:txBody>
      </p:sp>
    </p:spTree>
    <p:extLst>
      <p:ext uri="{BB962C8B-B14F-4D97-AF65-F5344CB8AC3E}">
        <p14:creationId xmlns:p14="http://schemas.microsoft.com/office/powerpoint/2010/main" val="2552707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dirty="0"/>
              <a:t>Forklare hvorfor man skal vike for de under. Lett å se ned, ikke lett å se opp -&gt; man har ikke kontroll på det som skjer over seg. (Husk dette er en ‘</a:t>
            </a:r>
            <a:r>
              <a:rPr lang="nb-NO" dirty="0" err="1"/>
              <a:t>gentlemannsregel</a:t>
            </a:r>
            <a:r>
              <a:rPr lang="nb-NO" dirty="0"/>
              <a:t>’ og ikke lovfestet som plikten til å vike til høyre)</a:t>
            </a:r>
          </a:p>
          <a:p>
            <a:pPr marL="171450" indent="-171450">
              <a:buFontTx/>
              <a:buChar char="-"/>
            </a:pPr>
            <a:r>
              <a:rPr lang="nb-NO" sz="1200" b="0" strike="noStrike" spc="-1" dirty="0">
                <a:latin typeface="Arial"/>
              </a:rPr>
              <a:t>(Om man tar igjen noen på heng skal man fly forbi på innsiden)</a:t>
            </a:r>
            <a:endParaRPr lang="nb-NO" dirty="0"/>
          </a:p>
          <a:p>
            <a:pPr marL="171450" indent="-171450">
              <a:buFontTx/>
              <a:buChar char="-"/>
            </a:pPr>
            <a:r>
              <a:rPr lang="nb-NO" b="1" dirty="0"/>
              <a:t>Spørsmål:</a:t>
            </a:r>
            <a:r>
              <a:rPr lang="nb-NO" b="0" dirty="0"/>
              <a:t> Er det forskjell på hvem som skal vike av en paraglider og en hangglider?</a:t>
            </a:r>
            <a:br>
              <a:rPr lang="nb-NO" b="0" dirty="0"/>
            </a:br>
            <a:br>
              <a:rPr lang="nb-NO" b="0" dirty="0"/>
            </a:br>
            <a:r>
              <a:rPr lang="nb-NO" b="0" dirty="0"/>
              <a:t>Denne om omformuleres litt !!!! Noe er faktiske vikepliktsregler – noe er </a:t>
            </a:r>
            <a:r>
              <a:rPr lang="nb-NO" b="0" dirty="0" err="1"/>
              <a:t>gentlemannsregler</a:t>
            </a:r>
            <a:endParaRPr lang="nb-NO" b="1" dirty="0"/>
          </a:p>
          <a:p>
            <a:pPr marL="171450" indent="-171450">
              <a:buFontTx/>
              <a:buChar char="-"/>
            </a:pPr>
            <a:endParaRPr lang="nb-NO" dirty="0"/>
          </a:p>
        </p:txBody>
      </p:sp>
      <p:sp>
        <p:nvSpPr>
          <p:cNvPr id="4" name="Slide Number Placeholder 3"/>
          <p:cNvSpPr>
            <a:spLocks noGrp="1"/>
          </p:cNvSpPr>
          <p:nvPr>
            <p:ph type="sldNum" sz="quarter" idx="5"/>
          </p:nvPr>
        </p:nvSpPr>
        <p:spPr/>
        <p:txBody>
          <a:bodyPr/>
          <a:lstStyle/>
          <a:p>
            <a:fld id="{4E467AAE-8C56-1C47-94FA-F60CD2168938}" type="slidenum">
              <a:rPr lang="en-NO" smtClean="0"/>
              <a:t>19</a:t>
            </a:fld>
            <a:endParaRPr lang="en-NO"/>
          </a:p>
        </p:txBody>
      </p:sp>
    </p:spTree>
    <p:extLst>
      <p:ext uri="{BB962C8B-B14F-4D97-AF65-F5344CB8AC3E}">
        <p14:creationId xmlns:p14="http://schemas.microsoft.com/office/powerpoint/2010/main" val="1612108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Bef>
                <a:spcPts val="1375"/>
              </a:spcBef>
              <a:spcAft>
                <a:spcPts val="575"/>
              </a:spcAft>
              <a:buFontTx/>
              <a:buNone/>
            </a:pPr>
            <a:r>
              <a:rPr lang="nb-NO" altLang="en-US" sz="1200" dirty="0"/>
              <a:t>Husk igjen at dette er </a:t>
            </a:r>
            <a:r>
              <a:rPr lang="nb-NO" altLang="en-US" sz="1200" dirty="0" err="1"/>
              <a:t>gentlemannsregler</a:t>
            </a:r>
            <a:r>
              <a:rPr lang="nb-NO" altLang="en-US" sz="1200" dirty="0"/>
              <a:t> vi velger å følge – om du noensinne mistenker at noen ikke kommer til å overholde dem, så vik til høyre og gi plass for hvem som  helst som kommer fra høyre, selv i termikk.</a:t>
            </a:r>
            <a:br>
              <a:rPr lang="nb-NO" altLang="en-US" sz="1200" dirty="0"/>
            </a:br>
            <a:br>
              <a:rPr lang="nb-NO" altLang="en-US" sz="1200" dirty="0"/>
            </a:br>
            <a:r>
              <a:rPr lang="nb-NO" altLang="en-US" sz="1200" dirty="0"/>
              <a:t>Kan starte med å forklare </a:t>
            </a:r>
            <a:r>
              <a:rPr lang="nb-NO" altLang="en-US" sz="1200" b="1" dirty="0"/>
              <a:t>hvordan </a:t>
            </a:r>
            <a:r>
              <a:rPr lang="nb-NO" altLang="en-US" sz="1200" b="1" i="0" dirty="0"/>
              <a:t>termikkflyging foregår</a:t>
            </a:r>
            <a:r>
              <a:rPr lang="nb-NO" altLang="en-US" sz="1200" b="1" i="1" dirty="0"/>
              <a:t> </a:t>
            </a:r>
            <a:r>
              <a:rPr lang="nb-NO" altLang="en-US" sz="1200" i="1" dirty="0"/>
              <a:t>,</a:t>
            </a:r>
            <a:r>
              <a:rPr lang="nb-NO" altLang="en-US" sz="1200" i="0" dirty="0"/>
              <a:t> altså at man sirkler seg oppover på varmluften, dersom denne type flyging ikke allerede er forklart i «praktisk flyging» gjennomgang.</a:t>
            </a:r>
          </a:p>
          <a:p>
            <a:pPr marL="171450" indent="-171450" eaLnBrk="1" hangingPunct="1">
              <a:spcBef>
                <a:spcPts val="1375"/>
              </a:spcBef>
              <a:spcAft>
                <a:spcPts val="575"/>
              </a:spcAft>
              <a:buFontTx/>
              <a:buChar char="-"/>
            </a:pPr>
            <a:r>
              <a:rPr lang="nb-NO" altLang="en-US" sz="1200" i="0" dirty="0"/>
              <a:t>Her er det viktig at alle sirkler samme vei for å unngå kollisjoner!</a:t>
            </a:r>
          </a:p>
          <a:p>
            <a:pPr marL="171450" indent="-171450" eaLnBrk="1" hangingPunct="1">
              <a:spcBef>
                <a:spcPts val="1375"/>
              </a:spcBef>
              <a:spcAft>
                <a:spcPts val="575"/>
              </a:spcAft>
              <a:buFontTx/>
              <a:buChar char="-"/>
            </a:pPr>
            <a:endParaRPr lang="nb-NO" altLang="en-US" sz="1200" dirty="0"/>
          </a:p>
          <a:p>
            <a:pPr marL="171450" indent="-171450" eaLnBrk="1" hangingPunct="1">
              <a:spcBef>
                <a:spcPts val="1375"/>
              </a:spcBef>
              <a:spcAft>
                <a:spcPts val="575"/>
              </a:spcAft>
              <a:buFontTx/>
              <a:buChar char="-"/>
            </a:pPr>
            <a:r>
              <a:rPr lang="nb-NO" altLang="en-US" sz="1200" dirty="0"/>
              <a:t>Alle skrur samme vei i en termikkboble</a:t>
            </a:r>
          </a:p>
          <a:p>
            <a:pPr marL="171450" indent="-171450" eaLnBrk="1" hangingPunct="1">
              <a:spcBef>
                <a:spcPts val="1375"/>
              </a:spcBef>
              <a:spcAft>
                <a:spcPts val="575"/>
              </a:spcAft>
              <a:buFontTx/>
              <a:buChar char="-"/>
            </a:pPr>
            <a:r>
              <a:rPr lang="nb-NO" altLang="en-US" sz="1200" dirty="0"/>
              <a:t>Førstemann inn i termikkbobla bestemmer svingretning</a:t>
            </a:r>
          </a:p>
          <a:p>
            <a:pPr marL="171450" indent="-171450" eaLnBrk="1" hangingPunct="1">
              <a:spcBef>
                <a:spcPts val="1375"/>
              </a:spcBef>
              <a:spcAft>
                <a:spcPts val="575"/>
              </a:spcAft>
              <a:buFontTx/>
              <a:buChar char="-"/>
            </a:pPr>
            <a:r>
              <a:rPr lang="nb-NO" altLang="en-US" sz="1200" dirty="0"/>
              <a:t>Konkurranseflyging: </a:t>
            </a:r>
            <a:r>
              <a:rPr lang="nb-NO" altLang="en-US" sz="1200" u="sng" dirty="0"/>
              <a:t>Én</a:t>
            </a:r>
            <a:r>
              <a:rPr lang="nb-NO" altLang="en-US" sz="1200" dirty="0"/>
              <a:t> svingretning frem til luftstart, bytter fra dag til dag</a:t>
            </a:r>
          </a:p>
          <a:p>
            <a:pPr marL="171450" indent="-171450" eaLnBrk="1" hangingPunct="1">
              <a:spcBef>
                <a:spcPts val="1375"/>
              </a:spcBef>
              <a:spcAft>
                <a:spcPts val="575"/>
              </a:spcAft>
              <a:buFontTx/>
              <a:buChar char="-"/>
            </a:pPr>
            <a:r>
              <a:rPr lang="nb-NO" altLang="en-US" sz="1200" dirty="0"/>
              <a:t>Gi god plass når du går inn i en termikkboble</a:t>
            </a:r>
          </a:p>
          <a:p>
            <a:pPr marL="171450" indent="-171450" eaLnBrk="1" hangingPunct="1">
              <a:spcBef>
                <a:spcPts val="1375"/>
              </a:spcBef>
              <a:spcAft>
                <a:spcPts val="575"/>
              </a:spcAft>
              <a:buFontTx/>
              <a:buChar char="-"/>
            </a:pPr>
            <a:endParaRPr lang="nb-NO" dirty="0"/>
          </a:p>
        </p:txBody>
      </p:sp>
      <p:sp>
        <p:nvSpPr>
          <p:cNvPr id="4" name="Slide Number Placeholder 3"/>
          <p:cNvSpPr>
            <a:spLocks noGrp="1"/>
          </p:cNvSpPr>
          <p:nvPr>
            <p:ph type="sldNum" sz="quarter" idx="5"/>
          </p:nvPr>
        </p:nvSpPr>
        <p:spPr/>
        <p:txBody>
          <a:bodyPr/>
          <a:lstStyle/>
          <a:p>
            <a:fld id="{4E467AAE-8C56-1C47-94FA-F60CD2168938}" type="slidenum">
              <a:rPr lang="en-NO" smtClean="0"/>
              <a:t>20</a:t>
            </a:fld>
            <a:endParaRPr lang="en-NO"/>
          </a:p>
        </p:txBody>
      </p:sp>
    </p:spTree>
    <p:extLst>
      <p:ext uri="{BB962C8B-B14F-4D97-AF65-F5344CB8AC3E}">
        <p14:creationId xmlns:p14="http://schemas.microsoft.com/office/powerpoint/2010/main" val="1612108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O" dirty="0"/>
              <a:t>Et luftrom er et avgrenset rom over jordens overflate som brukes til </a:t>
            </a:r>
            <a:r>
              <a:rPr lang="en-NO" b="1" dirty="0"/>
              <a:t>luftfart.</a:t>
            </a:r>
          </a:p>
        </p:txBody>
      </p:sp>
      <p:sp>
        <p:nvSpPr>
          <p:cNvPr id="4" name="Slide Number Placeholder 3"/>
          <p:cNvSpPr>
            <a:spLocks noGrp="1"/>
          </p:cNvSpPr>
          <p:nvPr>
            <p:ph type="sldNum" sz="quarter" idx="5"/>
          </p:nvPr>
        </p:nvSpPr>
        <p:spPr/>
        <p:txBody>
          <a:bodyPr/>
          <a:lstStyle/>
          <a:p>
            <a:fld id="{B9F1247F-D855-E74D-A310-D69EC4452F37}" type="slidenum">
              <a:rPr lang="en-NO" smtClean="0"/>
              <a:t>21</a:t>
            </a:fld>
            <a:endParaRPr lang="en-NO"/>
          </a:p>
        </p:txBody>
      </p:sp>
    </p:spTree>
    <p:extLst>
      <p:ext uri="{BB962C8B-B14F-4D97-AF65-F5344CB8AC3E}">
        <p14:creationId xmlns:p14="http://schemas.microsoft.com/office/powerpoint/2010/main" val="3324967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dirty="0"/>
              <a:t>Kontrollert luftrom betyr at luftrommet er overvåket av ATC (kontrolltårn).</a:t>
            </a:r>
          </a:p>
          <a:p>
            <a:pPr marL="171450" indent="-171450">
              <a:buFontTx/>
              <a:buChar char="-"/>
            </a:pPr>
            <a:r>
              <a:rPr lang="nb-NO" dirty="0"/>
              <a:t>Et typisk ICAO kart kan sees i illustrasjonen til høyre i presentasjonen over.</a:t>
            </a:r>
          </a:p>
        </p:txBody>
      </p:sp>
      <p:sp>
        <p:nvSpPr>
          <p:cNvPr id="4" name="Slide Number Placeholder 3"/>
          <p:cNvSpPr>
            <a:spLocks noGrp="1"/>
          </p:cNvSpPr>
          <p:nvPr>
            <p:ph type="sldNum" sz="quarter" idx="5"/>
          </p:nvPr>
        </p:nvSpPr>
        <p:spPr/>
        <p:txBody>
          <a:bodyPr/>
          <a:lstStyle/>
          <a:p>
            <a:fld id="{B9F1247F-D855-E74D-A310-D69EC4452F37}" type="slidenum">
              <a:rPr lang="en-NO" smtClean="0"/>
              <a:t>22</a:t>
            </a:fld>
            <a:endParaRPr lang="en-NO"/>
          </a:p>
        </p:txBody>
      </p:sp>
    </p:spTree>
    <p:extLst>
      <p:ext uri="{BB962C8B-B14F-4D97-AF65-F5344CB8AC3E}">
        <p14:creationId xmlns:p14="http://schemas.microsoft.com/office/powerpoint/2010/main" val="2679385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Her vil man kunne få tillatelse fra ATC til å fly i noen kontrollert luftrom (CTR, TMA)</a:t>
            </a:r>
          </a:p>
        </p:txBody>
      </p:sp>
      <p:sp>
        <p:nvSpPr>
          <p:cNvPr id="4" name="Slide Number Placeholder 3"/>
          <p:cNvSpPr>
            <a:spLocks noGrp="1"/>
          </p:cNvSpPr>
          <p:nvPr>
            <p:ph type="sldNum" sz="quarter" idx="5"/>
          </p:nvPr>
        </p:nvSpPr>
        <p:spPr/>
        <p:txBody>
          <a:bodyPr/>
          <a:lstStyle/>
          <a:p>
            <a:fld id="{B9F1247F-D855-E74D-A310-D69EC4452F37}" type="slidenum">
              <a:rPr lang="en-NO" smtClean="0"/>
              <a:t>23</a:t>
            </a:fld>
            <a:endParaRPr lang="en-NO"/>
          </a:p>
        </p:txBody>
      </p:sp>
    </p:spTree>
    <p:extLst>
      <p:ext uri="{BB962C8B-B14F-4D97-AF65-F5344CB8AC3E}">
        <p14:creationId xmlns:p14="http://schemas.microsoft.com/office/powerpoint/2010/main" val="3198453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O" dirty="0"/>
              <a:t>På samme måte som at det er ulovlig å kjøre bil uten sertifikat er det ulovlig å fly uten </a:t>
            </a:r>
            <a:r>
              <a:rPr lang="nb-NO" dirty="0"/>
              <a:t>kompetansebevis</a:t>
            </a:r>
            <a:r>
              <a:rPr lang="en-NO" dirty="0"/>
              <a:t>. Kan være greit å nevne, da veldig mange ikke er klar over dette før kurs. Det er ikke som dykking, kiting, eller andre uregulerte sporter i Norge.</a:t>
            </a:r>
            <a:endParaRPr lang="nb-NO" dirty="0"/>
          </a:p>
          <a:p>
            <a:pPr marL="171450" indent="-171450">
              <a:buFontTx/>
              <a:buChar char="-"/>
            </a:pPr>
            <a:r>
              <a:rPr lang="en-NO" dirty="0"/>
              <a:t>Siden vi befinner oss i et luftrom som også benyttes av andre (f.eks. kommersiell trafikk, Norwegian, SAS, luftambulanse, etc.) er det viktig at alle kjenner spillereglene. Det er dette utdanningen legger grunnlaget for (kan nok en gang for enkelthets skyld sammenlignes med vanlig sertifikat og trafikkregler).</a:t>
            </a:r>
          </a:p>
        </p:txBody>
      </p:sp>
      <p:sp>
        <p:nvSpPr>
          <p:cNvPr id="4" name="Slide Number Placeholder 3"/>
          <p:cNvSpPr>
            <a:spLocks noGrp="1"/>
          </p:cNvSpPr>
          <p:nvPr>
            <p:ph type="sldNum" sz="quarter" idx="5"/>
          </p:nvPr>
        </p:nvSpPr>
        <p:spPr/>
        <p:txBody>
          <a:bodyPr/>
          <a:lstStyle/>
          <a:p>
            <a:fld id="{B9F1247F-D855-E74D-A310-D69EC4452F37}" type="slidenum">
              <a:rPr lang="en-NO" smtClean="0"/>
              <a:t>3</a:t>
            </a:fld>
            <a:endParaRPr lang="en-NO"/>
          </a:p>
        </p:txBody>
      </p:sp>
    </p:spTree>
    <p:extLst>
      <p:ext uri="{BB962C8B-B14F-4D97-AF65-F5344CB8AC3E}">
        <p14:creationId xmlns:p14="http://schemas.microsoft.com/office/powerpoint/2010/main" val="3682744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dirty="0"/>
              <a:t>For klasse G luftrom er derfor alle berørte parter (alle som befinner seg i lufta) prisgitt at spillereglene følges. Man må være våken og observant. </a:t>
            </a:r>
          </a:p>
          <a:p>
            <a:pPr marL="171450" indent="-171450">
              <a:buFontTx/>
              <a:buChar char="-"/>
            </a:pPr>
            <a:endParaRPr lang="nb-NO" dirty="0"/>
          </a:p>
        </p:txBody>
      </p:sp>
      <p:sp>
        <p:nvSpPr>
          <p:cNvPr id="4" name="Slide Number Placeholder 3"/>
          <p:cNvSpPr>
            <a:spLocks noGrp="1"/>
          </p:cNvSpPr>
          <p:nvPr>
            <p:ph type="sldNum" sz="quarter" idx="5"/>
          </p:nvPr>
        </p:nvSpPr>
        <p:spPr/>
        <p:txBody>
          <a:bodyPr/>
          <a:lstStyle/>
          <a:p>
            <a:fld id="{B9F1247F-D855-E74D-A310-D69EC4452F37}" type="slidenum">
              <a:rPr lang="en-NO" smtClean="0"/>
              <a:t>24</a:t>
            </a:fld>
            <a:endParaRPr lang="en-NO"/>
          </a:p>
        </p:txBody>
      </p:sp>
    </p:spTree>
    <p:extLst>
      <p:ext uri="{BB962C8B-B14F-4D97-AF65-F5344CB8AC3E}">
        <p14:creationId xmlns:p14="http://schemas.microsoft.com/office/powerpoint/2010/main" val="2344405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Luftrom klassifisering: </a:t>
            </a:r>
            <a:r>
              <a:rPr lang="nb-NO" dirty="0" err="1"/>
              <a:t>https</a:t>
            </a:r>
            <a:r>
              <a:rPr lang="nb-NO" dirty="0"/>
              <a:t>://</a:t>
            </a:r>
            <a:r>
              <a:rPr lang="nb-NO" dirty="0" err="1"/>
              <a:t>en.wikipedia.org</a:t>
            </a:r>
            <a:r>
              <a:rPr lang="nb-NO" dirty="0"/>
              <a:t>/wiki/</a:t>
            </a:r>
            <a:r>
              <a:rPr lang="nb-NO" dirty="0" err="1"/>
              <a:t>Airspace_class</a:t>
            </a:r>
            <a:endParaRPr lang="nb-NO" dirty="0"/>
          </a:p>
          <a:p>
            <a:endParaRPr lang="nb-NO" dirty="0"/>
          </a:p>
        </p:txBody>
      </p:sp>
      <p:sp>
        <p:nvSpPr>
          <p:cNvPr id="4" name="Slide Number Placeholder 3"/>
          <p:cNvSpPr>
            <a:spLocks noGrp="1"/>
          </p:cNvSpPr>
          <p:nvPr>
            <p:ph type="sldNum" sz="quarter" idx="5"/>
          </p:nvPr>
        </p:nvSpPr>
        <p:spPr/>
        <p:txBody>
          <a:bodyPr/>
          <a:lstStyle/>
          <a:p>
            <a:fld id="{B9F1247F-D855-E74D-A310-D69EC4452F37}" type="slidenum">
              <a:rPr lang="en-NO" smtClean="0"/>
              <a:t>25</a:t>
            </a:fld>
            <a:endParaRPr lang="en-NO"/>
          </a:p>
        </p:txBody>
      </p:sp>
    </p:spTree>
    <p:extLst>
      <p:ext uri="{BB962C8B-B14F-4D97-AF65-F5344CB8AC3E}">
        <p14:creationId xmlns:p14="http://schemas.microsoft.com/office/powerpoint/2010/main" val="542890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har som utgangspunkt </a:t>
            </a:r>
            <a:r>
              <a:rPr lang="nb-NO" b="1" dirty="0"/>
              <a:t>ikke lov å fly i kontrollert luftrom.</a:t>
            </a:r>
            <a:r>
              <a:rPr lang="nb-NO" b="0" dirty="0"/>
              <a:t> Som paraglider flygere må vi gjøre oss kjent med luftrommene der vi skal fly, og unngå disse.</a:t>
            </a:r>
          </a:p>
          <a:p>
            <a:endParaRPr lang="nb-NO" dirty="0">
              <a:cs typeface="Calibri"/>
            </a:endParaRPr>
          </a:p>
          <a:p>
            <a:r>
              <a:rPr lang="nb-NO" dirty="0">
                <a:cs typeface="Calibri"/>
              </a:rPr>
              <a:t>Hent opp oversikt over Norske luftrom her (vis gjerne luftrom på steder vi skal fly i løpet av kurset):</a:t>
            </a:r>
          </a:p>
          <a:p>
            <a:r>
              <a:rPr lang="nb-NO" dirty="0">
                <a:cs typeface="Calibri"/>
              </a:rPr>
              <a:t>- </a:t>
            </a:r>
            <a:r>
              <a:rPr lang="nb-NO" dirty="0">
                <a:hlinkClick r:id="rId3"/>
              </a:rPr>
              <a:t>http://luftrom.info/viewer.html#8/59.860/6.378/</a:t>
            </a:r>
            <a:endParaRPr lang="nb-NO" dirty="0">
              <a:cs typeface="Calibri"/>
            </a:endParaRPr>
          </a:p>
          <a:p>
            <a:r>
              <a:rPr lang="nb-NO" dirty="0">
                <a:cs typeface="Calibri"/>
              </a:rPr>
              <a:t>- Man finner også luftromsinfo her: </a:t>
            </a:r>
            <a:r>
              <a:rPr lang="nb-NO" dirty="0">
                <a:hlinkClick r:id="rId4"/>
              </a:rPr>
              <a:t>https://www.ippc.no/ippc/index.jsp</a:t>
            </a:r>
            <a:endParaRPr lang="nb-NO" dirty="0">
              <a:cs typeface="Calibri" panose="020F0502020204030204"/>
            </a:endParaRPr>
          </a:p>
          <a:p>
            <a:endParaRPr lang="nb-NO" dirty="0">
              <a:cs typeface="Calibri" panose="020F0502020204030204"/>
            </a:endParaRPr>
          </a:p>
        </p:txBody>
      </p:sp>
      <p:sp>
        <p:nvSpPr>
          <p:cNvPr id="4" name="Slide Number Placeholder 3"/>
          <p:cNvSpPr>
            <a:spLocks noGrp="1"/>
          </p:cNvSpPr>
          <p:nvPr>
            <p:ph type="sldNum" sz="quarter" idx="5"/>
          </p:nvPr>
        </p:nvSpPr>
        <p:spPr/>
        <p:txBody>
          <a:bodyPr/>
          <a:lstStyle/>
          <a:p>
            <a:fld id="{B9F1247F-D855-E74D-A310-D69EC4452F37}" type="slidenum">
              <a:rPr lang="en-NO" smtClean="0"/>
              <a:t>26</a:t>
            </a:fld>
            <a:endParaRPr lang="en-NO"/>
          </a:p>
        </p:txBody>
      </p:sp>
    </p:spTree>
    <p:extLst>
      <p:ext uri="{BB962C8B-B14F-4D97-AF65-F5344CB8AC3E}">
        <p14:creationId xmlns:p14="http://schemas.microsoft.com/office/powerpoint/2010/main" val="3410757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dirty="0"/>
              <a:t>OBS </a:t>
            </a:r>
            <a:r>
              <a:rPr lang="nb-NO" dirty="0" err="1"/>
              <a:t>OBS</a:t>
            </a:r>
            <a:r>
              <a:rPr lang="nb-NO" dirty="0"/>
              <a:t> – DISSE FORSVINNER 1/12/2023 OG ERSTATTES TROLIG AV FAREOMRÅDER MED FORHÅPENTLIGVIS SAMME PROSEDYRE FOR BRUK</a:t>
            </a:r>
          </a:p>
          <a:p>
            <a:pPr marL="171450" indent="-171450">
              <a:buFontTx/>
              <a:buChar char="-"/>
            </a:pPr>
            <a:endParaRPr lang="nb-NO" dirty="0"/>
          </a:p>
          <a:p>
            <a:pPr marL="171450" indent="-171450">
              <a:buFontTx/>
              <a:buChar char="-"/>
            </a:pPr>
            <a:r>
              <a:rPr lang="nb-NO" dirty="0"/>
              <a:t>Her kan kan finne frem luftsportsområder i kart som eksempler, for eksempel fallskjerm dropp-området til Voss, etc.</a:t>
            </a:r>
          </a:p>
          <a:p>
            <a:pPr marL="171450" indent="-171450">
              <a:buFontTx/>
              <a:buChar char="-"/>
            </a:pPr>
            <a:endParaRPr lang="nb-NO" dirty="0">
              <a:cs typeface="Calibri"/>
            </a:endParaRPr>
          </a:p>
          <a:p>
            <a:pPr marL="171450" indent="-171450">
              <a:buFont typeface="Arial"/>
              <a:buChar char="•"/>
            </a:pPr>
            <a:r>
              <a:rPr lang="nb-NO" dirty="0">
                <a:cs typeface="Calibri"/>
              </a:rPr>
              <a:t>Luftsportsområder finnes i denne oversikten: </a:t>
            </a:r>
            <a:r>
              <a:rPr lang="nb-NO" dirty="0">
                <a:hlinkClick r:id="rId3"/>
              </a:rPr>
              <a:t>https://ais.avinor.no/no/AIP/View/116/2022-07-14-AIRAC/html/eAIP/EN-ENR-5.5-en-GB.html</a:t>
            </a:r>
            <a:endParaRPr lang="nb-NO" dirty="0">
              <a:cs typeface="Calibri"/>
            </a:endParaRPr>
          </a:p>
          <a:p>
            <a:pPr lvl="1" indent="-171450">
              <a:buFont typeface="Arial"/>
              <a:buChar char="•"/>
            </a:pPr>
            <a:r>
              <a:rPr lang="nb-NO" dirty="0">
                <a:cs typeface="Calibri"/>
              </a:rPr>
              <a:t>Det er imidlertid enklere å visuelt se disse her: </a:t>
            </a:r>
            <a:r>
              <a:rPr lang="nb-NO" dirty="0">
                <a:hlinkClick r:id="rId4"/>
              </a:rPr>
              <a:t>https://luftrom.info/viewer.html#4/65.50/17.00/</a:t>
            </a:r>
            <a:endParaRPr lang="nb-NO" dirty="0">
              <a:cs typeface="Calibri"/>
              <a:hlinkClick r:id="rId4"/>
            </a:endParaRPr>
          </a:p>
          <a:p>
            <a:pPr lvl="1" indent="-171450">
              <a:buFont typeface="Arial"/>
              <a:buChar char="•"/>
            </a:pPr>
            <a:endParaRPr lang="nb-NO" dirty="0">
              <a:cs typeface="Calibri"/>
            </a:endParaRPr>
          </a:p>
          <a:p>
            <a:pPr lvl="1" indent="-171450">
              <a:buFont typeface="Arial"/>
              <a:buChar char="•"/>
            </a:pPr>
            <a:endParaRPr lang="nb-NO" dirty="0">
              <a:cs typeface="Calibri"/>
            </a:endParaRPr>
          </a:p>
          <a:p>
            <a:pPr lvl="1" indent="-171450">
              <a:buFont typeface="Arial"/>
              <a:buChar char="•"/>
            </a:pPr>
            <a:endParaRPr lang="nb-NO" dirty="0">
              <a:cs typeface="Calibri"/>
            </a:endParaRPr>
          </a:p>
        </p:txBody>
      </p:sp>
      <p:sp>
        <p:nvSpPr>
          <p:cNvPr id="4" name="Slide Number Placeholder 3"/>
          <p:cNvSpPr>
            <a:spLocks noGrp="1"/>
          </p:cNvSpPr>
          <p:nvPr>
            <p:ph type="sldNum" sz="quarter" idx="5"/>
          </p:nvPr>
        </p:nvSpPr>
        <p:spPr/>
        <p:txBody>
          <a:bodyPr/>
          <a:lstStyle/>
          <a:p>
            <a:fld id="{B9F1247F-D855-E74D-A310-D69EC4452F37}" type="slidenum">
              <a:rPr lang="en-NO" smtClean="0"/>
              <a:t>27</a:t>
            </a:fld>
            <a:endParaRPr lang="en-NO"/>
          </a:p>
        </p:txBody>
      </p:sp>
    </p:spTree>
    <p:extLst>
      <p:ext uri="{BB962C8B-B14F-4D97-AF65-F5344CB8AC3E}">
        <p14:creationId xmlns:p14="http://schemas.microsoft.com/office/powerpoint/2010/main" val="4116430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noProof="0" dirty="0"/>
              <a:t>AFIS enheter i Norge: </a:t>
            </a:r>
            <a:r>
              <a:rPr lang="nb-NO" noProof="0" dirty="0" err="1"/>
              <a:t>https</a:t>
            </a:r>
            <a:r>
              <a:rPr lang="nb-NO" noProof="0" dirty="0"/>
              <a:t>://</a:t>
            </a:r>
            <a:r>
              <a:rPr lang="nb-NO" noProof="0" dirty="0" err="1"/>
              <a:t>no.wikipedia.org</a:t>
            </a:r>
            <a:r>
              <a:rPr lang="nb-NO" noProof="0" dirty="0"/>
              <a:t>/wiki/AFIS-enhet</a:t>
            </a:r>
          </a:p>
          <a:p>
            <a:pPr marL="171450" indent="-171450">
              <a:buFontTx/>
              <a:buChar char="-"/>
            </a:pPr>
            <a:r>
              <a:rPr lang="nb-NO" noProof="0" dirty="0"/>
              <a:t>AFIS = </a:t>
            </a:r>
            <a:r>
              <a:rPr lang="en-GB" sz="1200" b="0" i="1" u="none" strike="noStrike" kern="1200" noProof="0" dirty="0">
                <a:solidFill>
                  <a:schemeClr val="tx1"/>
                </a:solidFill>
                <a:effectLst/>
                <a:latin typeface="+mn-lt"/>
                <a:ea typeface="+mn-ea"/>
                <a:cs typeface="+mn-cs"/>
              </a:rPr>
              <a:t>aerodrome flight information service unit</a:t>
            </a:r>
          </a:p>
          <a:p>
            <a:pPr marL="171450" indent="-171450">
              <a:buFontTx/>
              <a:buChar char="-"/>
            </a:pPr>
            <a:r>
              <a:rPr lang="nb-NO" sz="1200" b="0" i="0" u="none" strike="noStrike" kern="1200" noProof="0" dirty="0">
                <a:solidFill>
                  <a:schemeClr val="tx1"/>
                </a:solidFill>
                <a:effectLst/>
                <a:latin typeface="+mn-lt"/>
                <a:ea typeface="+mn-ea"/>
                <a:cs typeface="+mn-cs"/>
              </a:rPr>
              <a:t>AFIS-tjenesten styres av en </a:t>
            </a:r>
            <a:r>
              <a:rPr lang="nb-NO" sz="1200" b="1" i="0" u="none" strike="noStrike" kern="1200" noProof="0" dirty="0">
                <a:solidFill>
                  <a:schemeClr val="tx1"/>
                </a:solidFill>
                <a:effectLst/>
                <a:latin typeface="+mn-lt"/>
                <a:ea typeface="+mn-ea"/>
                <a:cs typeface="+mn-cs"/>
              </a:rPr>
              <a:t>AFIS-fullmektig</a:t>
            </a:r>
            <a:r>
              <a:rPr lang="nb-NO" sz="1200" b="0" i="0" u="none" strike="noStrike" kern="1200" noProof="0" dirty="0">
                <a:solidFill>
                  <a:schemeClr val="tx1"/>
                </a:solidFill>
                <a:effectLst/>
                <a:latin typeface="+mn-lt"/>
                <a:ea typeface="+mn-ea"/>
                <a:cs typeface="+mn-cs"/>
              </a:rPr>
              <a:t> som i motsetning til kontrollert luftrom, ikke styrer/kontrollerer lufttrafikken. Kun informasjon.</a:t>
            </a:r>
          </a:p>
          <a:p>
            <a:pPr marL="171450" indent="-171450">
              <a:buFontTx/>
              <a:buChar char="-"/>
            </a:pPr>
            <a:endParaRPr lang="nb-NO" sz="1200" b="0" i="0" u="none" strike="noStrike" kern="1200" noProof="0" dirty="0">
              <a:solidFill>
                <a:schemeClr val="tx1"/>
              </a:solidFill>
              <a:effectLst/>
              <a:latin typeface="+mn-lt"/>
              <a:ea typeface="+mn-ea"/>
              <a:cs typeface="+mn-cs"/>
            </a:endParaRPr>
          </a:p>
          <a:p>
            <a:pPr marL="0" indent="0">
              <a:buFontTx/>
              <a:buNone/>
            </a:pPr>
            <a:r>
              <a:rPr lang="nb-NO" sz="1200" b="0" i="0" u="none" strike="noStrike" kern="1200" noProof="0" dirty="0">
                <a:solidFill>
                  <a:schemeClr val="tx1"/>
                </a:solidFill>
                <a:effectLst/>
                <a:latin typeface="+mn-lt"/>
                <a:ea typeface="+mn-ea"/>
                <a:cs typeface="+mn-cs"/>
              </a:rPr>
              <a:t>Typisk vil dette være </a:t>
            </a:r>
            <a:r>
              <a:rPr lang="nb-NO" sz="1200" b="1" i="0" u="none" strike="noStrike" kern="1200" noProof="0" dirty="0">
                <a:solidFill>
                  <a:schemeClr val="tx1"/>
                </a:solidFill>
                <a:effectLst/>
                <a:latin typeface="+mn-lt"/>
                <a:ea typeface="+mn-ea"/>
                <a:cs typeface="+mn-cs"/>
              </a:rPr>
              <a:t>kortbanenettet</a:t>
            </a:r>
            <a:r>
              <a:rPr lang="nb-NO" sz="1200" b="0" i="0" u="none" strike="noStrike" kern="1200" noProof="0" dirty="0">
                <a:solidFill>
                  <a:schemeClr val="tx1"/>
                </a:solidFill>
                <a:effectLst/>
                <a:latin typeface="+mn-lt"/>
                <a:ea typeface="+mn-ea"/>
                <a:cs typeface="+mn-cs"/>
              </a:rPr>
              <a:t> i Norge.</a:t>
            </a:r>
          </a:p>
          <a:p>
            <a:pPr marL="0" indent="0">
              <a:buFontTx/>
              <a:buNone/>
            </a:pPr>
            <a:endParaRPr lang="nb-NO" sz="1200" b="0" i="0" u="none" strike="noStrike" kern="1200" noProof="0" dirty="0">
              <a:solidFill>
                <a:schemeClr val="tx1"/>
              </a:solidFill>
              <a:effectLst/>
              <a:latin typeface="+mn-lt"/>
              <a:ea typeface="+mn-ea"/>
              <a:cs typeface="+mn-cs"/>
            </a:endParaRPr>
          </a:p>
          <a:p>
            <a:pPr marL="171450" indent="-171450">
              <a:buFontTx/>
              <a:buChar char="-"/>
            </a:pPr>
            <a:r>
              <a:rPr lang="nb-NO" sz="1200" b="0" i="0" u="none" strike="noStrike" kern="1200" noProof="0" dirty="0">
                <a:solidFill>
                  <a:schemeClr val="tx1"/>
                </a:solidFill>
                <a:effectLst/>
                <a:latin typeface="+mn-lt"/>
                <a:ea typeface="+mn-ea"/>
                <a:cs typeface="+mn-cs"/>
              </a:rPr>
              <a:t>En AFIS-Enhet er en lufthavn som i utgangspunktet har mindre enn 10.000 flybevegelser (landinger og avganger) i året.</a:t>
            </a:r>
          </a:p>
          <a:p>
            <a:pPr marL="171450" indent="-171450">
              <a:buFontTx/>
              <a:buChar char="-"/>
            </a:pPr>
            <a:r>
              <a:rPr lang="nb-NO" sz="1200" b="0" i="0" u="none" strike="noStrike" kern="1200" noProof="0" dirty="0">
                <a:solidFill>
                  <a:schemeClr val="tx1"/>
                </a:solidFill>
                <a:effectLst/>
                <a:latin typeface="+mn-lt"/>
                <a:ea typeface="+mn-ea"/>
                <a:cs typeface="+mn-cs"/>
              </a:rPr>
              <a:t>Ved flyplasser med mer trafikk enn 10.000 årlige flybevegelser (stamruteplassene) ytes det som regel flykontrolltjeneste, som da utøves av flygeledere og er en kontrollert enhet. </a:t>
            </a:r>
          </a:p>
          <a:p>
            <a:pPr marL="171450" indent="-171450">
              <a:buFontTx/>
              <a:buChar char="-"/>
            </a:pPr>
            <a:r>
              <a:rPr lang="nb-NO" sz="1200" b="0" i="0" u="none" strike="noStrike" kern="1200" noProof="0" dirty="0">
                <a:solidFill>
                  <a:schemeClr val="tx1"/>
                </a:solidFill>
                <a:effectLst/>
                <a:latin typeface="+mn-lt"/>
                <a:ea typeface="+mn-ea"/>
                <a:cs typeface="+mn-cs"/>
              </a:rPr>
              <a:t>Alle flyplasser på det Norske kortbanenettet er AFIS-enheter.</a:t>
            </a:r>
          </a:p>
          <a:p>
            <a:pPr marL="171450" indent="-171450">
              <a:buFontTx/>
              <a:buChar char="-"/>
            </a:pPr>
            <a:endParaRPr lang="nb-NO" sz="1200" b="0" i="0" u="none" strike="noStrike" kern="1200" noProof="0" dirty="0">
              <a:solidFill>
                <a:schemeClr val="tx1"/>
              </a:solidFill>
              <a:effectLst/>
              <a:latin typeface="+mn-lt"/>
              <a:ea typeface="+mn-ea"/>
              <a:cs typeface="+mn-cs"/>
            </a:endParaRPr>
          </a:p>
          <a:p>
            <a:pPr marL="0" indent="0">
              <a:buFontTx/>
              <a:buNone/>
            </a:pPr>
            <a:r>
              <a:rPr lang="nb-NO" sz="1200" b="1" i="0" u="none" strike="noStrike" kern="1200" noProof="0" dirty="0">
                <a:solidFill>
                  <a:schemeClr val="tx1"/>
                </a:solidFill>
                <a:effectLst/>
                <a:latin typeface="+mn-lt"/>
                <a:ea typeface="+mn-ea"/>
                <a:cs typeface="+mn-cs"/>
              </a:rPr>
              <a:t>Om kortbanenettet i Norge:</a:t>
            </a:r>
          </a:p>
          <a:p>
            <a:pPr marL="0" indent="0">
              <a:buFontTx/>
              <a:buNone/>
            </a:pPr>
            <a:r>
              <a:rPr lang="nb-NO" sz="1200" b="0" i="0" u="none" strike="noStrike" kern="1200" noProof="0" dirty="0">
                <a:solidFill>
                  <a:schemeClr val="tx1"/>
                </a:solidFill>
                <a:effectLst/>
                <a:latin typeface="+mn-lt"/>
                <a:ea typeface="+mn-ea"/>
                <a:cs typeface="+mn-cs"/>
              </a:rPr>
              <a:t>«</a:t>
            </a:r>
            <a:r>
              <a:rPr lang="nb-NO" sz="1200" b="0" i="0" u="none" strike="noStrike" kern="1200" dirty="0">
                <a:solidFill>
                  <a:schemeClr val="tx1"/>
                </a:solidFill>
                <a:effectLst/>
                <a:latin typeface="+mn-lt"/>
                <a:ea typeface="+mn-ea"/>
                <a:cs typeface="+mn-cs"/>
              </a:rPr>
              <a:t>Kortbanenettet i Norge et nettverk av kortbaneflyplasser, det vil si mindre flyplasser med </a:t>
            </a:r>
            <a:r>
              <a:rPr lang="nb-NO" sz="1200" b="1" i="0" u="none" strike="noStrike" kern="1200" dirty="0">
                <a:solidFill>
                  <a:schemeClr val="tx1"/>
                </a:solidFill>
                <a:effectLst/>
                <a:latin typeface="+mn-lt"/>
                <a:ea typeface="+mn-ea"/>
                <a:cs typeface="+mn-cs"/>
              </a:rPr>
              <a:t>korte rullebaner </a:t>
            </a:r>
            <a:r>
              <a:rPr lang="nb-NO" sz="1200" b="0" i="0" u="none" strike="noStrike" kern="1200" dirty="0">
                <a:solidFill>
                  <a:schemeClr val="tx1"/>
                </a:solidFill>
                <a:effectLst/>
                <a:latin typeface="+mn-lt"/>
                <a:ea typeface="+mn-ea"/>
                <a:cs typeface="+mn-cs"/>
              </a:rPr>
              <a:t>for fly. Det norske kortbanenettet er et resultat av politiske vedtak som ble gjort i 1960- og begynnelsen av 1970-årene. Målet var å imøtekomme kravet om bedre infrastruktur ute i distriktene, der det var stort ønske om etablering av flyplasser. De fleste flyplassene ble bygget ut i perioden 1968–1975»</a:t>
            </a:r>
            <a:endParaRPr lang="nb-NO" sz="1200" b="0" i="0" u="none" strike="noStrike" kern="1200" noProof="0" dirty="0">
              <a:solidFill>
                <a:schemeClr val="tx1"/>
              </a:solidFill>
              <a:effectLst/>
              <a:latin typeface="+mn-lt"/>
              <a:ea typeface="+mn-ea"/>
              <a:cs typeface="+mn-cs"/>
            </a:endParaRPr>
          </a:p>
          <a:p>
            <a:pPr marL="171450" indent="-171450">
              <a:buFontTx/>
              <a:buChar char="-"/>
            </a:pPr>
            <a:endParaRPr lang="nb-NO" sz="1200" b="0" i="0" u="none" strike="noStrike"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9F1247F-D855-E74D-A310-D69EC4452F37}" type="slidenum">
              <a:rPr lang="en-NO" smtClean="0"/>
              <a:t>28</a:t>
            </a:fld>
            <a:endParaRPr lang="en-NO"/>
          </a:p>
        </p:txBody>
      </p:sp>
    </p:spTree>
    <p:extLst>
      <p:ext uri="{BB962C8B-B14F-4D97-AF65-F5344CB8AC3E}">
        <p14:creationId xmlns:p14="http://schemas.microsoft.com/office/powerpoint/2010/main" val="1188077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dirty="0"/>
              <a:t>Se aktive NOTAM hos Avinor IPPC: </a:t>
            </a:r>
            <a:r>
              <a:rPr lang="nb-NO" b="1" dirty="0">
                <a:hlinkClick r:id="rId3"/>
              </a:rPr>
              <a:t>https://www.ippc.no/</a:t>
            </a:r>
            <a:r>
              <a:rPr lang="nb-NO" b="1" dirty="0"/>
              <a:t>.</a:t>
            </a:r>
          </a:p>
          <a:p>
            <a:pPr marL="171450" indent="-171450">
              <a:buFontTx/>
              <a:buChar char="-"/>
            </a:pPr>
            <a:r>
              <a:rPr lang="nb-NO" dirty="0">
                <a:ea typeface="Calibri"/>
                <a:cs typeface="Calibri"/>
              </a:rPr>
              <a:t>F.eks. under sykkel-VM i Bergen ble luftrommet stengt med en NOTAM.</a:t>
            </a:r>
          </a:p>
          <a:p>
            <a:pPr marL="171450" indent="-171450">
              <a:buFontTx/>
              <a:buChar char="-"/>
            </a:pPr>
            <a:r>
              <a:rPr lang="nb-NO" b="0" dirty="0">
                <a:ea typeface="Calibri"/>
                <a:cs typeface="Calibri"/>
              </a:rPr>
              <a:t>Typisk til paraglider stevner/konkurranser legges ut som NOTAM, slik at andre aktører er observant på økt aktivitet i området.</a:t>
            </a:r>
          </a:p>
          <a:p>
            <a:pPr marL="171450" indent="-171450">
              <a:buFontTx/>
              <a:buChar char="-"/>
            </a:pPr>
            <a:endParaRPr lang="nb-NO"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4E467AAE-8C56-1C47-94FA-F60CD2168938}" type="slidenum">
              <a:rPr lang="en-NO" smtClean="0"/>
              <a:t>29</a:t>
            </a:fld>
            <a:endParaRPr lang="en-NO"/>
          </a:p>
        </p:txBody>
      </p:sp>
    </p:spTree>
    <p:extLst>
      <p:ext uri="{BB962C8B-B14F-4D97-AF65-F5344CB8AC3E}">
        <p14:creationId xmlns:p14="http://schemas.microsoft.com/office/powerpoint/2010/main" val="3821272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Eksempel på NOTAM fra Bygland (</a:t>
            </a:r>
            <a:r>
              <a:rPr lang="nb-NO" dirty="0" err="1"/>
              <a:t>Gamaveka</a:t>
            </a:r>
            <a:r>
              <a:rPr lang="nb-NO" dirty="0"/>
              <a:t> – Paraglider </a:t>
            </a:r>
            <a:r>
              <a:rPr lang="nb-NO" dirty="0" err="1"/>
              <a:t>vinsjing</a:t>
            </a:r>
            <a:r>
              <a:rPr lang="nb-NO" dirty="0"/>
              <a:t>).</a:t>
            </a:r>
          </a:p>
        </p:txBody>
      </p:sp>
      <p:sp>
        <p:nvSpPr>
          <p:cNvPr id="4" name="Slide Number Placeholder 3"/>
          <p:cNvSpPr>
            <a:spLocks noGrp="1"/>
          </p:cNvSpPr>
          <p:nvPr>
            <p:ph type="sldNum" sz="quarter" idx="5"/>
          </p:nvPr>
        </p:nvSpPr>
        <p:spPr/>
        <p:txBody>
          <a:bodyPr/>
          <a:lstStyle/>
          <a:p>
            <a:fld id="{B9F1247F-D855-E74D-A310-D69EC4452F37}" type="slidenum">
              <a:rPr lang="en-NO" smtClean="0"/>
              <a:t>30</a:t>
            </a:fld>
            <a:endParaRPr lang="en-NO"/>
          </a:p>
        </p:txBody>
      </p:sp>
    </p:spTree>
    <p:extLst>
      <p:ext uri="{BB962C8B-B14F-4D97-AF65-F5344CB8AC3E}">
        <p14:creationId xmlns:p14="http://schemas.microsoft.com/office/powerpoint/2010/main" val="1790162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Utdanningsprogrammet er delt inn </a:t>
            </a:r>
            <a:r>
              <a:rPr lang="en-GB" dirty="0"/>
              <a:t>I</a:t>
            </a:r>
            <a:r>
              <a:rPr lang="en-NO" dirty="0"/>
              <a:t> </a:t>
            </a:r>
            <a:r>
              <a:rPr lang="en-NO" b="1" dirty="0"/>
              <a:t>4 steg:</a:t>
            </a:r>
            <a:endParaRPr lang="en-NO" b="0" dirty="0"/>
          </a:p>
          <a:p>
            <a:pPr marL="171450" indent="-171450">
              <a:buFontTx/>
              <a:buChar char="-"/>
            </a:pPr>
            <a:r>
              <a:rPr lang="en-NO" b="0" dirty="0"/>
              <a:t>Forklar hva alle stegene innebærer.</a:t>
            </a:r>
          </a:p>
          <a:p>
            <a:pPr marL="171450" indent="-171450">
              <a:buFontTx/>
              <a:buChar char="-"/>
            </a:pPr>
            <a:r>
              <a:rPr lang="en-NO" b="0" dirty="0"/>
              <a:t>Forklar årsaken og prinsippene for stegvis progresjon; grunnen er sikkerthet og at elevene skal trene på ferdigheter på sitt nåværende trinn.</a:t>
            </a:r>
          </a:p>
          <a:p>
            <a:pPr marL="171450" indent="-171450">
              <a:buFontTx/>
              <a:buChar char="-"/>
            </a:pPr>
            <a:r>
              <a:rPr lang="en-NO" b="0" dirty="0"/>
              <a:t>Stegene skal sikre riktig progresjon og </a:t>
            </a:r>
            <a:r>
              <a:rPr lang="en-NO" b="1" dirty="0"/>
              <a:t>ikke</a:t>
            </a:r>
            <a:r>
              <a:rPr lang="en-NO" b="0" dirty="0"/>
              <a:t> </a:t>
            </a:r>
            <a:r>
              <a:rPr lang="en-NO" b="1" dirty="0"/>
              <a:t>for rask progresjon.</a:t>
            </a:r>
          </a:p>
          <a:p>
            <a:pPr marL="171450" indent="-171450">
              <a:buFontTx/>
              <a:buChar char="-"/>
            </a:pPr>
            <a:r>
              <a:rPr lang="en-NO" b="0" dirty="0"/>
              <a:t>Forklar at hvert steg har egne krav, både for kunnskap og ferdigheter, som må godkjennes før neste steg (det er ikke bare antall flyturer som teller).</a:t>
            </a:r>
          </a:p>
          <a:p>
            <a:pPr marL="171450" indent="-171450">
              <a:buFontTx/>
              <a:buChar char="-"/>
            </a:pPr>
            <a:r>
              <a:rPr lang="en-NO" b="0" dirty="0"/>
              <a:t>Dersom det blir spørsmål om hvor </a:t>
            </a:r>
            <a:r>
              <a:rPr lang="en-NO" b="1" dirty="0"/>
              <a:t>steg 1</a:t>
            </a:r>
            <a:r>
              <a:rPr lang="en-NO" b="0" dirty="0"/>
              <a:t> er</a:t>
            </a:r>
            <a:r>
              <a:rPr lang="en-NO" b="1" dirty="0"/>
              <a:t>, PP1,</a:t>
            </a:r>
            <a:r>
              <a:rPr lang="en-NO" b="0" dirty="0"/>
              <a:t> så kan denne forklares som “bakkeglidningssteg” fra Hanggliderutdannelsen som dette er tatt utgangspunkt i.</a:t>
            </a:r>
            <a:endParaRPr lang="en-NO" dirty="0"/>
          </a:p>
        </p:txBody>
      </p:sp>
      <p:sp>
        <p:nvSpPr>
          <p:cNvPr id="4" name="Slide Number Placeholder 3"/>
          <p:cNvSpPr>
            <a:spLocks noGrp="1"/>
          </p:cNvSpPr>
          <p:nvPr>
            <p:ph type="sldNum" sz="quarter" idx="5"/>
          </p:nvPr>
        </p:nvSpPr>
        <p:spPr/>
        <p:txBody>
          <a:bodyPr/>
          <a:lstStyle/>
          <a:p>
            <a:fld id="{B9F1247F-D855-E74D-A310-D69EC4452F37}" type="slidenum">
              <a:rPr lang="en-NO" smtClean="0"/>
              <a:t>4</a:t>
            </a:fld>
            <a:endParaRPr lang="en-NO"/>
          </a:p>
        </p:txBody>
      </p:sp>
    </p:spTree>
    <p:extLst>
      <p:ext uri="{BB962C8B-B14F-4D97-AF65-F5344CB8AC3E}">
        <p14:creationId xmlns:p14="http://schemas.microsoft.com/office/powerpoint/2010/main" val="2438311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Utdanningsprogrammet er delt inn </a:t>
            </a:r>
            <a:r>
              <a:rPr lang="en-GB" dirty="0"/>
              <a:t>I</a:t>
            </a:r>
            <a:r>
              <a:rPr lang="en-NO" dirty="0"/>
              <a:t> </a:t>
            </a:r>
            <a:r>
              <a:rPr lang="en-NO" b="1" dirty="0"/>
              <a:t>4 steg:</a:t>
            </a:r>
            <a:endParaRPr lang="en-NO" b="0" dirty="0"/>
          </a:p>
          <a:p>
            <a:pPr marL="171450" indent="-171450">
              <a:buFontTx/>
              <a:buChar char="-"/>
            </a:pPr>
            <a:r>
              <a:rPr lang="en-NO" b="0" dirty="0"/>
              <a:t>Forklar hva alle stegene innebærer.</a:t>
            </a:r>
          </a:p>
          <a:p>
            <a:pPr marL="171450" indent="-171450">
              <a:buFontTx/>
              <a:buChar char="-"/>
            </a:pPr>
            <a:r>
              <a:rPr lang="en-NO" b="0" dirty="0"/>
              <a:t>Forklar årsaken og prinsippene for stegvis progresjon; grunnen er sikkerthet og at elevene skal trene på ferdigheter på sitt nåværende trinn.</a:t>
            </a:r>
          </a:p>
          <a:p>
            <a:pPr marL="171450" indent="-171450">
              <a:buFontTx/>
              <a:buChar char="-"/>
            </a:pPr>
            <a:r>
              <a:rPr lang="en-NO" b="0" dirty="0"/>
              <a:t>Stegene skal sikre riktig progresjon og </a:t>
            </a:r>
            <a:r>
              <a:rPr lang="en-NO" b="1" dirty="0"/>
              <a:t>ikke</a:t>
            </a:r>
            <a:r>
              <a:rPr lang="en-NO" b="0" dirty="0"/>
              <a:t> </a:t>
            </a:r>
            <a:r>
              <a:rPr lang="en-NO" b="1" dirty="0"/>
              <a:t>for rask progresjon.</a:t>
            </a:r>
          </a:p>
          <a:p>
            <a:pPr marL="171450" indent="-171450">
              <a:buFontTx/>
              <a:buChar char="-"/>
            </a:pPr>
            <a:r>
              <a:rPr lang="en-NO" b="0" dirty="0"/>
              <a:t>Forklar at hvert steg har egne krav, både for kunnskap og ferdigheter, som må godkjennes før neste steg (det er ikke bare antall flyturer som teller).</a:t>
            </a:r>
          </a:p>
          <a:p>
            <a:pPr marL="171450" indent="-171450">
              <a:buFontTx/>
              <a:buChar char="-"/>
            </a:pPr>
            <a:r>
              <a:rPr lang="en-NO" b="0" dirty="0"/>
              <a:t>Dersom det blir spørsmål om hvor </a:t>
            </a:r>
            <a:r>
              <a:rPr lang="en-NO" b="1" dirty="0"/>
              <a:t>steg 1</a:t>
            </a:r>
            <a:r>
              <a:rPr lang="en-NO" b="0" dirty="0"/>
              <a:t> er</a:t>
            </a:r>
            <a:r>
              <a:rPr lang="en-NO" b="1" dirty="0"/>
              <a:t>, PP1,</a:t>
            </a:r>
            <a:r>
              <a:rPr lang="en-NO" b="0" dirty="0"/>
              <a:t> så kan denne forklares som “bakkeglidningssteg” fra Hanggliderutdannelsen som dette er tatt utgangspunkt i.</a:t>
            </a:r>
            <a:endParaRPr lang="en-NO" dirty="0"/>
          </a:p>
        </p:txBody>
      </p:sp>
      <p:sp>
        <p:nvSpPr>
          <p:cNvPr id="4" name="Slide Number Placeholder 3"/>
          <p:cNvSpPr>
            <a:spLocks noGrp="1"/>
          </p:cNvSpPr>
          <p:nvPr>
            <p:ph type="sldNum" sz="quarter" idx="5"/>
          </p:nvPr>
        </p:nvSpPr>
        <p:spPr/>
        <p:txBody>
          <a:bodyPr/>
          <a:lstStyle/>
          <a:p>
            <a:fld id="{B9F1247F-D855-E74D-A310-D69EC4452F37}" type="slidenum">
              <a:rPr lang="en-NO" smtClean="0"/>
              <a:t>5</a:t>
            </a:fld>
            <a:endParaRPr lang="en-NO"/>
          </a:p>
        </p:txBody>
      </p:sp>
    </p:spTree>
    <p:extLst>
      <p:ext uri="{BB962C8B-B14F-4D97-AF65-F5344CB8AC3E}">
        <p14:creationId xmlns:p14="http://schemas.microsoft.com/office/powerpoint/2010/main" val="3678473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NO" dirty="0"/>
              <a:t>Presisere at </a:t>
            </a:r>
            <a:r>
              <a:rPr lang="nb-NO" dirty="0"/>
              <a:t>dette steget er et </a:t>
            </a:r>
            <a:r>
              <a:rPr lang="nb-NO" b="1" dirty="0"/>
              <a:t>elevstadium.</a:t>
            </a:r>
            <a:r>
              <a:rPr lang="nb-NO" dirty="0"/>
              <a:t> Man er altså </a:t>
            </a:r>
            <a:r>
              <a:rPr lang="nb-NO" b="1" dirty="0"/>
              <a:t>ikke en selvstendig flyger.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b="1" dirty="0"/>
              <a:t>Åpne utdanningsprogrammet</a:t>
            </a:r>
            <a:r>
              <a:rPr lang="nb-NO" b="0" dirty="0"/>
              <a:t> fra NLF.no -&gt; Her står komplett liste over krav, også de som ikke går direkte på ferdigheter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Nøkkelrestriksjoner som PP2:</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b="0" dirty="0"/>
              <a:t>Kan kun fly på steder hvor eleven har utsjekk av instruktør, eller flyger godkjent av instruktør for å foreta utsjekk.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b="0" dirty="0"/>
              <a:t>Skal kun foreta bakkeglidning, start -&gt; innflyging -&gt; landing.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b="0" dirty="0"/>
              <a:t>Årlig fornyelse av elevbevis må godkjennes av instruktør.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b="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b="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b="1" dirty="0"/>
          </a:p>
          <a:p>
            <a:endParaRPr lang="en-NO" dirty="0"/>
          </a:p>
        </p:txBody>
      </p:sp>
      <p:sp>
        <p:nvSpPr>
          <p:cNvPr id="4" name="Slide Number Placeholder 3"/>
          <p:cNvSpPr>
            <a:spLocks noGrp="1"/>
          </p:cNvSpPr>
          <p:nvPr>
            <p:ph type="sldNum" sz="quarter" idx="5"/>
          </p:nvPr>
        </p:nvSpPr>
        <p:spPr/>
        <p:txBody>
          <a:bodyPr/>
          <a:lstStyle/>
          <a:p>
            <a:fld id="{B9F1247F-D855-E74D-A310-D69EC4452F37}" type="slidenum">
              <a:rPr lang="en-NO" smtClean="0"/>
              <a:t>6</a:t>
            </a:fld>
            <a:endParaRPr lang="en-NO"/>
          </a:p>
        </p:txBody>
      </p:sp>
    </p:spTree>
    <p:extLst>
      <p:ext uri="{BB962C8B-B14F-4D97-AF65-F5344CB8AC3E}">
        <p14:creationId xmlns:p14="http://schemas.microsoft.com/office/powerpoint/2010/main" val="2616109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B9F1247F-D855-E74D-A310-D69EC4452F37}" type="slidenum">
              <a:rPr lang="en-NO" smtClean="0"/>
              <a:t>7</a:t>
            </a:fld>
            <a:endParaRPr lang="en-NO"/>
          </a:p>
        </p:txBody>
      </p:sp>
    </p:spTree>
    <p:extLst>
      <p:ext uri="{BB962C8B-B14F-4D97-AF65-F5344CB8AC3E}">
        <p14:creationId xmlns:p14="http://schemas.microsoft.com/office/powerpoint/2010/main" val="2760308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dirty="0"/>
              <a:t>Forklar hva et sikkerhetskurs er.</a:t>
            </a:r>
          </a:p>
          <a:p>
            <a:pPr marL="171450" indent="-171450">
              <a:buFontTx/>
              <a:buChar char="-"/>
            </a:pPr>
            <a:r>
              <a:rPr lang="nb-NO" dirty="0"/>
              <a:t>Akroutsjekk mulig</a:t>
            </a:r>
          </a:p>
          <a:p>
            <a:pPr marL="171450" indent="-171450">
              <a:buFontTx/>
              <a:buChar char="-"/>
            </a:pPr>
            <a:endParaRPr lang="nb-NO" dirty="0"/>
          </a:p>
        </p:txBody>
      </p:sp>
      <p:sp>
        <p:nvSpPr>
          <p:cNvPr id="4" name="Slide Number Placeholder 3"/>
          <p:cNvSpPr>
            <a:spLocks noGrp="1"/>
          </p:cNvSpPr>
          <p:nvPr>
            <p:ph type="sldNum" sz="quarter" idx="5"/>
          </p:nvPr>
        </p:nvSpPr>
        <p:spPr/>
        <p:txBody>
          <a:bodyPr/>
          <a:lstStyle/>
          <a:p>
            <a:fld id="{B9F1247F-D855-E74D-A310-D69EC4452F37}" type="slidenum">
              <a:rPr lang="en-NO" smtClean="0"/>
              <a:t>8</a:t>
            </a:fld>
            <a:endParaRPr lang="en-NO"/>
          </a:p>
        </p:txBody>
      </p:sp>
    </p:spTree>
    <p:extLst>
      <p:ext uri="{BB962C8B-B14F-4D97-AF65-F5344CB8AC3E}">
        <p14:creationId xmlns:p14="http://schemas.microsoft.com/office/powerpoint/2010/main" val="3037522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dirty="0"/>
              <a:t>Forklar ordet </a:t>
            </a:r>
            <a:r>
              <a:rPr lang="nb-NO" b="1" dirty="0"/>
              <a:t>utelanding.</a:t>
            </a:r>
          </a:p>
          <a:p>
            <a:pPr marL="171450" indent="-171450">
              <a:buFontTx/>
              <a:buChar char="-"/>
            </a:pPr>
            <a:r>
              <a:rPr lang="nb-NO" b="0" dirty="0"/>
              <a:t>Vi har også PP5A (akro)</a:t>
            </a:r>
          </a:p>
        </p:txBody>
      </p:sp>
      <p:sp>
        <p:nvSpPr>
          <p:cNvPr id="4" name="Slide Number Placeholder 3"/>
          <p:cNvSpPr>
            <a:spLocks noGrp="1"/>
          </p:cNvSpPr>
          <p:nvPr>
            <p:ph type="sldNum" sz="quarter" idx="5"/>
          </p:nvPr>
        </p:nvSpPr>
        <p:spPr/>
        <p:txBody>
          <a:bodyPr/>
          <a:lstStyle/>
          <a:p>
            <a:fld id="{B9F1247F-D855-E74D-A310-D69EC4452F37}" type="slidenum">
              <a:rPr lang="en-NO" smtClean="0"/>
              <a:t>9</a:t>
            </a:fld>
            <a:endParaRPr lang="en-NO"/>
          </a:p>
        </p:txBody>
      </p:sp>
    </p:spTree>
    <p:extLst>
      <p:ext uri="{BB962C8B-B14F-4D97-AF65-F5344CB8AC3E}">
        <p14:creationId xmlns:p14="http://schemas.microsoft.com/office/powerpoint/2010/main" val="4223558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dirty="0"/>
              <a:t>Man fornyer et gyldig bevis og gjenopptar et som er utløpt – ALLE bevis utløper 31/12 hvert år.</a:t>
            </a:r>
          </a:p>
          <a:p>
            <a:pPr marL="171450" indent="-171450">
              <a:buFontTx/>
              <a:buChar char="-"/>
            </a:pPr>
            <a:endParaRPr lang="nb-NO" dirty="0"/>
          </a:p>
          <a:p>
            <a:pPr marL="171450" indent="-171450">
              <a:buFontTx/>
              <a:buChar char="-"/>
            </a:pPr>
            <a:r>
              <a:rPr lang="nb-NO" dirty="0"/>
              <a:t>Kan sammenlignes med å ha bil:</a:t>
            </a:r>
          </a:p>
          <a:p>
            <a:pPr marL="628650" lvl="1" indent="-171450">
              <a:buFontTx/>
              <a:buChar char="-"/>
            </a:pPr>
            <a:r>
              <a:rPr lang="nb-NO" dirty="0"/>
              <a:t>Årsavgiften tilsvarer kontingent som betales til forbundet.</a:t>
            </a:r>
          </a:p>
          <a:p>
            <a:pPr marL="628650" lvl="1" indent="-171450">
              <a:buFontTx/>
              <a:buChar char="-"/>
            </a:pPr>
            <a:r>
              <a:rPr lang="nb-NO" dirty="0"/>
              <a:t>Ansvar/kasko-forsikring (ref. bil analogi) tilsvarer forsikringen fra NLF.</a:t>
            </a:r>
          </a:p>
          <a:p>
            <a:pPr marL="171450" indent="-171450">
              <a:buFontTx/>
              <a:buChar char="-"/>
            </a:pPr>
            <a:r>
              <a:rPr lang="nb-NO" dirty="0"/>
              <a:t>For PP2 </a:t>
            </a:r>
            <a:r>
              <a:rPr lang="nb-NO" b="1" dirty="0"/>
              <a:t>bør alle turer logges i Flightlog.</a:t>
            </a:r>
            <a:r>
              <a:rPr lang="nb-NO" b="0" dirty="0"/>
              <a:t> Dette brukes som grunnlag for fornying.</a:t>
            </a:r>
          </a:p>
          <a:p>
            <a:pPr marL="171450" indent="-171450">
              <a:buFontTx/>
              <a:buChar char="-"/>
            </a:pPr>
            <a:r>
              <a:rPr lang="nb-NO" b="0" dirty="0"/>
              <a:t>Forklar de ulike </a:t>
            </a:r>
            <a:r>
              <a:rPr lang="nb-NO" b="1" dirty="0"/>
              <a:t>typer forsikring:</a:t>
            </a:r>
            <a:r>
              <a:rPr lang="nb-NO" b="0" dirty="0"/>
              <a:t> Utvidet dekning og reiseforsikring.</a:t>
            </a:r>
          </a:p>
          <a:p>
            <a:pPr marL="171450" indent="-171450">
              <a:buFontTx/>
              <a:buChar char="-"/>
            </a:pPr>
            <a:r>
              <a:rPr lang="nb-NO" b="0" dirty="0"/>
              <a:t>PP2 fornying er en </a:t>
            </a:r>
            <a:r>
              <a:rPr lang="nb-NO" b="1" dirty="0"/>
              <a:t>subjektiv vurdering</a:t>
            </a:r>
            <a:r>
              <a:rPr lang="nb-NO" b="0" dirty="0"/>
              <a:t> av eleven. Bør derfor godkjennes av instruktør som kjenner elev godt.</a:t>
            </a:r>
          </a:p>
          <a:p>
            <a:pPr marL="171450" indent="-171450">
              <a:buFontTx/>
              <a:buChar char="-"/>
            </a:pPr>
            <a:endParaRPr lang="nb-NO" b="0" dirty="0"/>
          </a:p>
          <a:p>
            <a:pPr marL="0" indent="0">
              <a:buFontTx/>
              <a:buNone/>
            </a:pPr>
            <a:r>
              <a:rPr lang="nb-NO" b="1" dirty="0"/>
              <a:t>Hva skjer med utgått elev-/flygebevis? (SS 3.1.5.)</a:t>
            </a:r>
          </a:p>
          <a:p>
            <a:pPr marL="0" indent="0">
              <a:buFontTx/>
              <a:buNone/>
            </a:pPr>
            <a:r>
              <a:rPr lang="nb-NO" dirty="0"/>
              <a:t>Kompetansebevis som er utløpt skal vurderes i hvert enkelt tilfelle og kan gjenopptas med bekreftelse fra instruktør om at utøveren innehar nødvendig luftvett, ferdigheter og kunnskaper. Medlemskap og forsikring skal være betalt, før ferdigheter kan vurderes. Hvis kompetansebeviset er utløpt for mer enn 2 år siden skal det i tillegg avlegges teoriprøve, dersom dette er et krav for å oppnå kompetansen. I tvilstilfeller anbefales det at kompetansetrinnet reduseres.</a:t>
            </a:r>
            <a:endParaRPr lang="nb-NO" b="0" dirty="0"/>
          </a:p>
          <a:p>
            <a:pPr marL="0" indent="0">
              <a:buFontTx/>
              <a:buNone/>
            </a:pPr>
            <a:endParaRPr lang="nb-NO" b="0" dirty="0"/>
          </a:p>
        </p:txBody>
      </p:sp>
      <p:sp>
        <p:nvSpPr>
          <p:cNvPr id="4" name="Slide Number Placeholder 3"/>
          <p:cNvSpPr>
            <a:spLocks noGrp="1"/>
          </p:cNvSpPr>
          <p:nvPr>
            <p:ph type="sldNum" sz="quarter" idx="5"/>
          </p:nvPr>
        </p:nvSpPr>
        <p:spPr/>
        <p:txBody>
          <a:bodyPr/>
          <a:lstStyle/>
          <a:p>
            <a:fld id="{B9F1247F-D855-E74D-A310-D69EC4452F37}" type="slidenum">
              <a:rPr lang="en-NO" smtClean="0"/>
              <a:t>10</a:t>
            </a:fld>
            <a:endParaRPr lang="en-NO"/>
          </a:p>
        </p:txBody>
      </p:sp>
    </p:spTree>
    <p:extLst>
      <p:ext uri="{BB962C8B-B14F-4D97-AF65-F5344CB8AC3E}">
        <p14:creationId xmlns:p14="http://schemas.microsoft.com/office/powerpoint/2010/main" val="566632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emside - Enkel log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B30648-200A-0543-A79C-A2F5271AA8EB}"/>
              </a:ext>
            </a:extLst>
          </p:cNvPr>
          <p:cNvPicPr>
            <a:picLocks noChangeAspect="1"/>
          </p:cNvPicPr>
          <p:nvPr userDrawn="1"/>
        </p:nvPicPr>
        <p:blipFill>
          <a:blip r:embed="rId2"/>
          <a:stretch>
            <a:fillRect/>
          </a:stretch>
        </p:blipFill>
        <p:spPr>
          <a:xfrm>
            <a:off x="1382852" y="1900380"/>
            <a:ext cx="9426295" cy="2628622"/>
          </a:xfrm>
          <a:prstGeom prst="rect">
            <a:avLst/>
          </a:prstGeom>
        </p:spPr>
      </p:pic>
    </p:spTree>
    <p:extLst>
      <p:ext uri="{BB962C8B-B14F-4D97-AF65-F5344CB8AC3E}">
        <p14:creationId xmlns:p14="http://schemas.microsoft.com/office/powerpoint/2010/main" val="3262244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resentasjon - standardside">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cxnSp>
        <p:nvCxnSpPr>
          <p:cNvPr id="17" name="Straight Connector 16">
            <a:extLst>
              <a:ext uri="{FF2B5EF4-FFF2-40B4-BE49-F238E27FC236}">
                <a16:creationId xmlns:a16="http://schemas.microsoft.com/office/drawing/2014/main" id="{2DFFEA8A-BBA9-EB43-BA48-CE9A7A14FE8E}"/>
              </a:ext>
            </a:extLst>
          </p:cNvPr>
          <p:cNvCxnSpPr/>
          <p:nvPr userDrawn="1"/>
        </p:nvCxnSpPr>
        <p:spPr>
          <a:xfrm>
            <a:off x="469900" y="6553200"/>
            <a:ext cx="11036300"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Lover og regler</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560584" y="6136139"/>
            <a:ext cx="1232381" cy="461665"/>
          </a:xfrm>
          <a:prstGeom prst="rect">
            <a:avLst/>
          </a:prstGeom>
          <a:noFill/>
        </p:spPr>
        <p:txBody>
          <a:bodyPr wrap="square" rtlCol="0">
            <a:spAutoFit/>
          </a:bodyPr>
          <a:lstStyle/>
          <a:p>
            <a:r>
              <a:rPr lang="en-NO" sz="2400" b="1" i="1" dirty="0">
                <a:solidFill>
                  <a:srgbClr val="7A9CA7"/>
                </a:solidFill>
                <a:latin typeface="+mn-lt"/>
                <a:ea typeface="Adobe Gothic Std B" panose="020B0800000000000000" pitchFamily="34" charset="-128"/>
                <a:cs typeface="Baghdad" pitchFamily="2" charset="-78"/>
              </a:rPr>
              <a:t>NLF.no</a:t>
            </a:r>
          </a:p>
        </p:txBody>
      </p:sp>
      <p:sp>
        <p:nvSpPr>
          <p:cNvPr id="7" name="Text Placeholder 5">
            <a:extLst>
              <a:ext uri="{FF2B5EF4-FFF2-40B4-BE49-F238E27FC236}">
                <a16:creationId xmlns:a16="http://schemas.microsoft.com/office/drawing/2014/main" id="{2CE74AC0-D1CD-3640-8423-28AF78ADE4C3}"/>
              </a:ext>
            </a:extLst>
          </p:cNvPr>
          <p:cNvSpPr>
            <a:spLocks noGrp="1"/>
          </p:cNvSpPr>
          <p:nvPr>
            <p:ph type="body" sz="quarter" idx="10" hasCustomPrompt="1"/>
          </p:nvPr>
        </p:nvSpPr>
        <p:spPr>
          <a:xfrm>
            <a:off x="775200" y="1353787"/>
            <a:ext cx="4685146" cy="562795"/>
          </a:xfrm>
        </p:spPr>
        <p:txBody>
          <a:bodyPr>
            <a:normAutofit/>
          </a:bodyPr>
          <a:lstStyle>
            <a:lvl1pPr marL="0" indent="0">
              <a:buNone/>
              <a:defRPr sz="3200" b="1"/>
            </a:lvl1pPr>
          </a:lstStyle>
          <a:p>
            <a:pPr lvl="0"/>
            <a:r>
              <a:rPr lang="en-GB" dirty="0"/>
              <a:t>Click to edit heading</a:t>
            </a:r>
            <a:endParaRPr lang="en-NO" dirty="0"/>
          </a:p>
        </p:txBody>
      </p:sp>
      <p:sp>
        <p:nvSpPr>
          <p:cNvPr id="8" name="Text Placeholder 13">
            <a:extLst>
              <a:ext uri="{FF2B5EF4-FFF2-40B4-BE49-F238E27FC236}">
                <a16:creationId xmlns:a16="http://schemas.microsoft.com/office/drawing/2014/main" id="{8A2753B1-BD33-7945-9A70-12A0A42D0F8C}"/>
              </a:ext>
            </a:extLst>
          </p:cNvPr>
          <p:cNvSpPr>
            <a:spLocks noGrp="1"/>
          </p:cNvSpPr>
          <p:nvPr>
            <p:ph type="body" sz="quarter" idx="11" hasCustomPrompt="1"/>
          </p:nvPr>
        </p:nvSpPr>
        <p:spPr>
          <a:xfrm>
            <a:off x="775854" y="2054345"/>
            <a:ext cx="4685146" cy="4016250"/>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body</a:t>
            </a:r>
          </a:p>
        </p:txBody>
      </p:sp>
    </p:spTree>
    <p:extLst>
      <p:ext uri="{BB962C8B-B14F-4D97-AF65-F5344CB8AC3E}">
        <p14:creationId xmlns:p14="http://schemas.microsoft.com/office/powerpoint/2010/main" val="736549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79279-7F1C-2742-B64A-E02431B9CF2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O"/>
          </a:p>
        </p:txBody>
      </p:sp>
      <p:sp>
        <p:nvSpPr>
          <p:cNvPr id="3" name="Subtitle 2">
            <a:extLst>
              <a:ext uri="{FF2B5EF4-FFF2-40B4-BE49-F238E27FC236}">
                <a16:creationId xmlns:a16="http://schemas.microsoft.com/office/drawing/2014/main" id="{A9664B45-ED8A-5641-B283-B4AA4C3FAD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O"/>
          </a:p>
        </p:txBody>
      </p:sp>
      <p:sp>
        <p:nvSpPr>
          <p:cNvPr id="4" name="Date Placeholder 3">
            <a:extLst>
              <a:ext uri="{FF2B5EF4-FFF2-40B4-BE49-F238E27FC236}">
                <a16:creationId xmlns:a16="http://schemas.microsoft.com/office/drawing/2014/main" id="{2F4F76C6-496A-644C-A58C-DB89F1264B0B}"/>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5" name="Footer Placeholder 4">
            <a:extLst>
              <a:ext uri="{FF2B5EF4-FFF2-40B4-BE49-F238E27FC236}">
                <a16:creationId xmlns:a16="http://schemas.microsoft.com/office/drawing/2014/main" id="{12BC1814-1A06-E14A-8C99-B3597C978DF9}"/>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A057502D-542C-FA45-8185-535FEEE5C426}"/>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1369081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9439A-C080-354F-83B3-A4746F6ACA7B}"/>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CAB1566C-262E-0E45-8A3E-A8EF9D40880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B2B04282-3F05-744D-BD40-2CE68CA59D7A}"/>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5" name="Footer Placeholder 4">
            <a:extLst>
              <a:ext uri="{FF2B5EF4-FFF2-40B4-BE49-F238E27FC236}">
                <a16:creationId xmlns:a16="http://schemas.microsoft.com/office/drawing/2014/main" id="{89A7770B-D1B2-384F-B5CF-5DFBE677E6BA}"/>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663D6E92-15E3-B34B-B282-44C92BD8FB4E}"/>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1004973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E8306-3562-1C40-A6CF-5191427A905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O"/>
          </a:p>
        </p:txBody>
      </p:sp>
      <p:sp>
        <p:nvSpPr>
          <p:cNvPr id="3" name="Text Placeholder 2">
            <a:extLst>
              <a:ext uri="{FF2B5EF4-FFF2-40B4-BE49-F238E27FC236}">
                <a16:creationId xmlns:a16="http://schemas.microsoft.com/office/drawing/2014/main" id="{27A04680-0279-6446-B4E6-DBF796D571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7F0716-C187-D04C-98F1-BEDC89B7980D}"/>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5" name="Footer Placeholder 4">
            <a:extLst>
              <a:ext uri="{FF2B5EF4-FFF2-40B4-BE49-F238E27FC236}">
                <a16:creationId xmlns:a16="http://schemas.microsoft.com/office/drawing/2014/main" id="{A9232699-3DF5-7244-83A1-584EAECADE65}"/>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3FB20A58-A424-A844-BBDA-CD302358A492}"/>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1690564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AA331-D89B-AF4F-B412-6BBB9480F7CE}"/>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F71B7DE6-655F-0441-8263-23B804291B6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Content Placeholder 3">
            <a:extLst>
              <a:ext uri="{FF2B5EF4-FFF2-40B4-BE49-F238E27FC236}">
                <a16:creationId xmlns:a16="http://schemas.microsoft.com/office/drawing/2014/main" id="{C12390D3-86D1-6048-8C79-E92E5E62F3E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Date Placeholder 4">
            <a:extLst>
              <a:ext uri="{FF2B5EF4-FFF2-40B4-BE49-F238E27FC236}">
                <a16:creationId xmlns:a16="http://schemas.microsoft.com/office/drawing/2014/main" id="{EB924B94-00C0-9B4D-A759-961A831B5711}"/>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6" name="Footer Placeholder 5">
            <a:extLst>
              <a:ext uri="{FF2B5EF4-FFF2-40B4-BE49-F238E27FC236}">
                <a16:creationId xmlns:a16="http://schemas.microsoft.com/office/drawing/2014/main" id="{222150E8-90AC-9240-9C7B-F34100DBE8F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A4BF234B-B7DA-9A44-8D4E-96F883484710}"/>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3715239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7848E-F0CD-6D4D-9904-133DDA7A94A8}"/>
              </a:ext>
            </a:extLst>
          </p:cNvPr>
          <p:cNvSpPr>
            <a:spLocks noGrp="1"/>
          </p:cNvSpPr>
          <p:nvPr>
            <p:ph type="title"/>
          </p:nvPr>
        </p:nvSpPr>
        <p:spPr>
          <a:xfrm>
            <a:off x="839788" y="365125"/>
            <a:ext cx="10515600" cy="1325563"/>
          </a:xfrm>
        </p:spPr>
        <p:txBody>
          <a:bodyPr/>
          <a:lstStyle/>
          <a:p>
            <a:r>
              <a:rPr lang="en-GB"/>
              <a:t>Click to edit Master title style</a:t>
            </a:r>
            <a:endParaRPr lang="en-NO"/>
          </a:p>
        </p:txBody>
      </p:sp>
      <p:sp>
        <p:nvSpPr>
          <p:cNvPr id="3" name="Text Placeholder 2">
            <a:extLst>
              <a:ext uri="{FF2B5EF4-FFF2-40B4-BE49-F238E27FC236}">
                <a16:creationId xmlns:a16="http://schemas.microsoft.com/office/drawing/2014/main" id="{0CAC582D-12B3-7C4A-A0B0-9FC5527F75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C24095D-3F28-A442-BCEE-604BD028BC8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Text Placeholder 4">
            <a:extLst>
              <a:ext uri="{FF2B5EF4-FFF2-40B4-BE49-F238E27FC236}">
                <a16:creationId xmlns:a16="http://schemas.microsoft.com/office/drawing/2014/main" id="{93A0DB72-3529-E848-9855-96E4F76DED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9ABE240-6AD8-0945-B482-0FF814E705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7" name="Date Placeholder 6">
            <a:extLst>
              <a:ext uri="{FF2B5EF4-FFF2-40B4-BE49-F238E27FC236}">
                <a16:creationId xmlns:a16="http://schemas.microsoft.com/office/drawing/2014/main" id="{F342286F-507E-B149-9267-28E554490EDB}"/>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8" name="Footer Placeholder 7">
            <a:extLst>
              <a:ext uri="{FF2B5EF4-FFF2-40B4-BE49-F238E27FC236}">
                <a16:creationId xmlns:a16="http://schemas.microsoft.com/office/drawing/2014/main" id="{1639D5B2-C3B0-C94D-AAF1-41B1C189D38E}"/>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2BF3B19C-284A-BD43-B369-4444F78494BC}"/>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2011845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F920D-9C98-4348-88BE-CCFF0C1EE8BA}"/>
              </a:ext>
            </a:extLst>
          </p:cNvPr>
          <p:cNvSpPr>
            <a:spLocks noGrp="1"/>
          </p:cNvSpPr>
          <p:nvPr>
            <p:ph type="title"/>
          </p:nvPr>
        </p:nvSpPr>
        <p:spPr/>
        <p:txBody>
          <a:bodyPr/>
          <a:lstStyle/>
          <a:p>
            <a:r>
              <a:rPr lang="en-GB"/>
              <a:t>Click to edit Master title style</a:t>
            </a:r>
            <a:endParaRPr lang="en-NO"/>
          </a:p>
        </p:txBody>
      </p:sp>
      <p:sp>
        <p:nvSpPr>
          <p:cNvPr id="3" name="Date Placeholder 2">
            <a:extLst>
              <a:ext uri="{FF2B5EF4-FFF2-40B4-BE49-F238E27FC236}">
                <a16:creationId xmlns:a16="http://schemas.microsoft.com/office/drawing/2014/main" id="{C5EA5797-30C2-D54E-84F5-716E0F0E1F79}"/>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4" name="Footer Placeholder 3">
            <a:extLst>
              <a:ext uri="{FF2B5EF4-FFF2-40B4-BE49-F238E27FC236}">
                <a16:creationId xmlns:a16="http://schemas.microsoft.com/office/drawing/2014/main" id="{FB71EC06-97F5-6E40-A6E4-3E54BECD395F}"/>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8F65CBE9-F478-F54D-B28B-5400C9A39603}"/>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145061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992F8-B783-6847-84CA-C2B9DC7CA9B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Content Placeholder 2">
            <a:extLst>
              <a:ext uri="{FF2B5EF4-FFF2-40B4-BE49-F238E27FC236}">
                <a16:creationId xmlns:a16="http://schemas.microsoft.com/office/drawing/2014/main" id="{5F1E65CD-E7EB-D648-B011-AE3C7063C8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Text Placeholder 3">
            <a:extLst>
              <a:ext uri="{FF2B5EF4-FFF2-40B4-BE49-F238E27FC236}">
                <a16:creationId xmlns:a16="http://schemas.microsoft.com/office/drawing/2014/main" id="{973CFFA0-FA3D-6E47-BE32-84C4E31756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C950B0F-5209-D64B-B879-9A441395FD55}"/>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6" name="Footer Placeholder 5">
            <a:extLst>
              <a:ext uri="{FF2B5EF4-FFF2-40B4-BE49-F238E27FC236}">
                <a16:creationId xmlns:a16="http://schemas.microsoft.com/office/drawing/2014/main" id="{D141C9CE-2413-0D45-9A15-BFA9D3F7130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B5FF54EA-5B10-EF4A-BB2E-CCBB53DB00B2}"/>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1899130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4BFA-E27B-0249-ADEE-213AAF026F2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Picture Placeholder 2">
            <a:extLst>
              <a:ext uri="{FF2B5EF4-FFF2-40B4-BE49-F238E27FC236}">
                <a16:creationId xmlns:a16="http://schemas.microsoft.com/office/drawing/2014/main" id="{4236660D-785E-734A-81EE-0F1FEFCF5F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B9A86318-1A66-CF45-94A9-1ECE93E417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B8B51A9-42C0-854B-A62D-9363BB1E9932}"/>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6" name="Footer Placeholder 5">
            <a:extLst>
              <a:ext uri="{FF2B5EF4-FFF2-40B4-BE49-F238E27FC236}">
                <a16:creationId xmlns:a16="http://schemas.microsoft.com/office/drawing/2014/main" id="{74C50110-3210-F646-B47C-3F78A61DF3D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A31F624F-6C8D-914D-A3A6-9B8CF3F5B779}"/>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890203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Vikeplik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8155285" y="137721"/>
            <a:ext cx="4036715" cy="6720279"/>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Lover og regler</a:t>
            </a:r>
          </a:p>
        </p:txBody>
      </p:sp>
      <p:cxnSp>
        <p:nvCxnSpPr>
          <p:cNvPr id="17" name="Straight Connector 16">
            <a:extLst>
              <a:ext uri="{FF2B5EF4-FFF2-40B4-BE49-F238E27FC236}">
                <a16:creationId xmlns:a16="http://schemas.microsoft.com/office/drawing/2014/main" id="{2DFFEA8A-BBA9-EB43-BA48-CE9A7A14FE8E}"/>
              </a:ext>
            </a:extLst>
          </p:cNvPr>
          <p:cNvCxnSpPr>
            <a:cxnSpLocks/>
          </p:cNvCxnSpPr>
          <p:nvPr userDrawn="1"/>
        </p:nvCxnSpPr>
        <p:spPr>
          <a:xfrm>
            <a:off x="469900" y="6553200"/>
            <a:ext cx="11072789"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6565104" cy="584776"/>
          </a:xfrm>
        </p:spPr>
        <p:txBody>
          <a:bodyPr>
            <a:normAutofit/>
          </a:bodyPr>
          <a:lstStyle>
            <a:lvl1pPr marL="0" indent="0">
              <a:buNone/>
              <a:defRPr sz="3200" b="1"/>
            </a:lvl1pPr>
          </a:lstStyle>
          <a:p>
            <a:pPr lvl="0"/>
            <a:r>
              <a:rPr lang="en-GB" dirty="0"/>
              <a:t>Click to edit heading</a:t>
            </a:r>
            <a:endParaRPr lang="en-NO" dirty="0"/>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6565104" cy="4267364"/>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body</a:t>
            </a:r>
          </a:p>
        </p:txBody>
      </p:sp>
      <p:sp>
        <p:nvSpPr>
          <p:cNvPr id="16" name="TextBox 15">
            <a:extLst>
              <a:ext uri="{FF2B5EF4-FFF2-40B4-BE49-F238E27FC236}">
                <a16:creationId xmlns:a16="http://schemas.microsoft.com/office/drawing/2014/main" id="{4CECD891-E88B-B742-BE59-B66BCD3C3DC4}"/>
              </a:ext>
            </a:extLst>
          </p:cNvPr>
          <p:cNvSpPr txBox="1"/>
          <p:nvPr userDrawn="1"/>
        </p:nvSpPr>
        <p:spPr>
          <a:xfrm>
            <a:off x="10560584" y="6136139"/>
            <a:ext cx="1232381" cy="461665"/>
          </a:xfrm>
          <a:prstGeom prst="rect">
            <a:avLst/>
          </a:prstGeom>
          <a:noFill/>
        </p:spPr>
        <p:txBody>
          <a:bodyPr wrap="square" rtlCol="0">
            <a:spAutoFit/>
          </a:bodyPr>
          <a:lstStyle/>
          <a:p>
            <a:r>
              <a:rPr lang="en-NO" sz="2400" b="1" i="1" dirty="0">
                <a:solidFill>
                  <a:srgbClr val="7A9CA7"/>
                </a:solidFill>
                <a:latin typeface="+mn-lt"/>
                <a:ea typeface="Adobe Gothic Std B" panose="020B0800000000000000" pitchFamily="34" charset="-128"/>
                <a:cs typeface="Baghdad" pitchFamily="2" charset="-78"/>
              </a:rPr>
              <a:t>NLF.no</a:t>
            </a:r>
          </a:p>
        </p:txBody>
      </p:sp>
    </p:spTree>
    <p:extLst>
      <p:ext uri="{BB962C8B-B14F-4D97-AF65-F5344CB8AC3E}">
        <p14:creationId xmlns:p14="http://schemas.microsoft.com/office/powerpoint/2010/main" val="1121379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emside - bil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77B909B-D828-644E-B620-8F3343243731}"/>
              </a:ext>
            </a:extLst>
          </p:cNvPr>
          <p:cNvPicPr>
            <a:picLocks noChangeAspect="1"/>
          </p:cNvPicPr>
          <p:nvPr userDrawn="1"/>
        </p:nvPicPr>
        <p:blipFill rotWithShape="1">
          <a:blip r:embed="rId2"/>
          <a:srcRect l="2671" r="-2671"/>
          <a:stretch/>
        </p:blipFill>
        <p:spPr>
          <a:xfrm>
            <a:off x="0" y="0"/>
            <a:ext cx="10783020" cy="6858000"/>
          </a:xfrm>
          <a:prstGeom prst="rect">
            <a:avLst/>
          </a:prstGeom>
        </p:spPr>
      </p:pic>
      <p:grpSp>
        <p:nvGrpSpPr>
          <p:cNvPr id="3" name="Group 2">
            <a:extLst>
              <a:ext uri="{FF2B5EF4-FFF2-40B4-BE49-F238E27FC236}">
                <a16:creationId xmlns:a16="http://schemas.microsoft.com/office/drawing/2014/main" id="{1B9E55C8-9F5B-294D-8329-552A79B85DE7}"/>
              </a:ext>
            </a:extLst>
          </p:cNvPr>
          <p:cNvGrpSpPr/>
          <p:nvPr userDrawn="1"/>
        </p:nvGrpSpPr>
        <p:grpSpPr>
          <a:xfrm>
            <a:off x="5967049" y="-213945"/>
            <a:ext cx="6224951" cy="7285890"/>
            <a:chOff x="5967049" y="-213945"/>
            <a:chExt cx="6224951" cy="7285890"/>
          </a:xfrm>
        </p:grpSpPr>
        <p:sp>
          <p:nvSpPr>
            <p:cNvPr id="15" name="Rectangle 14">
              <a:extLst>
                <a:ext uri="{FF2B5EF4-FFF2-40B4-BE49-F238E27FC236}">
                  <a16:creationId xmlns:a16="http://schemas.microsoft.com/office/drawing/2014/main" id="{72C2F2B4-2DF0-9C4A-8BFF-01E9E0B64031}"/>
                </a:ext>
              </a:extLst>
            </p:cNvPr>
            <p:cNvSpPr/>
            <p:nvPr userDrawn="1"/>
          </p:nvSpPr>
          <p:spPr>
            <a:xfrm>
              <a:off x="8025780" y="0"/>
              <a:ext cx="4166220" cy="6858000"/>
            </a:xfrm>
            <a:prstGeom prst="rect">
              <a:avLst/>
            </a:pr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riangle 15">
              <a:extLst>
                <a:ext uri="{FF2B5EF4-FFF2-40B4-BE49-F238E27FC236}">
                  <a16:creationId xmlns:a16="http://schemas.microsoft.com/office/drawing/2014/main" id="{46A372BC-0483-0F49-B603-D4AEE5785075}"/>
                </a:ext>
              </a:extLst>
            </p:cNvPr>
            <p:cNvSpPr/>
            <p:nvPr userDrawn="1"/>
          </p:nvSpPr>
          <p:spPr>
            <a:xfrm rot="10251482">
              <a:off x="5967050" y="-213945"/>
              <a:ext cx="2334048" cy="3981384"/>
            </a:xfrm>
            <a:custGeom>
              <a:avLst/>
              <a:gdLst>
                <a:gd name="connsiteX0" fmla="*/ 0 w 3538594"/>
                <a:gd name="connsiteY0" fmla="*/ 4633389 h 4633389"/>
                <a:gd name="connsiteX1" fmla="*/ 1769297 w 3538594"/>
                <a:gd name="connsiteY1" fmla="*/ 0 h 4633389"/>
                <a:gd name="connsiteX2" fmla="*/ 3538594 w 3538594"/>
                <a:gd name="connsiteY2" fmla="*/ 4633389 h 4633389"/>
                <a:gd name="connsiteX3" fmla="*/ 0 w 3538594"/>
                <a:gd name="connsiteY3" fmla="*/ 4633389 h 4633389"/>
                <a:gd name="connsiteX0" fmla="*/ 0 w 3057084"/>
                <a:gd name="connsiteY0" fmla="*/ 3380637 h 4633389"/>
                <a:gd name="connsiteX1" fmla="*/ 1287787 w 3057084"/>
                <a:gd name="connsiteY1" fmla="*/ 0 h 4633389"/>
                <a:gd name="connsiteX2" fmla="*/ 3057084 w 3057084"/>
                <a:gd name="connsiteY2" fmla="*/ 4633389 h 4633389"/>
                <a:gd name="connsiteX3" fmla="*/ 0 w 3057084"/>
                <a:gd name="connsiteY3" fmla="*/ 3380637 h 4633389"/>
                <a:gd name="connsiteX0" fmla="*/ 0 w 3075065"/>
                <a:gd name="connsiteY0" fmla="*/ 3380637 h 4545498"/>
                <a:gd name="connsiteX1" fmla="*/ 1287787 w 3075065"/>
                <a:gd name="connsiteY1" fmla="*/ 0 h 4545498"/>
                <a:gd name="connsiteX2" fmla="*/ 3075065 w 3075065"/>
                <a:gd name="connsiteY2" fmla="*/ 4545498 h 4545498"/>
                <a:gd name="connsiteX3" fmla="*/ 0 w 3075065"/>
                <a:gd name="connsiteY3" fmla="*/ 3380637 h 4545498"/>
                <a:gd name="connsiteX0" fmla="*/ 0 w 3072367"/>
                <a:gd name="connsiteY0" fmla="*/ 3380637 h 4567511"/>
                <a:gd name="connsiteX1" fmla="*/ 1287787 w 3072367"/>
                <a:gd name="connsiteY1" fmla="*/ 0 h 4567511"/>
                <a:gd name="connsiteX2" fmla="*/ 3072367 w 3072367"/>
                <a:gd name="connsiteY2" fmla="*/ 4567511 h 4567511"/>
                <a:gd name="connsiteX3" fmla="*/ 0 w 3072367"/>
                <a:gd name="connsiteY3" fmla="*/ 3380637 h 4567511"/>
                <a:gd name="connsiteX0" fmla="*/ 0 w 3092451"/>
                <a:gd name="connsiteY0" fmla="*/ 3372917 h 4567511"/>
                <a:gd name="connsiteX1" fmla="*/ 1307871 w 3092451"/>
                <a:gd name="connsiteY1" fmla="*/ 0 h 4567511"/>
                <a:gd name="connsiteX2" fmla="*/ 3092451 w 3092451"/>
                <a:gd name="connsiteY2" fmla="*/ 4567511 h 4567511"/>
                <a:gd name="connsiteX3" fmla="*/ 0 w 3092451"/>
                <a:gd name="connsiteY3" fmla="*/ 3372917 h 4567511"/>
                <a:gd name="connsiteX0" fmla="*/ 0 w 3098241"/>
                <a:gd name="connsiteY0" fmla="*/ 3387979 h 4567511"/>
                <a:gd name="connsiteX1" fmla="*/ 1313661 w 3098241"/>
                <a:gd name="connsiteY1" fmla="*/ 0 h 4567511"/>
                <a:gd name="connsiteX2" fmla="*/ 3098241 w 3098241"/>
                <a:gd name="connsiteY2" fmla="*/ 4567511 h 4567511"/>
                <a:gd name="connsiteX3" fmla="*/ 0 w 3098241"/>
                <a:gd name="connsiteY3" fmla="*/ 3387979 h 4567511"/>
                <a:gd name="connsiteX0" fmla="*/ 0 w 3003930"/>
                <a:gd name="connsiteY0" fmla="*/ 3387979 h 4113646"/>
                <a:gd name="connsiteX1" fmla="*/ 1313661 w 3003930"/>
                <a:gd name="connsiteY1" fmla="*/ 0 h 4113646"/>
                <a:gd name="connsiteX2" fmla="*/ 3003930 w 3003930"/>
                <a:gd name="connsiteY2" fmla="*/ 4113646 h 4113646"/>
                <a:gd name="connsiteX3" fmla="*/ 0 w 3003930"/>
                <a:gd name="connsiteY3" fmla="*/ 3387979 h 4113646"/>
                <a:gd name="connsiteX0" fmla="*/ 0 w 2334048"/>
                <a:gd name="connsiteY0" fmla="*/ 3713625 h 4113646"/>
                <a:gd name="connsiteX1" fmla="*/ 643779 w 2334048"/>
                <a:gd name="connsiteY1" fmla="*/ 0 h 4113646"/>
                <a:gd name="connsiteX2" fmla="*/ 2334048 w 2334048"/>
                <a:gd name="connsiteY2" fmla="*/ 4113646 h 4113646"/>
                <a:gd name="connsiteX3" fmla="*/ 0 w 2334048"/>
                <a:gd name="connsiteY3" fmla="*/ 3713625 h 4113646"/>
                <a:gd name="connsiteX0" fmla="*/ 0 w 2334048"/>
                <a:gd name="connsiteY0" fmla="*/ 3734098 h 4134119"/>
                <a:gd name="connsiteX1" fmla="*/ 585207 w 2334048"/>
                <a:gd name="connsiteY1" fmla="*/ 0 h 4134119"/>
                <a:gd name="connsiteX2" fmla="*/ 2334048 w 2334048"/>
                <a:gd name="connsiteY2" fmla="*/ 4134119 h 4134119"/>
                <a:gd name="connsiteX3" fmla="*/ 0 w 2334048"/>
                <a:gd name="connsiteY3" fmla="*/ 3734098 h 4134119"/>
              </a:gdLst>
              <a:ahLst/>
              <a:cxnLst>
                <a:cxn ang="0">
                  <a:pos x="connsiteX0" y="connsiteY0"/>
                </a:cxn>
                <a:cxn ang="0">
                  <a:pos x="connsiteX1" y="connsiteY1"/>
                </a:cxn>
                <a:cxn ang="0">
                  <a:pos x="connsiteX2" y="connsiteY2"/>
                </a:cxn>
                <a:cxn ang="0">
                  <a:pos x="connsiteX3" y="connsiteY3"/>
                </a:cxn>
              </a:cxnLst>
              <a:rect l="l" t="t" r="r" b="b"/>
              <a:pathLst>
                <a:path w="2334048" h="4134119">
                  <a:moveTo>
                    <a:pt x="0" y="3734098"/>
                  </a:moveTo>
                  <a:lnTo>
                    <a:pt x="585207" y="0"/>
                  </a:lnTo>
                  <a:lnTo>
                    <a:pt x="2334048" y="4134119"/>
                  </a:lnTo>
                  <a:lnTo>
                    <a:pt x="0" y="3734098"/>
                  </a:lnTo>
                  <a:close/>
                </a:path>
              </a:pathLst>
            </a:cu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riangle 15">
              <a:extLst>
                <a:ext uri="{FF2B5EF4-FFF2-40B4-BE49-F238E27FC236}">
                  <a16:creationId xmlns:a16="http://schemas.microsoft.com/office/drawing/2014/main" id="{5FEB41FA-875A-9F45-8B38-F4CFE7D9483A}"/>
                </a:ext>
              </a:extLst>
            </p:cNvPr>
            <p:cNvSpPr/>
            <p:nvPr userDrawn="1"/>
          </p:nvSpPr>
          <p:spPr>
            <a:xfrm rot="11348518" flipV="1">
              <a:off x="5967049" y="3090561"/>
              <a:ext cx="2334048" cy="3981384"/>
            </a:xfrm>
            <a:custGeom>
              <a:avLst/>
              <a:gdLst>
                <a:gd name="connsiteX0" fmla="*/ 0 w 3538594"/>
                <a:gd name="connsiteY0" fmla="*/ 4633389 h 4633389"/>
                <a:gd name="connsiteX1" fmla="*/ 1769297 w 3538594"/>
                <a:gd name="connsiteY1" fmla="*/ 0 h 4633389"/>
                <a:gd name="connsiteX2" fmla="*/ 3538594 w 3538594"/>
                <a:gd name="connsiteY2" fmla="*/ 4633389 h 4633389"/>
                <a:gd name="connsiteX3" fmla="*/ 0 w 3538594"/>
                <a:gd name="connsiteY3" fmla="*/ 4633389 h 4633389"/>
                <a:gd name="connsiteX0" fmla="*/ 0 w 3057084"/>
                <a:gd name="connsiteY0" fmla="*/ 3380637 h 4633389"/>
                <a:gd name="connsiteX1" fmla="*/ 1287787 w 3057084"/>
                <a:gd name="connsiteY1" fmla="*/ 0 h 4633389"/>
                <a:gd name="connsiteX2" fmla="*/ 3057084 w 3057084"/>
                <a:gd name="connsiteY2" fmla="*/ 4633389 h 4633389"/>
                <a:gd name="connsiteX3" fmla="*/ 0 w 3057084"/>
                <a:gd name="connsiteY3" fmla="*/ 3380637 h 4633389"/>
                <a:gd name="connsiteX0" fmla="*/ 0 w 3075065"/>
                <a:gd name="connsiteY0" fmla="*/ 3380637 h 4545498"/>
                <a:gd name="connsiteX1" fmla="*/ 1287787 w 3075065"/>
                <a:gd name="connsiteY1" fmla="*/ 0 h 4545498"/>
                <a:gd name="connsiteX2" fmla="*/ 3075065 w 3075065"/>
                <a:gd name="connsiteY2" fmla="*/ 4545498 h 4545498"/>
                <a:gd name="connsiteX3" fmla="*/ 0 w 3075065"/>
                <a:gd name="connsiteY3" fmla="*/ 3380637 h 4545498"/>
                <a:gd name="connsiteX0" fmla="*/ 0 w 3072367"/>
                <a:gd name="connsiteY0" fmla="*/ 3380637 h 4567511"/>
                <a:gd name="connsiteX1" fmla="*/ 1287787 w 3072367"/>
                <a:gd name="connsiteY1" fmla="*/ 0 h 4567511"/>
                <a:gd name="connsiteX2" fmla="*/ 3072367 w 3072367"/>
                <a:gd name="connsiteY2" fmla="*/ 4567511 h 4567511"/>
                <a:gd name="connsiteX3" fmla="*/ 0 w 3072367"/>
                <a:gd name="connsiteY3" fmla="*/ 3380637 h 4567511"/>
                <a:gd name="connsiteX0" fmla="*/ 0 w 3092451"/>
                <a:gd name="connsiteY0" fmla="*/ 3372917 h 4567511"/>
                <a:gd name="connsiteX1" fmla="*/ 1307871 w 3092451"/>
                <a:gd name="connsiteY1" fmla="*/ 0 h 4567511"/>
                <a:gd name="connsiteX2" fmla="*/ 3092451 w 3092451"/>
                <a:gd name="connsiteY2" fmla="*/ 4567511 h 4567511"/>
                <a:gd name="connsiteX3" fmla="*/ 0 w 3092451"/>
                <a:gd name="connsiteY3" fmla="*/ 3372917 h 4567511"/>
                <a:gd name="connsiteX0" fmla="*/ 0 w 3098241"/>
                <a:gd name="connsiteY0" fmla="*/ 3387979 h 4567511"/>
                <a:gd name="connsiteX1" fmla="*/ 1313661 w 3098241"/>
                <a:gd name="connsiteY1" fmla="*/ 0 h 4567511"/>
                <a:gd name="connsiteX2" fmla="*/ 3098241 w 3098241"/>
                <a:gd name="connsiteY2" fmla="*/ 4567511 h 4567511"/>
                <a:gd name="connsiteX3" fmla="*/ 0 w 3098241"/>
                <a:gd name="connsiteY3" fmla="*/ 3387979 h 4567511"/>
                <a:gd name="connsiteX0" fmla="*/ 0 w 3003930"/>
                <a:gd name="connsiteY0" fmla="*/ 3387979 h 4113646"/>
                <a:gd name="connsiteX1" fmla="*/ 1313661 w 3003930"/>
                <a:gd name="connsiteY1" fmla="*/ 0 h 4113646"/>
                <a:gd name="connsiteX2" fmla="*/ 3003930 w 3003930"/>
                <a:gd name="connsiteY2" fmla="*/ 4113646 h 4113646"/>
                <a:gd name="connsiteX3" fmla="*/ 0 w 3003930"/>
                <a:gd name="connsiteY3" fmla="*/ 3387979 h 4113646"/>
                <a:gd name="connsiteX0" fmla="*/ 0 w 2334048"/>
                <a:gd name="connsiteY0" fmla="*/ 3713625 h 4113646"/>
                <a:gd name="connsiteX1" fmla="*/ 643779 w 2334048"/>
                <a:gd name="connsiteY1" fmla="*/ 0 h 4113646"/>
                <a:gd name="connsiteX2" fmla="*/ 2334048 w 2334048"/>
                <a:gd name="connsiteY2" fmla="*/ 4113646 h 4113646"/>
                <a:gd name="connsiteX3" fmla="*/ 0 w 2334048"/>
                <a:gd name="connsiteY3" fmla="*/ 3713625 h 4113646"/>
                <a:gd name="connsiteX0" fmla="*/ 0 w 2334048"/>
                <a:gd name="connsiteY0" fmla="*/ 3734098 h 4134119"/>
                <a:gd name="connsiteX1" fmla="*/ 585207 w 2334048"/>
                <a:gd name="connsiteY1" fmla="*/ 0 h 4134119"/>
                <a:gd name="connsiteX2" fmla="*/ 2334048 w 2334048"/>
                <a:gd name="connsiteY2" fmla="*/ 4134119 h 4134119"/>
                <a:gd name="connsiteX3" fmla="*/ 0 w 2334048"/>
                <a:gd name="connsiteY3" fmla="*/ 3734098 h 4134119"/>
              </a:gdLst>
              <a:ahLst/>
              <a:cxnLst>
                <a:cxn ang="0">
                  <a:pos x="connsiteX0" y="connsiteY0"/>
                </a:cxn>
                <a:cxn ang="0">
                  <a:pos x="connsiteX1" y="connsiteY1"/>
                </a:cxn>
                <a:cxn ang="0">
                  <a:pos x="connsiteX2" y="connsiteY2"/>
                </a:cxn>
                <a:cxn ang="0">
                  <a:pos x="connsiteX3" y="connsiteY3"/>
                </a:cxn>
              </a:cxnLst>
              <a:rect l="l" t="t" r="r" b="b"/>
              <a:pathLst>
                <a:path w="2334048" h="4134119">
                  <a:moveTo>
                    <a:pt x="0" y="3734098"/>
                  </a:moveTo>
                  <a:lnTo>
                    <a:pt x="585207" y="0"/>
                  </a:lnTo>
                  <a:lnTo>
                    <a:pt x="2334048" y="4134119"/>
                  </a:lnTo>
                  <a:lnTo>
                    <a:pt x="0" y="3734098"/>
                  </a:lnTo>
                  <a:close/>
                </a:path>
              </a:pathLst>
            </a:cu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grpSp>
      <p:sp>
        <p:nvSpPr>
          <p:cNvPr id="21" name="TextBox 20">
            <a:extLst>
              <a:ext uri="{FF2B5EF4-FFF2-40B4-BE49-F238E27FC236}">
                <a16:creationId xmlns:a16="http://schemas.microsoft.com/office/drawing/2014/main" id="{4009CCEF-D400-5349-8A18-3DD10DEC8E7E}"/>
              </a:ext>
            </a:extLst>
          </p:cNvPr>
          <p:cNvSpPr txBox="1"/>
          <p:nvPr userDrawn="1"/>
        </p:nvSpPr>
        <p:spPr>
          <a:xfrm>
            <a:off x="9206770" y="5419807"/>
            <a:ext cx="2581739"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u="none" strike="noStrike" kern="1200" dirty="0">
                <a:solidFill>
                  <a:schemeClr val="bg1"/>
                </a:solidFill>
                <a:effectLst/>
                <a:latin typeface="+mn-lt"/>
                <a:ea typeface="+mn-ea"/>
                <a:cs typeface="+mn-cs"/>
              </a:rPr>
              <a:t>“</a:t>
            </a:r>
            <a:r>
              <a:rPr lang="en-GB" sz="2000" b="1" i="1" u="none" strike="noStrike" kern="1200" dirty="0" err="1">
                <a:solidFill>
                  <a:schemeClr val="bg1"/>
                </a:solidFill>
                <a:effectLst/>
                <a:latin typeface="+mn-lt"/>
                <a:ea typeface="+mn-ea"/>
                <a:cs typeface="+mn-cs"/>
              </a:rPr>
              <a:t>Luften</a:t>
            </a:r>
            <a:r>
              <a:rPr lang="en-GB" sz="2000" b="1" i="1" u="none" strike="noStrike" kern="1200" dirty="0">
                <a:solidFill>
                  <a:schemeClr val="bg1"/>
                </a:solidFill>
                <a:effectLst/>
                <a:latin typeface="+mn-lt"/>
                <a:ea typeface="+mn-ea"/>
                <a:cs typeface="+mn-cs"/>
              </a:rPr>
              <a:t> er </a:t>
            </a:r>
            <a:r>
              <a:rPr lang="en-GB" sz="2000" b="1" i="1" u="none" strike="noStrike" kern="1200" dirty="0" err="1">
                <a:solidFill>
                  <a:schemeClr val="bg1"/>
                </a:solidFill>
                <a:effectLst/>
                <a:latin typeface="+mn-lt"/>
                <a:ea typeface="+mn-ea"/>
                <a:cs typeface="+mn-cs"/>
              </a:rPr>
              <a:t>fri</a:t>
            </a:r>
            <a:r>
              <a:rPr lang="en-GB" sz="2000" b="1" i="1" u="none" strike="noStrike" kern="1200" dirty="0">
                <a:solidFill>
                  <a:schemeClr val="bg1"/>
                </a:solidFill>
                <a:effectLst/>
                <a:latin typeface="+mn-lt"/>
                <a:ea typeface="+mn-ea"/>
                <a:cs typeface="+mn-cs"/>
              </a:rPr>
              <a:t> for alle”</a:t>
            </a:r>
          </a:p>
          <a:p>
            <a:endParaRPr lang="en-NO" i="1" dirty="0"/>
          </a:p>
        </p:txBody>
      </p:sp>
      <p:sp>
        <p:nvSpPr>
          <p:cNvPr id="20" name="TextBox 19">
            <a:extLst>
              <a:ext uri="{FF2B5EF4-FFF2-40B4-BE49-F238E27FC236}">
                <a16:creationId xmlns:a16="http://schemas.microsoft.com/office/drawing/2014/main" id="{2DB0C422-BE15-0A40-8AB5-91FCB4E2BD34}"/>
              </a:ext>
            </a:extLst>
          </p:cNvPr>
          <p:cNvSpPr txBox="1"/>
          <p:nvPr userDrawn="1"/>
        </p:nvSpPr>
        <p:spPr>
          <a:xfrm>
            <a:off x="8296508" y="644011"/>
            <a:ext cx="3359423" cy="1754326"/>
          </a:xfrm>
          <a:prstGeom prst="rect">
            <a:avLst/>
          </a:prstGeom>
          <a:noFill/>
        </p:spPr>
        <p:txBody>
          <a:bodyPr wrap="square" rtlCol="0">
            <a:spAutoFit/>
          </a:bodyPr>
          <a:lstStyle/>
          <a:p>
            <a:pPr algn="r"/>
            <a:r>
              <a:rPr lang="en-NO" sz="5400" b="1" dirty="0">
                <a:solidFill>
                  <a:schemeClr val="bg1"/>
                </a:solidFill>
              </a:rPr>
              <a:t>LOVER OG </a:t>
            </a:r>
            <a:br>
              <a:rPr lang="en-NO" sz="5400" b="1" dirty="0">
                <a:solidFill>
                  <a:schemeClr val="bg1"/>
                </a:solidFill>
              </a:rPr>
            </a:br>
            <a:r>
              <a:rPr lang="en-NO" sz="5400" b="1" dirty="0">
                <a:solidFill>
                  <a:schemeClr val="bg1"/>
                </a:solidFill>
              </a:rPr>
              <a:t>REGLER</a:t>
            </a:r>
          </a:p>
        </p:txBody>
      </p:sp>
      <p:sp>
        <p:nvSpPr>
          <p:cNvPr id="22" name="TextBox 21">
            <a:extLst>
              <a:ext uri="{FF2B5EF4-FFF2-40B4-BE49-F238E27FC236}">
                <a16:creationId xmlns:a16="http://schemas.microsoft.com/office/drawing/2014/main" id="{E73B5BD4-25A4-904E-9590-A4F9DB96C02B}"/>
              </a:ext>
            </a:extLst>
          </p:cNvPr>
          <p:cNvSpPr txBox="1"/>
          <p:nvPr userDrawn="1"/>
        </p:nvSpPr>
        <p:spPr>
          <a:xfrm>
            <a:off x="6902605" y="5951899"/>
            <a:ext cx="4999466" cy="400110"/>
          </a:xfrm>
          <a:prstGeom prst="rect">
            <a:avLst/>
          </a:prstGeom>
          <a:noFill/>
        </p:spPr>
        <p:txBody>
          <a:bodyPr wrap="square" rtlCol="0">
            <a:spAutoFit/>
          </a:bodyPr>
          <a:lstStyle/>
          <a:p>
            <a:r>
              <a:rPr lang="en-NO" sz="2000" dirty="0">
                <a:solidFill>
                  <a:schemeClr val="bg1"/>
                </a:solidFill>
              </a:rPr>
              <a:t>- Gammelt ordtak som ikke stemmer så bra..</a:t>
            </a:r>
          </a:p>
        </p:txBody>
      </p:sp>
    </p:spTree>
    <p:extLst>
      <p:ext uri="{BB962C8B-B14F-4D97-AF65-F5344CB8AC3E}">
        <p14:creationId xmlns:p14="http://schemas.microsoft.com/office/powerpoint/2010/main" val="3374178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Vikeplik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7710072" y="137721"/>
            <a:ext cx="4469669" cy="6720279"/>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Lover og regler</a:t>
            </a:r>
          </a:p>
        </p:txBody>
      </p:sp>
      <p:cxnSp>
        <p:nvCxnSpPr>
          <p:cNvPr id="17" name="Straight Connector 16">
            <a:extLst>
              <a:ext uri="{FF2B5EF4-FFF2-40B4-BE49-F238E27FC236}">
                <a16:creationId xmlns:a16="http://schemas.microsoft.com/office/drawing/2014/main" id="{2DFFEA8A-BBA9-EB43-BA48-CE9A7A14FE8E}"/>
              </a:ext>
            </a:extLst>
          </p:cNvPr>
          <p:cNvCxnSpPr>
            <a:cxnSpLocks/>
          </p:cNvCxnSpPr>
          <p:nvPr userDrawn="1"/>
        </p:nvCxnSpPr>
        <p:spPr>
          <a:xfrm>
            <a:off x="469900" y="6553200"/>
            <a:ext cx="7240172"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6565104" cy="584776"/>
          </a:xfrm>
        </p:spPr>
        <p:txBody>
          <a:bodyPr>
            <a:normAutofit/>
          </a:bodyPr>
          <a:lstStyle>
            <a:lvl1pPr marL="0" indent="0">
              <a:buNone/>
              <a:defRPr sz="3200" b="1"/>
            </a:lvl1pPr>
          </a:lstStyle>
          <a:p>
            <a:pPr lvl="0"/>
            <a:r>
              <a:rPr lang="en-GB" dirty="0"/>
              <a:t>Click to edit heading</a:t>
            </a:r>
            <a:endParaRPr lang="en-NO" dirty="0"/>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6565104" cy="4267364"/>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body</a:t>
            </a:r>
          </a:p>
        </p:txBody>
      </p:sp>
      <p:cxnSp>
        <p:nvCxnSpPr>
          <p:cNvPr id="20" name="Straight Connector 19">
            <a:extLst>
              <a:ext uri="{FF2B5EF4-FFF2-40B4-BE49-F238E27FC236}">
                <a16:creationId xmlns:a16="http://schemas.microsoft.com/office/drawing/2014/main" id="{9D01D796-5864-9942-937B-4C7383F8FC42}"/>
              </a:ext>
            </a:extLst>
          </p:cNvPr>
          <p:cNvCxnSpPr>
            <a:cxnSpLocks/>
          </p:cNvCxnSpPr>
          <p:nvPr userDrawn="1"/>
        </p:nvCxnSpPr>
        <p:spPr>
          <a:xfrm>
            <a:off x="7710072" y="6551052"/>
            <a:ext cx="383261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A44A7E7-8773-764A-A742-EE2538B10F1D}"/>
              </a:ext>
            </a:extLst>
          </p:cNvPr>
          <p:cNvSpPr txBox="1"/>
          <p:nvPr userDrawn="1"/>
        </p:nvSpPr>
        <p:spPr>
          <a:xfrm>
            <a:off x="10611492" y="6136139"/>
            <a:ext cx="1804329" cy="461665"/>
          </a:xfrm>
          <a:prstGeom prst="rect">
            <a:avLst/>
          </a:prstGeom>
          <a:noFill/>
        </p:spPr>
        <p:txBody>
          <a:bodyPr wrap="square" rtlCol="0">
            <a:spAutoFit/>
          </a:bodyPr>
          <a:lstStyle/>
          <a:p>
            <a:r>
              <a:rPr lang="en-NO" sz="2400" b="1" i="1" dirty="0">
                <a:solidFill>
                  <a:schemeClr val="bg1"/>
                </a:solidFill>
                <a:latin typeface="+mn-lt"/>
                <a:ea typeface="Adobe Gothic Std B" panose="020B0800000000000000" pitchFamily="34" charset="-128"/>
                <a:cs typeface="Baghdad" pitchFamily="2" charset="-78"/>
              </a:rPr>
              <a:t>NLF.no</a:t>
            </a:r>
          </a:p>
        </p:txBody>
      </p:sp>
    </p:spTree>
    <p:extLst>
      <p:ext uri="{BB962C8B-B14F-4D97-AF65-F5344CB8AC3E}">
        <p14:creationId xmlns:p14="http://schemas.microsoft.com/office/powerpoint/2010/main" val="381785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Vikeplik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7722331" y="149224"/>
            <a:ext cx="4469669" cy="6708776"/>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Lover og regler</a:t>
            </a:r>
          </a:p>
        </p:txBody>
      </p:sp>
      <p:cxnSp>
        <p:nvCxnSpPr>
          <p:cNvPr id="17" name="Straight Connector 16">
            <a:extLst>
              <a:ext uri="{FF2B5EF4-FFF2-40B4-BE49-F238E27FC236}">
                <a16:creationId xmlns:a16="http://schemas.microsoft.com/office/drawing/2014/main" id="{2DFFEA8A-BBA9-EB43-BA48-CE9A7A14FE8E}"/>
              </a:ext>
            </a:extLst>
          </p:cNvPr>
          <p:cNvCxnSpPr>
            <a:cxnSpLocks/>
          </p:cNvCxnSpPr>
          <p:nvPr userDrawn="1"/>
        </p:nvCxnSpPr>
        <p:spPr>
          <a:xfrm>
            <a:off x="469900" y="6553200"/>
            <a:ext cx="7240172"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6565104" cy="584776"/>
          </a:xfrm>
        </p:spPr>
        <p:txBody>
          <a:bodyPr>
            <a:normAutofit/>
          </a:bodyPr>
          <a:lstStyle>
            <a:lvl1pPr marL="0" indent="0">
              <a:buNone/>
              <a:defRPr sz="3200" b="1"/>
            </a:lvl1pPr>
          </a:lstStyle>
          <a:p>
            <a:pPr lvl="0"/>
            <a:r>
              <a:rPr lang="en-GB" dirty="0"/>
              <a:t>Click to edit heading</a:t>
            </a:r>
            <a:endParaRPr lang="en-NO" dirty="0"/>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6565104" cy="4267364"/>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body</a:t>
            </a:r>
          </a:p>
        </p:txBody>
      </p:sp>
      <p:cxnSp>
        <p:nvCxnSpPr>
          <p:cNvPr id="20" name="Straight Connector 19">
            <a:extLst>
              <a:ext uri="{FF2B5EF4-FFF2-40B4-BE49-F238E27FC236}">
                <a16:creationId xmlns:a16="http://schemas.microsoft.com/office/drawing/2014/main" id="{9D01D796-5864-9942-937B-4C7383F8FC42}"/>
              </a:ext>
            </a:extLst>
          </p:cNvPr>
          <p:cNvCxnSpPr>
            <a:cxnSpLocks/>
          </p:cNvCxnSpPr>
          <p:nvPr userDrawn="1"/>
        </p:nvCxnSpPr>
        <p:spPr>
          <a:xfrm>
            <a:off x="7710072" y="6551052"/>
            <a:ext cx="38326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A44A7E7-8773-764A-A742-EE2538B10F1D}"/>
              </a:ext>
            </a:extLst>
          </p:cNvPr>
          <p:cNvSpPr txBox="1"/>
          <p:nvPr userDrawn="1"/>
        </p:nvSpPr>
        <p:spPr>
          <a:xfrm>
            <a:off x="10611492" y="6136139"/>
            <a:ext cx="1804329" cy="461665"/>
          </a:xfrm>
          <a:prstGeom prst="rect">
            <a:avLst/>
          </a:prstGeom>
          <a:noFill/>
        </p:spPr>
        <p:txBody>
          <a:bodyPr wrap="square" rtlCol="0">
            <a:spAutoFit/>
          </a:bodyPr>
          <a:lstStyle/>
          <a:p>
            <a:r>
              <a:rPr lang="en-NO" sz="2400" b="1" i="1" dirty="0">
                <a:solidFill>
                  <a:schemeClr val="tx1"/>
                </a:solidFill>
                <a:latin typeface="+mn-lt"/>
                <a:ea typeface="Adobe Gothic Std B" panose="020B0800000000000000" pitchFamily="34" charset="-128"/>
                <a:cs typeface="Baghdad" pitchFamily="2" charset="-78"/>
              </a:rPr>
              <a:t>NLF.no</a:t>
            </a:r>
          </a:p>
        </p:txBody>
      </p:sp>
    </p:spTree>
    <p:extLst>
      <p:ext uri="{BB962C8B-B14F-4D97-AF65-F5344CB8AC3E}">
        <p14:creationId xmlns:p14="http://schemas.microsoft.com/office/powerpoint/2010/main" val="4163089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Vikeplik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34734-0450-7DDC-6B55-E75B1881C61C}"/>
              </a:ext>
            </a:extLst>
          </p:cNvPr>
          <p:cNvPicPr>
            <a:picLocks noChangeAspect="1"/>
          </p:cNvPicPr>
          <p:nvPr userDrawn="1"/>
        </p:nvPicPr>
        <p:blipFill>
          <a:blip r:embed="rId2"/>
          <a:srcRect/>
          <a:stretch/>
        </p:blipFill>
        <p:spPr>
          <a:xfrm>
            <a:off x="8473238" y="149224"/>
            <a:ext cx="3718762" cy="6708776"/>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Lover og regler</a:t>
            </a:r>
          </a:p>
        </p:txBody>
      </p:sp>
      <p:cxnSp>
        <p:nvCxnSpPr>
          <p:cNvPr id="17" name="Straight Connector 16">
            <a:extLst>
              <a:ext uri="{FF2B5EF4-FFF2-40B4-BE49-F238E27FC236}">
                <a16:creationId xmlns:a16="http://schemas.microsoft.com/office/drawing/2014/main" id="{2DFFEA8A-BBA9-EB43-BA48-CE9A7A14FE8E}"/>
              </a:ext>
            </a:extLst>
          </p:cNvPr>
          <p:cNvCxnSpPr>
            <a:cxnSpLocks/>
          </p:cNvCxnSpPr>
          <p:nvPr userDrawn="1"/>
        </p:nvCxnSpPr>
        <p:spPr>
          <a:xfrm>
            <a:off x="469900" y="6553200"/>
            <a:ext cx="8428567"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6565104" cy="584776"/>
          </a:xfrm>
        </p:spPr>
        <p:txBody>
          <a:bodyPr>
            <a:normAutofit/>
          </a:bodyPr>
          <a:lstStyle>
            <a:lvl1pPr marL="0" indent="0">
              <a:buNone/>
              <a:defRPr sz="3200" b="1"/>
            </a:lvl1pPr>
          </a:lstStyle>
          <a:p>
            <a:pPr lvl="0"/>
            <a:r>
              <a:rPr lang="en-GB" dirty="0"/>
              <a:t>Click to edit heading</a:t>
            </a:r>
            <a:endParaRPr lang="en-NO" dirty="0"/>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6565104" cy="4267364"/>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body</a:t>
            </a:r>
          </a:p>
        </p:txBody>
      </p:sp>
      <p:cxnSp>
        <p:nvCxnSpPr>
          <p:cNvPr id="20" name="Straight Connector 19">
            <a:extLst>
              <a:ext uri="{FF2B5EF4-FFF2-40B4-BE49-F238E27FC236}">
                <a16:creationId xmlns:a16="http://schemas.microsoft.com/office/drawing/2014/main" id="{9D01D796-5864-9942-937B-4C7383F8FC42}"/>
              </a:ext>
            </a:extLst>
          </p:cNvPr>
          <p:cNvCxnSpPr>
            <a:cxnSpLocks/>
          </p:cNvCxnSpPr>
          <p:nvPr userDrawn="1"/>
        </p:nvCxnSpPr>
        <p:spPr>
          <a:xfrm>
            <a:off x="8898467" y="6551052"/>
            <a:ext cx="264422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A44A7E7-8773-764A-A742-EE2538B10F1D}"/>
              </a:ext>
            </a:extLst>
          </p:cNvPr>
          <p:cNvSpPr txBox="1"/>
          <p:nvPr userDrawn="1"/>
        </p:nvSpPr>
        <p:spPr>
          <a:xfrm>
            <a:off x="10611492" y="6136139"/>
            <a:ext cx="1804329" cy="461665"/>
          </a:xfrm>
          <a:prstGeom prst="rect">
            <a:avLst/>
          </a:prstGeom>
          <a:noFill/>
        </p:spPr>
        <p:txBody>
          <a:bodyPr wrap="square" rtlCol="0">
            <a:spAutoFit/>
          </a:bodyPr>
          <a:lstStyle/>
          <a:p>
            <a:r>
              <a:rPr lang="en-NO" sz="2400" b="1" i="1" dirty="0">
                <a:solidFill>
                  <a:schemeClr val="bg1"/>
                </a:solidFill>
                <a:latin typeface="+mn-lt"/>
                <a:ea typeface="Adobe Gothic Std B" panose="020B0800000000000000" pitchFamily="34" charset="-128"/>
                <a:cs typeface="Baghdad" pitchFamily="2" charset="-78"/>
              </a:rPr>
              <a:t>NLF.no</a:t>
            </a:r>
          </a:p>
        </p:txBody>
      </p:sp>
    </p:spTree>
    <p:extLst>
      <p:ext uri="{BB962C8B-B14F-4D97-AF65-F5344CB8AC3E}">
        <p14:creationId xmlns:p14="http://schemas.microsoft.com/office/powerpoint/2010/main" val="4136531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Vikeplik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7741919" y="93728"/>
            <a:ext cx="4467143" cy="6764272"/>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Lover og regler</a:t>
            </a:r>
          </a:p>
        </p:txBody>
      </p:sp>
      <p:cxnSp>
        <p:nvCxnSpPr>
          <p:cNvPr id="17" name="Straight Connector 16">
            <a:extLst>
              <a:ext uri="{FF2B5EF4-FFF2-40B4-BE49-F238E27FC236}">
                <a16:creationId xmlns:a16="http://schemas.microsoft.com/office/drawing/2014/main" id="{2DFFEA8A-BBA9-EB43-BA48-CE9A7A14FE8E}"/>
              </a:ext>
            </a:extLst>
          </p:cNvPr>
          <p:cNvCxnSpPr>
            <a:cxnSpLocks/>
          </p:cNvCxnSpPr>
          <p:nvPr userDrawn="1"/>
        </p:nvCxnSpPr>
        <p:spPr>
          <a:xfrm>
            <a:off x="469900" y="6553200"/>
            <a:ext cx="7272019"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6565104" cy="584776"/>
          </a:xfrm>
        </p:spPr>
        <p:txBody>
          <a:bodyPr>
            <a:normAutofit/>
          </a:bodyPr>
          <a:lstStyle>
            <a:lvl1pPr marL="0" indent="0">
              <a:buNone/>
              <a:defRPr sz="3200" b="1"/>
            </a:lvl1pPr>
          </a:lstStyle>
          <a:p>
            <a:pPr lvl="0"/>
            <a:r>
              <a:rPr lang="en-GB" dirty="0"/>
              <a:t>Click to edit heading</a:t>
            </a:r>
            <a:endParaRPr lang="en-NO" dirty="0"/>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6565104" cy="4267364"/>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body</a:t>
            </a:r>
          </a:p>
        </p:txBody>
      </p:sp>
      <p:cxnSp>
        <p:nvCxnSpPr>
          <p:cNvPr id="20" name="Straight Connector 19">
            <a:extLst>
              <a:ext uri="{FF2B5EF4-FFF2-40B4-BE49-F238E27FC236}">
                <a16:creationId xmlns:a16="http://schemas.microsoft.com/office/drawing/2014/main" id="{9D01D796-5864-9942-937B-4C7383F8FC42}"/>
              </a:ext>
            </a:extLst>
          </p:cNvPr>
          <p:cNvCxnSpPr>
            <a:cxnSpLocks/>
          </p:cNvCxnSpPr>
          <p:nvPr userDrawn="1"/>
        </p:nvCxnSpPr>
        <p:spPr>
          <a:xfrm>
            <a:off x="7741919" y="6551052"/>
            <a:ext cx="380077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A44A7E7-8773-764A-A742-EE2538B10F1D}"/>
              </a:ext>
            </a:extLst>
          </p:cNvPr>
          <p:cNvSpPr txBox="1"/>
          <p:nvPr userDrawn="1"/>
        </p:nvSpPr>
        <p:spPr>
          <a:xfrm>
            <a:off x="10611492" y="6136139"/>
            <a:ext cx="1804329" cy="461665"/>
          </a:xfrm>
          <a:prstGeom prst="rect">
            <a:avLst/>
          </a:prstGeom>
          <a:noFill/>
          <a:ln>
            <a:noFill/>
          </a:ln>
        </p:spPr>
        <p:txBody>
          <a:bodyPr wrap="square" rtlCol="0">
            <a:spAutoFit/>
          </a:bodyPr>
          <a:lstStyle/>
          <a:p>
            <a:r>
              <a:rPr lang="en-NO" sz="2400" b="1" i="1" dirty="0">
                <a:ln>
                  <a:noFill/>
                </a:ln>
                <a:solidFill>
                  <a:schemeClr val="bg1"/>
                </a:solidFill>
                <a:latin typeface="+mn-lt"/>
                <a:ea typeface="Adobe Gothic Std B" panose="020B0800000000000000" pitchFamily="34" charset="-128"/>
                <a:cs typeface="Baghdad" pitchFamily="2" charset="-78"/>
              </a:rPr>
              <a:t>NLF.no</a:t>
            </a:r>
          </a:p>
        </p:txBody>
      </p:sp>
    </p:spTree>
    <p:extLst>
      <p:ext uri="{BB962C8B-B14F-4D97-AF65-F5344CB8AC3E}">
        <p14:creationId xmlns:p14="http://schemas.microsoft.com/office/powerpoint/2010/main" val="3048719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Vikeplik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7724857" y="119852"/>
            <a:ext cx="4467143" cy="6738148"/>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Lover og regler</a:t>
            </a:r>
          </a:p>
        </p:txBody>
      </p:sp>
      <p:cxnSp>
        <p:nvCxnSpPr>
          <p:cNvPr id="17" name="Straight Connector 16">
            <a:extLst>
              <a:ext uri="{FF2B5EF4-FFF2-40B4-BE49-F238E27FC236}">
                <a16:creationId xmlns:a16="http://schemas.microsoft.com/office/drawing/2014/main" id="{2DFFEA8A-BBA9-EB43-BA48-CE9A7A14FE8E}"/>
              </a:ext>
            </a:extLst>
          </p:cNvPr>
          <p:cNvCxnSpPr>
            <a:cxnSpLocks/>
          </p:cNvCxnSpPr>
          <p:nvPr userDrawn="1"/>
        </p:nvCxnSpPr>
        <p:spPr>
          <a:xfrm>
            <a:off x="469900" y="6553200"/>
            <a:ext cx="7254957"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6565104" cy="584776"/>
          </a:xfrm>
        </p:spPr>
        <p:txBody>
          <a:bodyPr>
            <a:normAutofit/>
          </a:bodyPr>
          <a:lstStyle>
            <a:lvl1pPr marL="0" indent="0">
              <a:buNone/>
              <a:defRPr sz="3200" b="1"/>
            </a:lvl1pPr>
          </a:lstStyle>
          <a:p>
            <a:pPr lvl="0"/>
            <a:r>
              <a:rPr lang="en-GB" dirty="0"/>
              <a:t>Click to edit heading</a:t>
            </a:r>
            <a:endParaRPr lang="en-NO" dirty="0"/>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6565104" cy="4267364"/>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body</a:t>
            </a:r>
          </a:p>
        </p:txBody>
      </p:sp>
      <p:cxnSp>
        <p:nvCxnSpPr>
          <p:cNvPr id="20" name="Straight Connector 19">
            <a:extLst>
              <a:ext uri="{FF2B5EF4-FFF2-40B4-BE49-F238E27FC236}">
                <a16:creationId xmlns:a16="http://schemas.microsoft.com/office/drawing/2014/main" id="{9D01D796-5864-9942-937B-4C7383F8FC42}"/>
              </a:ext>
            </a:extLst>
          </p:cNvPr>
          <p:cNvCxnSpPr>
            <a:cxnSpLocks/>
          </p:cNvCxnSpPr>
          <p:nvPr userDrawn="1"/>
        </p:nvCxnSpPr>
        <p:spPr>
          <a:xfrm>
            <a:off x="7724857" y="6551052"/>
            <a:ext cx="381783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A44A7E7-8773-764A-A742-EE2538B10F1D}"/>
              </a:ext>
            </a:extLst>
          </p:cNvPr>
          <p:cNvSpPr txBox="1"/>
          <p:nvPr userDrawn="1"/>
        </p:nvSpPr>
        <p:spPr>
          <a:xfrm>
            <a:off x="10611492" y="6136139"/>
            <a:ext cx="1804329" cy="461665"/>
          </a:xfrm>
          <a:prstGeom prst="rect">
            <a:avLst/>
          </a:prstGeom>
          <a:noFill/>
          <a:ln>
            <a:noFill/>
          </a:ln>
        </p:spPr>
        <p:txBody>
          <a:bodyPr wrap="square" rtlCol="0">
            <a:spAutoFit/>
          </a:bodyPr>
          <a:lstStyle/>
          <a:p>
            <a:r>
              <a:rPr lang="en-NO" sz="2400" b="1" i="1" dirty="0">
                <a:ln>
                  <a:noFill/>
                </a:ln>
                <a:solidFill>
                  <a:schemeClr val="bg1"/>
                </a:solidFill>
                <a:latin typeface="+mn-lt"/>
                <a:ea typeface="Adobe Gothic Std B" panose="020B0800000000000000" pitchFamily="34" charset="-128"/>
                <a:cs typeface="Baghdad" pitchFamily="2" charset="-78"/>
              </a:rPr>
              <a:t>NLF.no</a:t>
            </a:r>
          </a:p>
        </p:txBody>
      </p:sp>
    </p:spTree>
    <p:extLst>
      <p:ext uri="{BB962C8B-B14F-4D97-AF65-F5344CB8AC3E}">
        <p14:creationId xmlns:p14="http://schemas.microsoft.com/office/powerpoint/2010/main" val="13192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Vikeplik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8155285" y="137721"/>
            <a:ext cx="4036715" cy="6720279"/>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Lover og regler</a:t>
            </a:r>
          </a:p>
        </p:txBody>
      </p:sp>
      <p:cxnSp>
        <p:nvCxnSpPr>
          <p:cNvPr id="17" name="Straight Connector 16">
            <a:extLst>
              <a:ext uri="{FF2B5EF4-FFF2-40B4-BE49-F238E27FC236}">
                <a16:creationId xmlns:a16="http://schemas.microsoft.com/office/drawing/2014/main" id="{2DFFEA8A-BBA9-EB43-BA48-CE9A7A14FE8E}"/>
              </a:ext>
            </a:extLst>
          </p:cNvPr>
          <p:cNvCxnSpPr>
            <a:cxnSpLocks/>
          </p:cNvCxnSpPr>
          <p:nvPr userDrawn="1"/>
        </p:nvCxnSpPr>
        <p:spPr>
          <a:xfrm>
            <a:off x="469900" y="6553200"/>
            <a:ext cx="11072789"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6565104" cy="584776"/>
          </a:xfrm>
        </p:spPr>
        <p:txBody>
          <a:bodyPr>
            <a:normAutofit/>
          </a:bodyPr>
          <a:lstStyle>
            <a:lvl1pPr marL="0" indent="0">
              <a:buNone/>
              <a:defRPr sz="3200" b="1"/>
            </a:lvl1pPr>
          </a:lstStyle>
          <a:p>
            <a:pPr lvl="0"/>
            <a:r>
              <a:rPr lang="en-GB" dirty="0"/>
              <a:t>Click to edit heading</a:t>
            </a:r>
            <a:endParaRPr lang="en-NO" dirty="0"/>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6565104" cy="4267364"/>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body</a:t>
            </a:r>
          </a:p>
        </p:txBody>
      </p:sp>
      <p:sp>
        <p:nvSpPr>
          <p:cNvPr id="16" name="TextBox 15">
            <a:extLst>
              <a:ext uri="{FF2B5EF4-FFF2-40B4-BE49-F238E27FC236}">
                <a16:creationId xmlns:a16="http://schemas.microsoft.com/office/drawing/2014/main" id="{4CECD891-E88B-B742-BE59-B66BCD3C3DC4}"/>
              </a:ext>
            </a:extLst>
          </p:cNvPr>
          <p:cNvSpPr txBox="1"/>
          <p:nvPr userDrawn="1"/>
        </p:nvSpPr>
        <p:spPr>
          <a:xfrm>
            <a:off x="10560584" y="6136139"/>
            <a:ext cx="1232381" cy="461665"/>
          </a:xfrm>
          <a:prstGeom prst="rect">
            <a:avLst/>
          </a:prstGeom>
          <a:noFill/>
        </p:spPr>
        <p:txBody>
          <a:bodyPr wrap="square" rtlCol="0">
            <a:spAutoFit/>
          </a:bodyPr>
          <a:lstStyle/>
          <a:p>
            <a:r>
              <a:rPr lang="en-NO" sz="2400" b="1" i="1" dirty="0">
                <a:solidFill>
                  <a:srgbClr val="7A9CA7"/>
                </a:solidFill>
                <a:latin typeface="+mn-lt"/>
                <a:ea typeface="Adobe Gothic Std B" panose="020B0800000000000000" pitchFamily="34" charset="-128"/>
                <a:cs typeface="Baghdad" pitchFamily="2" charset="-78"/>
              </a:rPr>
              <a:t>NLF.no</a:t>
            </a:r>
          </a:p>
        </p:txBody>
      </p:sp>
    </p:spTree>
    <p:extLst>
      <p:ext uri="{BB962C8B-B14F-4D97-AF65-F5344CB8AC3E}">
        <p14:creationId xmlns:p14="http://schemas.microsoft.com/office/powerpoint/2010/main" val="3116585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Vikeplikt">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Lover og regler</a:t>
            </a:r>
          </a:p>
        </p:txBody>
      </p:sp>
      <p:cxnSp>
        <p:nvCxnSpPr>
          <p:cNvPr id="17" name="Straight Connector 16">
            <a:extLst>
              <a:ext uri="{FF2B5EF4-FFF2-40B4-BE49-F238E27FC236}">
                <a16:creationId xmlns:a16="http://schemas.microsoft.com/office/drawing/2014/main" id="{2DFFEA8A-BBA9-EB43-BA48-CE9A7A14FE8E}"/>
              </a:ext>
            </a:extLst>
          </p:cNvPr>
          <p:cNvCxnSpPr>
            <a:cxnSpLocks/>
          </p:cNvCxnSpPr>
          <p:nvPr userDrawn="1"/>
        </p:nvCxnSpPr>
        <p:spPr>
          <a:xfrm>
            <a:off x="469900" y="6553200"/>
            <a:ext cx="11072789"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6565104" cy="584776"/>
          </a:xfrm>
        </p:spPr>
        <p:txBody>
          <a:bodyPr>
            <a:normAutofit/>
          </a:bodyPr>
          <a:lstStyle>
            <a:lvl1pPr marL="0" indent="0">
              <a:buNone/>
              <a:defRPr sz="3200" b="1"/>
            </a:lvl1pPr>
          </a:lstStyle>
          <a:p>
            <a:pPr lvl="0"/>
            <a:r>
              <a:rPr lang="en-GB" dirty="0"/>
              <a:t>Click to edit heading</a:t>
            </a:r>
            <a:endParaRPr lang="en-NO" dirty="0"/>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6565104" cy="4267364"/>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body</a:t>
            </a:r>
          </a:p>
        </p:txBody>
      </p:sp>
      <p:sp>
        <p:nvSpPr>
          <p:cNvPr id="16" name="TextBox 15">
            <a:extLst>
              <a:ext uri="{FF2B5EF4-FFF2-40B4-BE49-F238E27FC236}">
                <a16:creationId xmlns:a16="http://schemas.microsoft.com/office/drawing/2014/main" id="{4CECD891-E88B-B742-BE59-B66BCD3C3DC4}"/>
              </a:ext>
            </a:extLst>
          </p:cNvPr>
          <p:cNvSpPr txBox="1"/>
          <p:nvPr userDrawn="1"/>
        </p:nvSpPr>
        <p:spPr>
          <a:xfrm>
            <a:off x="10560584" y="6136139"/>
            <a:ext cx="1232381" cy="461665"/>
          </a:xfrm>
          <a:prstGeom prst="rect">
            <a:avLst/>
          </a:prstGeom>
          <a:noFill/>
        </p:spPr>
        <p:txBody>
          <a:bodyPr wrap="square" rtlCol="0">
            <a:spAutoFit/>
          </a:bodyPr>
          <a:lstStyle/>
          <a:p>
            <a:r>
              <a:rPr lang="en-NO" sz="2400" b="1" i="1" dirty="0">
                <a:solidFill>
                  <a:srgbClr val="7A9CA7"/>
                </a:solidFill>
                <a:latin typeface="+mn-lt"/>
                <a:ea typeface="Adobe Gothic Std B" panose="020B0800000000000000" pitchFamily="34" charset="-128"/>
                <a:cs typeface="Baghdad" pitchFamily="2" charset="-78"/>
              </a:rPr>
              <a:t>NLF.no</a:t>
            </a:r>
          </a:p>
        </p:txBody>
      </p:sp>
      <p:pic>
        <p:nvPicPr>
          <p:cNvPr id="7" name="Picture 6">
            <a:extLst>
              <a:ext uri="{FF2B5EF4-FFF2-40B4-BE49-F238E27FC236}">
                <a16:creationId xmlns:a16="http://schemas.microsoft.com/office/drawing/2014/main" id="{20D521C6-0D6C-5FB3-DC25-40829B2AF72D}"/>
              </a:ext>
            </a:extLst>
          </p:cNvPr>
          <p:cNvPicPr>
            <a:picLocks noChangeAspect="1"/>
          </p:cNvPicPr>
          <p:nvPr userDrawn="1"/>
        </p:nvPicPr>
        <p:blipFill>
          <a:blip r:embed="rId2"/>
          <a:stretch>
            <a:fillRect/>
          </a:stretch>
        </p:blipFill>
        <p:spPr>
          <a:xfrm>
            <a:off x="2429934" y="3860884"/>
            <a:ext cx="2415622" cy="2554555"/>
          </a:xfrm>
          <a:prstGeom prst="rect">
            <a:avLst/>
          </a:prstGeom>
        </p:spPr>
      </p:pic>
      <p:pic>
        <p:nvPicPr>
          <p:cNvPr id="11" name="Picture 10">
            <a:extLst>
              <a:ext uri="{FF2B5EF4-FFF2-40B4-BE49-F238E27FC236}">
                <a16:creationId xmlns:a16="http://schemas.microsoft.com/office/drawing/2014/main" id="{9C251B89-3FF5-6868-2207-3B4ABDEA826D}"/>
              </a:ext>
            </a:extLst>
          </p:cNvPr>
          <p:cNvPicPr>
            <a:picLocks noChangeAspect="1"/>
          </p:cNvPicPr>
          <p:nvPr userDrawn="1"/>
        </p:nvPicPr>
        <p:blipFill>
          <a:blip r:embed="rId3"/>
          <a:stretch>
            <a:fillRect/>
          </a:stretch>
        </p:blipFill>
        <p:spPr>
          <a:xfrm>
            <a:off x="9127067" y="3471613"/>
            <a:ext cx="2415622" cy="2563201"/>
          </a:xfrm>
          <a:prstGeom prst="rect">
            <a:avLst/>
          </a:prstGeom>
        </p:spPr>
      </p:pic>
    </p:spTree>
    <p:extLst>
      <p:ext uri="{BB962C8B-B14F-4D97-AF65-F5344CB8AC3E}">
        <p14:creationId xmlns:p14="http://schemas.microsoft.com/office/powerpoint/2010/main" val="571927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Fremside - NLF Logo v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2D0685-B956-5C47-9349-0746E1890735}"/>
              </a:ext>
            </a:extLst>
          </p:cNvPr>
          <p:cNvPicPr>
            <a:picLocks noChangeAspect="1"/>
          </p:cNvPicPr>
          <p:nvPr userDrawn="1"/>
        </p:nvPicPr>
        <p:blipFill>
          <a:blip r:embed="rId2"/>
          <a:stretch>
            <a:fillRect/>
          </a:stretch>
        </p:blipFill>
        <p:spPr>
          <a:xfrm>
            <a:off x="3573272" y="1843923"/>
            <a:ext cx="5045455" cy="3170153"/>
          </a:xfrm>
          <a:prstGeom prst="rect">
            <a:avLst/>
          </a:prstGeom>
        </p:spPr>
      </p:pic>
      <p:pic>
        <p:nvPicPr>
          <p:cNvPr id="4" name="Picture 3">
            <a:extLst>
              <a:ext uri="{FF2B5EF4-FFF2-40B4-BE49-F238E27FC236}">
                <a16:creationId xmlns:a16="http://schemas.microsoft.com/office/drawing/2014/main" id="{3D78612F-C8D3-6347-8DA3-5A5D513FFDAF}"/>
              </a:ext>
            </a:extLst>
          </p:cNvPr>
          <p:cNvPicPr>
            <a:picLocks noChangeAspect="1"/>
          </p:cNvPicPr>
          <p:nvPr userDrawn="1"/>
        </p:nvPicPr>
        <p:blipFill>
          <a:blip r:embed="rId3"/>
          <a:stretch>
            <a:fillRect/>
          </a:stretch>
        </p:blipFill>
        <p:spPr>
          <a:xfrm>
            <a:off x="4918074" y="1843923"/>
            <a:ext cx="2355850" cy="2032825"/>
          </a:xfrm>
          <a:prstGeom prst="rect">
            <a:avLst/>
          </a:prstGeom>
        </p:spPr>
      </p:pic>
    </p:spTree>
    <p:extLst>
      <p:ext uri="{BB962C8B-B14F-4D97-AF65-F5344CB8AC3E}">
        <p14:creationId xmlns:p14="http://schemas.microsoft.com/office/powerpoint/2010/main" val="22050059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Stall">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7174909" y="21681"/>
            <a:ext cx="5017091" cy="6836319"/>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Lover og regler</a:t>
            </a:r>
          </a:p>
        </p:txBody>
      </p:sp>
      <p:cxnSp>
        <p:nvCxnSpPr>
          <p:cNvPr id="17" name="Straight Connector 16">
            <a:extLst>
              <a:ext uri="{FF2B5EF4-FFF2-40B4-BE49-F238E27FC236}">
                <a16:creationId xmlns:a16="http://schemas.microsoft.com/office/drawing/2014/main" id="{2DFFEA8A-BBA9-EB43-BA48-CE9A7A14FE8E}"/>
              </a:ext>
            </a:extLst>
          </p:cNvPr>
          <p:cNvCxnSpPr>
            <a:cxnSpLocks/>
          </p:cNvCxnSpPr>
          <p:nvPr userDrawn="1"/>
        </p:nvCxnSpPr>
        <p:spPr>
          <a:xfrm>
            <a:off x="469900" y="6553200"/>
            <a:ext cx="6575793"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9388800" cy="584776"/>
          </a:xfrm>
        </p:spPr>
        <p:txBody>
          <a:bodyPr>
            <a:normAutofit/>
          </a:bodyPr>
          <a:lstStyle>
            <a:lvl1pPr marL="0" indent="0">
              <a:buNone/>
              <a:defRPr sz="3200" b="1"/>
            </a:lvl1pPr>
          </a:lstStyle>
          <a:p>
            <a:pPr lvl="0"/>
            <a:r>
              <a:rPr lang="en-GB" dirty="0"/>
              <a:t>Click to edit heading</a:t>
            </a:r>
            <a:endParaRPr lang="en-NO" dirty="0"/>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body</a:t>
            </a:r>
          </a:p>
        </p:txBody>
      </p:sp>
    </p:spTree>
    <p:extLst>
      <p:ext uri="{BB962C8B-B14F-4D97-AF65-F5344CB8AC3E}">
        <p14:creationId xmlns:p14="http://schemas.microsoft.com/office/powerpoint/2010/main" val="28332302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Flightlog">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7526347" y="589470"/>
            <a:ext cx="4665653" cy="6268530"/>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Lover og regler</a:t>
            </a:r>
          </a:p>
        </p:txBody>
      </p:sp>
      <p:cxnSp>
        <p:nvCxnSpPr>
          <p:cNvPr id="17" name="Straight Connector 16">
            <a:extLst>
              <a:ext uri="{FF2B5EF4-FFF2-40B4-BE49-F238E27FC236}">
                <a16:creationId xmlns:a16="http://schemas.microsoft.com/office/drawing/2014/main" id="{2DFFEA8A-BBA9-EB43-BA48-CE9A7A14FE8E}"/>
              </a:ext>
            </a:extLst>
          </p:cNvPr>
          <p:cNvCxnSpPr>
            <a:cxnSpLocks/>
          </p:cNvCxnSpPr>
          <p:nvPr userDrawn="1"/>
        </p:nvCxnSpPr>
        <p:spPr>
          <a:xfrm>
            <a:off x="469900" y="6553200"/>
            <a:ext cx="6963833"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9388800" cy="584776"/>
          </a:xfrm>
        </p:spPr>
        <p:txBody>
          <a:bodyPr>
            <a:normAutofit/>
          </a:bodyPr>
          <a:lstStyle>
            <a:lvl1pPr marL="0" indent="0">
              <a:buNone/>
              <a:defRPr sz="3200" b="1"/>
            </a:lvl1pPr>
          </a:lstStyle>
          <a:p>
            <a:pPr lvl="0"/>
            <a:r>
              <a:rPr lang="en-GB" dirty="0"/>
              <a:t>Click to edit heading</a:t>
            </a:r>
            <a:endParaRPr lang="en-NO" dirty="0"/>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body</a:t>
            </a:r>
          </a:p>
        </p:txBody>
      </p:sp>
    </p:spTree>
    <p:extLst>
      <p:ext uri="{BB962C8B-B14F-4D97-AF65-F5344CB8AC3E}">
        <p14:creationId xmlns:p14="http://schemas.microsoft.com/office/powerpoint/2010/main" val="4057315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uftrom_frontpag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77B909B-D828-644E-B620-8F3343243731}"/>
              </a:ext>
            </a:extLst>
          </p:cNvPr>
          <p:cNvPicPr>
            <a:picLocks noChangeAspect="1"/>
          </p:cNvPicPr>
          <p:nvPr userDrawn="1"/>
        </p:nvPicPr>
        <p:blipFill rotWithShape="1">
          <a:blip r:embed="rId2"/>
          <a:srcRect l="2385" r="2385"/>
          <a:stretch/>
        </p:blipFill>
        <p:spPr>
          <a:xfrm>
            <a:off x="0" y="0"/>
            <a:ext cx="10783020" cy="6858000"/>
          </a:xfrm>
          <a:prstGeom prst="rect">
            <a:avLst/>
          </a:prstGeom>
        </p:spPr>
      </p:pic>
      <p:sp>
        <p:nvSpPr>
          <p:cNvPr id="15" name="Rectangle 14">
            <a:extLst>
              <a:ext uri="{FF2B5EF4-FFF2-40B4-BE49-F238E27FC236}">
                <a16:creationId xmlns:a16="http://schemas.microsoft.com/office/drawing/2014/main" id="{72C2F2B4-2DF0-9C4A-8BFF-01E9E0B64031}"/>
              </a:ext>
            </a:extLst>
          </p:cNvPr>
          <p:cNvSpPr/>
          <p:nvPr userDrawn="1"/>
        </p:nvSpPr>
        <p:spPr>
          <a:xfrm>
            <a:off x="9255032" y="0"/>
            <a:ext cx="2936968" cy="6858000"/>
          </a:xfrm>
          <a:prstGeom prst="rect">
            <a:avLst/>
          </a:pr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riangle 15">
            <a:extLst>
              <a:ext uri="{FF2B5EF4-FFF2-40B4-BE49-F238E27FC236}">
                <a16:creationId xmlns:a16="http://schemas.microsoft.com/office/drawing/2014/main" id="{46A372BC-0483-0F49-B603-D4AEE5785075}"/>
              </a:ext>
            </a:extLst>
          </p:cNvPr>
          <p:cNvSpPr/>
          <p:nvPr userDrawn="1"/>
        </p:nvSpPr>
        <p:spPr>
          <a:xfrm rot="10251482">
            <a:off x="7208707" y="-213945"/>
            <a:ext cx="2334048" cy="3981384"/>
          </a:xfrm>
          <a:custGeom>
            <a:avLst/>
            <a:gdLst>
              <a:gd name="connsiteX0" fmla="*/ 0 w 3538594"/>
              <a:gd name="connsiteY0" fmla="*/ 4633389 h 4633389"/>
              <a:gd name="connsiteX1" fmla="*/ 1769297 w 3538594"/>
              <a:gd name="connsiteY1" fmla="*/ 0 h 4633389"/>
              <a:gd name="connsiteX2" fmla="*/ 3538594 w 3538594"/>
              <a:gd name="connsiteY2" fmla="*/ 4633389 h 4633389"/>
              <a:gd name="connsiteX3" fmla="*/ 0 w 3538594"/>
              <a:gd name="connsiteY3" fmla="*/ 4633389 h 4633389"/>
              <a:gd name="connsiteX0" fmla="*/ 0 w 3057084"/>
              <a:gd name="connsiteY0" fmla="*/ 3380637 h 4633389"/>
              <a:gd name="connsiteX1" fmla="*/ 1287787 w 3057084"/>
              <a:gd name="connsiteY1" fmla="*/ 0 h 4633389"/>
              <a:gd name="connsiteX2" fmla="*/ 3057084 w 3057084"/>
              <a:gd name="connsiteY2" fmla="*/ 4633389 h 4633389"/>
              <a:gd name="connsiteX3" fmla="*/ 0 w 3057084"/>
              <a:gd name="connsiteY3" fmla="*/ 3380637 h 4633389"/>
              <a:gd name="connsiteX0" fmla="*/ 0 w 3075065"/>
              <a:gd name="connsiteY0" fmla="*/ 3380637 h 4545498"/>
              <a:gd name="connsiteX1" fmla="*/ 1287787 w 3075065"/>
              <a:gd name="connsiteY1" fmla="*/ 0 h 4545498"/>
              <a:gd name="connsiteX2" fmla="*/ 3075065 w 3075065"/>
              <a:gd name="connsiteY2" fmla="*/ 4545498 h 4545498"/>
              <a:gd name="connsiteX3" fmla="*/ 0 w 3075065"/>
              <a:gd name="connsiteY3" fmla="*/ 3380637 h 4545498"/>
              <a:gd name="connsiteX0" fmla="*/ 0 w 3072367"/>
              <a:gd name="connsiteY0" fmla="*/ 3380637 h 4567511"/>
              <a:gd name="connsiteX1" fmla="*/ 1287787 w 3072367"/>
              <a:gd name="connsiteY1" fmla="*/ 0 h 4567511"/>
              <a:gd name="connsiteX2" fmla="*/ 3072367 w 3072367"/>
              <a:gd name="connsiteY2" fmla="*/ 4567511 h 4567511"/>
              <a:gd name="connsiteX3" fmla="*/ 0 w 3072367"/>
              <a:gd name="connsiteY3" fmla="*/ 3380637 h 4567511"/>
              <a:gd name="connsiteX0" fmla="*/ 0 w 3092451"/>
              <a:gd name="connsiteY0" fmla="*/ 3372917 h 4567511"/>
              <a:gd name="connsiteX1" fmla="*/ 1307871 w 3092451"/>
              <a:gd name="connsiteY1" fmla="*/ 0 h 4567511"/>
              <a:gd name="connsiteX2" fmla="*/ 3092451 w 3092451"/>
              <a:gd name="connsiteY2" fmla="*/ 4567511 h 4567511"/>
              <a:gd name="connsiteX3" fmla="*/ 0 w 3092451"/>
              <a:gd name="connsiteY3" fmla="*/ 3372917 h 4567511"/>
              <a:gd name="connsiteX0" fmla="*/ 0 w 3098241"/>
              <a:gd name="connsiteY0" fmla="*/ 3387979 h 4567511"/>
              <a:gd name="connsiteX1" fmla="*/ 1313661 w 3098241"/>
              <a:gd name="connsiteY1" fmla="*/ 0 h 4567511"/>
              <a:gd name="connsiteX2" fmla="*/ 3098241 w 3098241"/>
              <a:gd name="connsiteY2" fmla="*/ 4567511 h 4567511"/>
              <a:gd name="connsiteX3" fmla="*/ 0 w 3098241"/>
              <a:gd name="connsiteY3" fmla="*/ 3387979 h 4567511"/>
              <a:gd name="connsiteX0" fmla="*/ 0 w 3003930"/>
              <a:gd name="connsiteY0" fmla="*/ 3387979 h 4113646"/>
              <a:gd name="connsiteX1" fmla="*/ 1313661 w 3003930"/>
              <a:gd name="connsiteY1" fmla="*/ 0 h 4113646"/>
              <a:gd name="connsiteX2" fmla="*/ 3003930 w 3003930"/>
              <a:gd name="connsiteY2" fmla="*/ 4113646 h 4113646"/>
              <a:gd name="connsiteX3" fmla="*/ 0 w 3003930"/>
              <a:gd name="connsiteY3" fmla="*/ 3387979 h 4113646"/>
              <a:gd name="connsiteX0" fmla="*/ 0 w 2334048"/>
              <a:gd name="connsiteY0" fmla="*/ 3713625 h 4113646"/>
              <a:gd name="connsiteX1" fmla="*/ 643779 w 2334048"/>
              <a:gd name="connsiteY1" fmla="*/ 0 h 4113646"/>
              <a:gd name="connsiteX2" fmla="*/ 2334048 w 2334048"/>
              <a:gd name="connsiteY2" fmla="*/ 4113646 h 4113646"/>
              <a:gd name="connsiteX3" fmla="*/ 0 w 2334048"/>
              <a:gd name="connsiteY3" fmla="*/ 3713625 h 4113646"/>
              <a:gd name="connsiteX0" fmla="*/ 0 w 2334048"/>
              <a:gd name="connsiteY0" fmla="*/ 3734098 h 4134119"/>
              <a:gd name="connsiteX1" fmla="*/ 585207 w 2334048"/>
              <a:gd name="connsiteY1" fmla="*/ 0 h 4134119"/>
              <a:gd name="connsiteX2" fmla="*/ 2334048 w 2334048"/>
              <a:gd name="connsiteY2" fmla="*/ 4134119 h 4134119"/>
              <a:gd name="connsiteX3" fmla="*/ 0 w 2334048"/>
              <a:gd name="connsiteY3" fmla="*/ 3734098 h 4134119"/>
            </a:gdLst>
            <a:ahLst/>
            <a:cxnLst>
              <a:cxn ang="0">
                <a:pos x="connsiteX0" y="connsiteY0"/>
              </a:cxn>
              <a:cxn ang="0">
                <a:pos x="connsiteX1" y="connsiteY1"/>
              </a:cxn>
              <a:cxn ang="0">
                <a:pos x="connsiteX2" y="connsiteY2"/>
              </a:cxn>
              <a:cxn ang="0">
                <a:pos x="connsiteX3" y="connsiteY3"/>
              </a:cxn>
            </a:cxnLst>
            <a:rect l="l" t="t" r="r" b="b"/>
            <a:pathLst>
              <a:path w="2334048" h="4134119">
                <a:moveTo>
                  <a:pt x="0" y="3734098"/>
                </a:moveTo>
                <a:lnTo>
                  <a:pt x="585207" y="0"/>
                </a:lnTo>
                <a:lnTo>
                  <a:pt x="2334048" y="4134119"/>
                </a:lnTo>
                <a:lnTo>
                  <a:pt x="0" y="3734098"/>
                </a:lnTo>
                <a:close/>
              </a:path>
            </a:pathLst>
          </a:cu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riangle 15">
            <a:extLst>
              <a:ext uri="{FF2B5EF4-FFF2-40B4-BE49-F238E27FC236}">
                <a16:creationId xmlns:a16="http://schemas.microsoft.com/office/drawing/2014/main" id="{5FEB41FA-875A-9F45-8B38-F4CFE7D9483A}"/>
              </a:ext>
            </a:extLst>
          </p:cNvPr>
          <p:cNvSpPr/>
          <p:nvPr userDrawn="1"/>
        </p:nvSpPr>
        <p:spPr>
          <a:xfrm rot="11348518" flipV="1">
            <a:off x="7208706" y="3090561"/>
            <a:ext cx="2334048" cy="3981384"/>
          </a:xfrm>
          <a:custGeom>
            <a:avLst/>
            <a:gdLst>
              <a:gd name="connsiteX0" fmla="*/ 0 w 3538594"/>
              <a:gd name="connsiteY0" fmla="*/ 4633389 h 4633389"/>
              <a:gd name="connsiteX1" fmla="*/ 1769297 w 3538594"/>
              <a:gd name="connsiteY1" fmla="*/ 0 h 4633389"/>
              <a:gd name="connsiteX2" fmla="*/ 3538594 w 3538594"/>
              <a:gd name="connsiteY2" fmla="*/ 4633389 h 4633389"/>
              <a:gd name="connsiteX3" fmla="*/ 0 w 3538594"/>
              <a:gd name="connsiteY3" fmla="*/ 4633389 h 4633389"/>
              <a:gd name="connsiteX0" fmla="*/ 0 w 3057084"/>
              <a:gd name="connsiteY0" fmla="*/ 3380637 h 4633389"/>
              <a:gd name="connsiteX1" fmla="*/ 1287787 w 3057084"/>
              <a:gd name="connsiteY1" fmla="*/ 0 h 4633389"/>
              <a:gd name="connsiteX2" fmla="*/ 3057084 w 3057084"/>
              <a:gd name="connsiteY2" fmla="*/ 4633389 h 4633389"/>
              <a:gd name="connsiteX3" fmla="*/ 0 w 3057084"/>
              <a:gd name="connsiteY3" fmla="*/ 3380637 h 4633389"/>
              <a:gd name="connsiteX0" fmla="*/ 0 w 3075065"/>
              <a:gd name="connsiteY0" fmla="*/ 3380637 h 4545498"/>
              <a:gd name="connsiteX1" fmla="*/ 1287787 w 3075065"/>
              <a:gd name="connsiteY1" fmla="*/ 0 h 4545498"/>
              <a:gd name="connsiteX2" fmla="*/ 3075065 w 3075065"/>
              <a:gd name="connsiteY2" fmla="*/ 4545498 h 4545498"/>
              <a:gd name="connsiteX3" fmla="*/ 0 w 3075065"/>
              <a:gd name="connsiteY3" fmla="*/ 3380637 h 4545498"/>
              <a:gd name="connsiteX0" fmla="*/ 0 w 3072367"/>
              <a:gd name="connsiteY0" fmla="*/ 3380637 h 4567511"/>
              <a:gd name="connsiteX1" fmla="*/ 1287787 w 3072367"/>
              <a:gd name="connsiteY1" fmla="*/ 0 h 4567511"/>
              <a:gd name="connsiteX2" fmla="*/ 3072367 w 3072367"/>
              <a:gd name="connsiteY2" fmla="*/ 4567511 h 4567511"/>
              <a:gd name="connsiteX3" fmla="*/ 0 w 3072367"/>
              <a:gd name="connsiteY3" fmla="*/ 3380637 h 4567511"/>
              <a:gd name="connsiteX0" fmla="*/ 0 w 3092451"/>
              <a:gd name="connsiteY0" fmla="*/ 3372917 h 4567511"/>
              <a:gd name="connsiteX1" fmla="*/ 1307871 w 3092451"/>
              <a:gd name="connsiteY1" fmla="*/ 0 h 4567511"/>
              <a:gd name="connsiteX2" fmla="*/ 3092451 w 3092451"/>
              <a:gd name="connsiteY2" fmla="*/ 4567511 h 4567511"/>
              <a:gd name="connsiteX3" fmla="*/ 0 w 3092451"/>
              <a:gd name="connsiteY3" fmla="*/ 3372917 h 4567511"/>
              <a:gd name="connsiteX0" fmla="*/ 0 w 3098241"/>
              <a:gd name="connsiteY0" fmla="*/ 3387979 h 4567511"/>
              <a:gd name="connsiteX1" fmla="*/ 1313661 w 3098241"/>
              <a:gd name="connsiteY1" fmla="*/ 0 h 4567511"/>
              <a:gd name="connsiteX2" fmla="*/ 3098241 w 3098241"/>
              <a:gd name="connsiteY2" fmla="*/ 4567511 h 4567511"/>
              <a:gd name="connsiteX3" fmla="*/ 0 w 3098241"/>
              <a:gd name="connsiteY3" fmla="*/ 3387979 h 4567511"/>
              <a:gd name="connsiteX0" fmla="*/ 0 w 3003930"/>
              <a:gd name="connsiteY0" fmla="*/ 3387979 h 4113646"/>
              <a:gd name="connsiteX1" fmla="*/ 1313661 w 3003930"/>
              <a:gd name="connsiteY1" fmla="*/ 0 h 4113646"/>
              <a:gd name="connsiteX2" fmla="*/ 3003930 w 3003930"/>
              <a:gd name="connsiteY2" fmla="*/ 4113646 h 4113646"/>
              <a:gd name="connsiteX3" fmla="*/ 0 w 3003930"/>
              <a:gd name="connsiteY3" fmla="*/ 3387979 h 4113646"/>
              <a:gd name="connsiteX0" fmla="*/ 0 w 2334048"/>
              <a:gd name="connsiteY0" fmla="*/ 3713625 h 4113646"/>
              <a:gd name="connsiteX1" fmla="*/ 643779 w 2334048"/>
              <a:gd name="connsiteY1" fmla="*/ 0 h 4113646"/>
              <a:gd name="connsiteX2" fmla="*/ 2334048 w 2334048"/>
              <a:gd name="connsiteY2" fmla="*/ 4113646 h 4113646"/>
              <a:gd name="connsiteX3" fmla="*/ 0 w 2334048"/>
              <a:gd name="connsiteY3" fmla="*/ 3713625 h 4113646"/>
              <a:gd name="connsiteX0" fmla="*/ 0 w 2334048"/>
              <a:gd name="connsiteY0" fmla="*/ 3734098 h 4134119"/>
              <a:gd name="connsiteX1" fmla="*/ 585207 w 2334048"/>
              <a:gd name="connsiteY1" fmla="*/ 0 h 4134119"/>
              <a:gd name="connsiteX2" fmla="*/ 2334048 w 2334048"/>
              <a:gd name="connsiteY2" fmla="*/ 4134119 h 4134119"/>
              <a:gd name="connsiteX3" fmla="*/ 0 w 2334048"/>
              <a:gd name="connsiteY3" fmla="*/ 3734098 h 4134119"/>
            </a:gdLst>
            <a:ahLst/>
            <a:cxnLst>
              <a:cxn ang="0">
                <a:pos x="connsiteX0" y="connsiteY0"/>
              </a:cxn>
              <a:cxn ang="0">
                <a:pos x="connsiteX1" y="connsiteY1"/>
              </a:cxn>
              <a:cxn ang="0">
                <a:pos x="connsiteX2" y="connsiteY2"/>
              </a:cxn>
              <a:cxn ang="0">
                <a:pos x="connsiteX3" y="connsiteY3"/>
              </a:cxn>
            </a:cxnLst>
            <a:rect l="l" t="t" r="r" b="b"/>
            <a:pathLst>
              <a:path w="2334048" h="4134119">
                <a:moveTo>
                  <a:pt x="0" y="3734098"/>
                </a:moveTo>
                <a:lnTo>
                  <a:pt x="585207" y="0"/>
                </a:lnTo>
                <a:lnTo>
                  <a:pt x="2334048" y="4134119"/>
                </a:lnTo>
                <a:lnTo>
                  <a:pt x="0" y="3734098"/>
                </a:lnTo>
                <a:close/>
              </a:path>
            </a:pathLst>
          </a:cu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0" name="TextBox 19">
            <a:extLst>
              <a:ext uri="{FF2B5EF4-FFF2-40B4-BE49-F238E27FC236}">
                <a16:creationId xmlns:a16="http://schemas.microsoft.com/office/drawing/2014/main" id="{2DB0C422-BE15-0A40-8AB5-91FCB4E2BD34}"/>
              </a:ext>
            </a:extLst>
          </p:cNvPr>
          <p:cNvSpPr txBox="1"/>
          <p:nvPr userDrawn="1"/>
        </p:nvSpPr>
        <p:spPr>
          <a:xfrm>
            <a:off x="8128087" y="541885"/>
            <a:ext cx="3359423" cy="923330"/>
          </a:xfrm>
          <a:prstGeom prst="rect">
            <a:avLst/>
          </a:prstGeom>
          <a:noFill/>
        </p:spPr>
        <p:txBody>
          <a:bodyPr wrap="square" rtlCol="0">
            <a:spAutoFit/>
          </a:bodyPr>
          <a:lstStyle/>
          <a:p>
            <a:pPr algn="r"/>
            <a:r>
              <a:rPr lang="en-NO" sz="5400" b="1" dirty="0">
                <a:solidFill>
                  <a:schemeClr val="bg1"/>
                </a:solidFill>
              </a:rPr>
              <a:t>Luftrom</a:t>
            </a:r>
          </a:p>
        </p:txBody>
      </p:sp>
    </p:spTree>
    <p:extLst>
      <p:ext uri="{BB962C8B-B14F-4D97-AF65-F5344CB8AC3E}">
        <p14:creationId xmlns:p14="http://schemas.microsoft.com/office/powerpoint/2010/main" val="4815380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021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9"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NO" sz="1800" b="0" strike="noStrike" spc="-1">
              <a:solidFill>
                <a:srgbClr val="000000"/>
              </a:solidFill>
              <a:latin typeface="Calibri"/>
            </a:endParaRPr>
          </a:p>
        </p:txBody>
      </p:sp>
      <p:sp>
        <p:nvSpPr>
          <p:cNvPr id="140"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nb-NO" sz="3200" b="0" strike="noStrike" spc="-1">
              <a:latin typeface="Arial"/>
            </a:endParaRPr>
          </a:p>
        </p:txBody>
      </p:sp>
    </p:spTree>
    <p:extLst>
      <p:ext uri="{BB962C8B-B14F-4D97-AF65-F5344CB8AC3E}">
        <p14:creationId xmlns:p14="http://schemas.microsoft.com/office/powerpoint/2010/main" val="3195812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NO" sz="1800" b="0" strike="noStrike" spc="-1">
              <a:solidFill>
                <a:srgbClr val="000000"/>
              </a:solidFill>
              <a:latin typeface="Calibri"/>
            </a:endParaRPr>
          </a:p>
        </p:txBody>
      </p:sp>
      <p:sp>
        <p:nvSpPr>
          <p:cNvPr id="142"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NO" sz="2800" b="0" strike="noStrike" spc="-1">
              <a:solidFill>
                <a:srgbClr val="000000"/>
              </a:solidFill>
              <a:latin typeface="Calibri"/>
            </a:endParaRPr>
          </a:p>
        </p:txBody>
      </p:sp>
    </p:spTree>
    <p:extLst>
      <p:ext uri="{BB962C8B-B14F-4D97-AF65-F5344CB8AC3E}">
        <p14:creationId xmlns:p14="http://schemas.microsoft.com/office/powerpoint/2010/main" val="1894476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NO" sz="1800" b="0" strike="noStrike" spc="-1">
              <a:solidFill>
                <a:srgbClr val="000000"/>
              </a:solidFill>
              <a:latin typeface="Calibri"/>
            </a:endParaRPr>
          </a:p>
        </p:txBody>
      </p:sp>
      <p:sp>
        <p:nvSpPr>
          <p:cNvPr id="14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NO" sz="2800" b="0" strike="noStrike" spc="-1">
              <a:solidFill>
                <a:srgbClr val="000000"/>
              </a:solidFill>
              <a:latin typeface="Calibri"/>
            </a:endParaRPr>
          </a:p>
        </p:txBody>
      </p:sp>
      <p:sp>
        <p:nvSpPr>
          <p:cNvPr id="14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NO" sz="2800" b="0" strike="noStrike" spc="-1">
              <a:solidFill>
                <a:srgbClr val="000000"/>
              </a:solidFill>
              <a:latin typeface="Calibri"/>
            </a:endParaRPr>
          </a:p>
        </p:txBody>
      </p:sp>
    </p:spTree>
    <p:extLst>
      <p:ext uri="{BB962C8B-B14F-4D97-AF65-F5344CB8AC3E}">
        <p14:creationId xmlns:p14="http://schemas.microsoft.com/office/powerpoint/2010/main" val="39463224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6"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NO" sz="1800" b="0" strike="noStrike" spc="-1">
              <a:solidFill>
                <a:srgbClr val="000000"/>
              </a:solidFill>
              <a:latin typeface="Calibri"/>
            </a:endParaRPr>
          </a:p>
        </p:txBody>
      </p:sp>
    </p:spTree>
    <p:extLst>
      <p:ext uri="{BB962C8B-B14F-4D97-AF65-F5344CB8AC3E}">
        <p14:creationId xmlns:p14="http://schemas.microsoft.com/office/powerpoint/2010/main" val="34773764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7" name="PlaceHolder 1"/>
          <p:cNvSpPr>
            <a:spLocks noGrp="1"/>
          </p:cNvSpPr>
          <p:nvPr>
            <p:ph type="subTitle"/>
          </p:nvPr>
        </p:nvSpPr>
        <p:spPr>
          <a:xfrm>
            <a:off x="838080" y="365040"/>
            <a:ext cx="10515240" cy="6144120"/>
          </a:xfrm>
          <a:prstGeom prst="rect">
            <a:avLst/>
          </a:prstGeom>
        </p:spPr>
        <p:txBody>
          <a:bodyPr lIns="0" tIns="0" rIns="0" bIns="0" anchor="ctr">
            <a:noAutofit/>
          </a:bodyPr>
          <a:lstStyle/>
          <a:p>
            <a:pPr algn="ctr"/>
            <a:endParaRPr lang="nb-NO" sz="3200" b="0" strike="noStrike" spc="-1">
              <a:latin typeface="Arial"/>
            </a:endParaRPr>
          </a:p>
        </p:txBody>
      </p:sp>
    </p:spTree>
    <p:extLst>
      <p:ext uri="{BB962C8B-B14F-4D97-AF65-F5344CB8AC3E}">
        <p14:creationId xmlns:p14="http://schemas.microsoft.com/office/powerpoint/2010/main" val="27028708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NO" sz="1800" b="0" strike="noStrike" spc="-1">
              <a:solidFill>
                <a:srgbClr val="000000"/>
              </a:solidFill>
              <a:latin typeface="Calibri"/>
            </a:endParaRPr>
          </a:p>
        </p:txBody>
      </p:sp>
      <p:sp>
        <p:nvSpPr>
          <p:cNvPr id="14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NO" sz="2800" b="0" strike="noStrike" spc="-1">
              <a:solidFill>
                <a:srgbClr val="000000"/>
              </a:solidFill>
              <a:latin typeface="Calibri"/>
            </a:endParaRPr>
          </a:p>
        </p:txBody>
      </p:sp>
      <p:sp>
        <p:nvSpPr>
          <p:cNvPr id="15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NO" sz="2800" b="0" strike="noStrike" spc="-1">
              <a:solidFill>
                <a:srgbClr val="000000"/>
              </a:solidFill>
              <a:latin typeface="Calibri"/>
            </a:endParaRPr>
          </a:p>
        </p:txBody>
      </p:sp>
      <p:sp>
        <p:nvSpPr>
          <p:cNvPr id="15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NO" sz="2800" b="0" strike="noStrike" spc="-1">
              <a:solidFill>
                <a:srgbClr val="000000"/>
              </a:solidFill>
              <a:latin typeface="Calibri"/>
            </a:endParaRPr>
          </a:p>
        </p:txBody>
      </p:sp>
    </p:spTree>
    <p:extLst>
      <p:ext uri="{BB962C8B-B14F-4D97-AF65-F5344CB8AC3E}">
        <p14:creationId xmlns:p14="http://schemas.microsoft.com/office/powerpoint/2010/main" val="11257365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NO" sz="1800" b="0" strike="noStrike" spc="-1">
              <a:solidFill>
                <a:srgbClr val="000000"/>
              </a:solidFill>
              <a:latin typeface="Calibri"/>
            </a:endParaRPr>
          </a:p>
        </p:txBody>
      </p:sp>
      <p:sp>
        <p:nvSpPr>
          <p:cNvPr id="15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NO" sz="2800" b="0" strike="noStrike" spc="-1">
              <a:solidFill>
                <a:srgbClr val="000000"/>
              </a:solidFill>
              <a:latin typeface="Calibri"/>
            </a:endParaRPr>
          </a:p>
        </p:txBody>
      </p:sp>
      <p:sp>
        <p:nvSpPr>
          <p:cNvPr id="15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NO" sz="2800" b="0" strike="noStrike" spc="-1">
              <a:solidFill>
                <a:srgbClr val="000000"/>
              </a:solidFill>
              <a:latin typeface="Calibri"/>
            </a:endParaRPr>
          </a:p>
        </p:txBody>
      </p:sp>
      <p:sp>
        <p:nvSpPr>
          <p:cNvPr id="155"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NO" sz="2800" b="0" strike="noStrike" spc="-1">
              <a:solidFill>
                <a:srgbClr val="000000"/>
              </a:solidFill>
              <a:latin typeface="Calibri"/>
            </a:endParaRPr>
          </a:p>
        </p:txBody>
      </p:sp>
    </p:spTree>
    <p:extLst>
      <p:ext uri="{BB962C8B-B14F-4D97-AF65-F5344CB8AC3E}">
        <p14:creationId xmlns:p14="http://schemas.microsoft.com/office/powerpoint/2010/main" val="1454117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NO" sz="1800" b="0" strike="noStrike" spc="-1">
              <a:solidFill>
                <a:srgbClr val="000000"/>
              </a:solidFill>
              <a:latin typeface="Calibri"/>
            </a:endParaRPr>
          </a:p>
        </p:txBody>
      </p:sp>
      <p:sp>
        <p:nvSpPr>
          <p:cNvPr id="15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NO" sz="2800" b="0" strike="noStrike" spc="-1">
              <a:solidFill>
                <a:srgbClr val="000000"/>
              </a:solidFill>
              <a:latin typeface="Calibri"/>
            </a:endParaRPr>
          </a:p>
        </p:txBody>
      </p:sp>
      <p:sp>
        <p:nvSpPr>
          <p:cNvPr id="15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NO" sz="2800" b="0" strike="noStrike" spc="-1">
              <a:solidFill>
                <a:srgbClr val="000000"/>
              </a:solidFill>
              <a:latin typeface="Calibri"/>
            </a:endParaRPr>
          </a:p>
        </p:txBody>
      </p:sp>
      <p:sp>
        <p:nvSpPr>
          <p:cNvPr id="159"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NO" sz="2800" b="0" strike="noStrike" spc="-1">
              <a:solidFill>
                <a:srgbClr val="000000"/>
              </a:solidFill>
              <a:latin typeface="Calibri"/>
            </a:endParaRPr>
          </a:p>
        </p:txBody>
      </p:sp>
    </p:spTree>
    <p:extLst>
      <p:ext uri="{BB962C8B-B14F-4D97-AF65-F5344CB8AC3E}">
        <p14:creationId xmlns:p14="http://schemas.microsoft.com/office/powerpoint/2010/main" val="27539413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NO" sz="1800" b="0" strike="noStrike" spc="-1">
              <a:solidFill>
                <a:srgbClr val="000000"/>
              </a:solidFill>
              <a:latin typeface="Calibri"/>
            </a:endParaRPr>
          </a:p>
        </p:txBody>
      </p:sp>
      <p:sp>
        <p:nvSpPr>
          <p:cNvPr id="161"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NO" sz="2800" b="0" strike="noStrike" spc="-1">
              <a:solidFill>
                <a:srgbClr val="000000"/>
              </a:solidFill>
              <a:latin typeface="Calibri"/>
            </a:endParaRPr>
          </a:p>
        </p:txBody>
      </p:sp>
      <p:sp>
        <p:nvSpPr>
          <p:cNvPr id="162"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NO" sz="2800" b="0" strike="noStrike" spc="-1">
              <a:solidFill>
                <a:srgbClr val="000000"/>
              </a:solidFill>
              <a:latin typeface="Calibri"/>
            </a:endParaRPr>
          </a:p>
        </p:txBody>
      </p:sp>
    </p:spTree>
    <p:extLst>
      <p:ext uri="{BB962C8B-B14F-4D97-AF65-F5344CB8AC3E}">
        <p14:creationId xmlns:p14="http://schemas.microsoft.com/office/powerpoint/2010/main" val="862883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sjon - standardside">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cxnSp>
        <p:nvCxnSpPr>
          <p:cNvPr id="17" name="Straight Connector 16">
            <a:extLst>
              <a:ext uri="{FF2B5EF4-FFF2-40B4-BE49-F238E27FC236}">
                <a16:creationId xmlns:a16="http://schemas.microsoft.com/office/drawing/2014/main" id="{2DFFEA8A-BBA9-EB43-BA48-CE9A7A14FE8E}"/>
              </a:ext>
            </a:extLst>
          </p:cNvPr>
          <p:cNvCxnSpPr/>
          <p:nvPr userDrawn="1"/>
        </p:nvCxnSpPr>
        <p:spPr>
          <a:xfrm>
            <a:off x="469900" y="6553200"/>
            <a:ext cx="11036300"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Lover og regler</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560584" y="6136139"/>
            <a:ext cx="1232381" cy="461665"/>
          </a:xfrm>
          <a:prstGeom prst="rect">
            <a:avLst/>
          </a:prstGeom>
          <a:noFill/>
        </p:spPr>
        <p:txBody>
          <a:bodyPr wrap="square" rtlCol="0">
            <a:spAutoFit/>
          </a:bodyPr>
          <a:lstStyle/>
          <a:p>
            <a:r>
              <a:rPr lang="en-NO" sz="2400" b="1" i="1" dirty="0">
                <a:solidFill>
                  <a:srgbClr val="7A9CA7"/>
                </a:solidFill>
                <a:latin typeface="+mn-lt"/>
                <a:ea typeface="Adobe Gothic Std B" panose="020B0800000000000000" pitchFamily="34" charset="-128"/>
                <a:cs typeface="Baghdad" pitchFamily="2" charset="-78"/>
              </a:rPr>
              <a:t>NLF.no</a:t>
            </a:r>
          </a:p>
        </p:txBody>
      </p:sp>
      <p:sp>
        <p:nvSpPr>
          <p:cNvPr id="7" name="Text Placeholder 5">
            <a:extLst>
              <a:ext uri="{FF2B5EF4-FFF2-40B4-BE49-F238E27FC236}">
                <a16:creationId xmlns:a16="http://schemas.microsoft.com/office/drawing/2014/main" id="{2CE74AC0-D1CD-3640-8423-28AF78ADE4C3}"/>
              </a:ext>
            </a:extLst>
          </p:cNvPr>
          <p:cNvSpPr>
            <a:spLocks noGrp="1"/>
          </p:cNvSpPr>
          <p:nvPr>
            <p:ph type="body" sz="quarter" idx="10" hasCustomPrompt="1"/>
          </p:nvPr>
        </p:nvSpPr>
        <p:spPr>
          <a:xfrm>
            <a:off x="775200" y="1353787"/>
            <a:ext cx="9388800" cy="584776"/>
          </a:xfrm>
        </p:spPr>
        <p:txBody>
          <a:bodyPr>
            <a:normAutofit/>
          </a:bodyPr>
          <a:lstStyle>
            <a:lvl1pPr marL="0" indent="0">
              <a:buNone/>
              <a:defRPr sz="3200" b="1"/>
            </a:lvl1pPr>
          </a:lstStyle>
          <a:p>
            <a:pPr lvl="0"/>
            <a:r>
              <a:rPr lang="en-GB" dirty="0"/>
              <a:t>Click to edit heading</a:t>
            </a:r>
            <a:endParaRPr lang="en-NO" dirty="0"/>
          </a:p>
        </p:txBody>
      </p:sp>
      <p:sp>
        <p:nvSpPr>
          <p:cNvPr id="8" name="Text Placeholder 13">
            <a:extLst>
              <a:ext uri="{FF2B5EF4-FFF2-40B4-BE49-F238E27FC236}">
                <a16:creationId xmlns:a16="http://schemas.microsoft.com/office/drawing/2014/main" id="{8A2753B1-BD33-7945-9A70-12A0A42D0F8C}"/>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body</a:t>
            </a:r>
          </a:p>
        </p:txBody>
      </p:sp>
    </p:spTree>
    <p:extLst>
      <p:ext uri="{BB962C8B-B14F-4D97-AF65-F5344CB8AC3E}">
        <p14:creationId xmlns:p14="http://schemas.microsoft.com/office/powerpoint/2010/main" val="33134663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NO" sz="1800" b="0" strike="noStrike" spc="-1">
              <a:solidFill>
                <a:srgbClr val="000000"/>
              </a:solidFill>
              <a:latin typeface="Calibri"/>
            </a:endParaRPr>
          </a:p>
        </p:txBody>
      </p:sp>
      <p:sp>
        <p:nvSpPr>
          <p:cNvPr id="16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NO" sz="2800" b="0" strike="noStrike" spc="-1">
              <a:solidFill>
                <a:srgbClr val="000000"/>
              </a:solidFill>
              <a:latin typeface="Calibri"/>
            </a:endParaRPr>
          </a:p>
        </p:txBody>
      </p:sp>
      <p:sp>
        <p:nvSpPr>
          <p:cNvPr id="16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NO" sz="2800" b="0" strike="noStrike" spc="-1">
              <a:solidFill>
                <a:srgbClr val="000000"/>
              </a:solidFill>
              <a:latin typeface="Calibri"/>
            </a:endParaRPr>
          </a:p>
        </p:txBody>
      </p:sp>
      <p:sp>
        <p:nvSpPr>
          <p:cNvPr id="16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NO" sz="2800" b="0" strike="noStrike" spc="-1">
              <a:solidFill>
                <a:srgbClr val="000000"/>
              </a:solidFill>
              <a:latin typeface="Calibri"/>
            </a:endParaRPr>
          </a:p>
        </p:txBody>
      </p:sp>
      <p:sp>
        <p:nvSpPr>
          <p:cNvPr id="167"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NO" sz="2800" b="0" strike="noStrike" spc="-1">
              <a:solidFill>
                <a:srgbClr val="000000"/>
              </a:solidFill>
              <a:latin typeface="Calibri"/>
            </a:endParaRPr>
          </a:p>
        </p:txBody>
      </p:sp>
    </p:spTree>
    <p:extLst>
      <p:ext uri="{BB962C8B-B14F-4D97-AF65-F5344CB8AC3E}">
        <p14:creationId xmlns:p14="http://schemas.microsoft.com/office/powerpoint/2010/main" val="34615360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en-NO" sz="1800" b="0" strike="noStrike" spc="-1">
              <a:solidFill>
                <a:srgbClr val="000000"/>
              </a:solidFill>
              <a:latin typeface="Calibri"/>
            </a:endParaRPr>
          </a:p>
        </p:txBody>
      </p:sp>
      <p:sp>
        <p:nvSpPr>
          <p:cNvPr id="169"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NO" sz="2800" b="0" strike="noStrike" spc="-1">
              <a:solidFill>
                <a:srgbClr val="000000"/>
              </a:solidFill>
              <a:latin typeface="Calibri"/>
            </a:endParaRPr>
          </a:p>
        </p:txBody>
      </p:sp>
      <p:sp>
        <p:nvSpPr>
          <p:cNvPr id="170"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NO" sz="2800" b="0" strike="noStrike" spc="-1">
              <a:solidFill>
                <a:srgbClr val="000000"/>
              </a:solidFill>
              <a:latin typeface="Calibri"/>
            </a:endParaRPr>
          </a:p>
        </p:txBody>
      </p:sp>
      <p:sp>
        <p:nvSpPr>
          <p:cNvPr id="171"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NO" sz="2800" b="0" strike="noStrike" spc="-1">
              <a:solidFill>
                <a:srgbClr val="000000"/>
              </a:solidFill>
              <a:latin typeface="Calibri"/>
            </a:endParaRPr>
          </a:p>
        </p:txBody>
      </p:sp>
      <p:sp>
        <p:nvSpPr>
          <p:cNvPr id="172"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NO" sz="2800" b="0" strike="noStrike" spc="-1">
              <a:solidFill>
                <a:srgbClr val="000000"/>
              </a:solidFill>
              <a:latin typeface="Calibri"/>
            </a:endParaRPr>
          </a:p>
        </p:txBody>
      </p:sp>
      <p:sp>
        <p:nvSpPr>
          <p:cNvPr id="173"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NO" sz="2800" b="0" strike="noStrike" spc="-1">
              <a:solidFill>
                <a:srgbClr val="000000"/>
              </a:solidFill>
              <a:latin typeface="Calibri"/>
            </a:endParaRPr>
          </a:p>
        </p:txBody>
      </p:sp>
      <p:sp>
        <p:nvSpPr>
          <p:cNvPr id="174"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NO" sz="2800" b="0" strike="noStrike" spc="-1">
              <a:solidFill>
                <a:srgbClr val="000000"/>
              </a:solidFill>
              <a:latin typeface="Calibri"/>
            </a:endParaRPr>
          </a:p>
        </p:txBody>
      </p:sp>
    </p:spTree>
    <p:extLst>
      <p:ext uri="{BB962C8B-B14F-4D97-AF65-F5344CB8AC3E}">
        <p14:creationId xmlns:p14="http://schemas.microsoft.com/office/powerpoint/2010/main" val="665298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presentasjon - standardside">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Lover og regler</a:t>
            </a:r>
          </a:p>
        </p:txBody>
      </p:sp>
      <p:sp>
        <p:nvSpPr>
          <p:cNvPr id="7" name="Text Placeholder 5">
            <a:extLst>
              <a:ext uri="{FF2B5EF4-FFF2-40B4-BE49-F238E27FC236}">
                <a16:creationId xmlns:a16="http://schemas.microsoft.com/office/drawing/2014/main" id="{2CE74AC0-D1CD-3640-8423-28AF78ADE4C3}"/>
              </a:ext>
            </a:extLst>
          </p:cNvPr>
          <p:cNvSpPr>
            <a:spLocks noGrp="1"/>
          </p:cNvSpPr>
          <p:nvPr>
            <p:ph type="body" sz="quarter" idx="10" hasCustomPrompt="1"/>
          </p:nvPr>
        </p:nvSpPr>
        <p:spPr>
          <a:xfrm>
            <a:off x="775200" y="1353787"/>
            <a:ext cx="9388800" cy="584776"/>
          </a:xfrm>
        </p:spPr>
        <p:txBody>
          <a:bodyPr>
            <a:normAutofit/>
          </a:bodyPr>
          <a:lstStyle>
            <a:lvl1pPr marL="0" indent="0">
              <a:buNone/>
              <a:defRPr sz="3200" b="1"/>
            </a:lvl1pPr>
          </a:lstStyle>
          <a:p>
            <a:pPr lvl="0"/>
            <a:r>
              <a:rPr lang="en-GB" dirty="0"/>
              <a:t>Click to edit heading</a:t>
            </a:r>
            <a:endParaRPr lang="en-NO" dirty="0"/>
          </a:p>
        </p:txBody>
      </p:sp>
      <p:sp>
        <p:nvSpPr>
          <p:cNvPr id="8" name="Text Placeholder 13">
            <a:extLst>
              <a:ext uri="{FF2B5EF4-FFF2-40B4-BE49-F238E27FC236}">
                <a16:creationId xmlns:a16="http://schemas.microsoft.com/office/drawing/2014/main" id="{8A2753B1-BD33-7945-9A70-12A0A42D0F8C}"/>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body</a:t>
            </a:r>
          </a:p>
        </p:txBody>
      </p:sp>
    </p:spTree>
    <p:extLst>
      <p:ext uri="{BB962C8B-B14F-4D97-AF65-F5344CB8AC3E}">
        <p14:creationId xmlns:p14="http://schemas.microsoft.com/office/powerpoint/2010/main" val="192989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rmikkflyging">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Lover og regler</a:t>
            </a:r>
          </a:p>
        </p:txBody>
      </p:sp>
      <p:pic>
        <p:nvPicPr>
          <p:cNvPr id="5" name="Picture 4">
            <a:extLst>
              <a:ext uri="{FF2B5EF4-FFF2-40B4-BE49-F238E27FC236}">
                <a16:creationId xmlns:a16="http://schemas.microsoft.com/office/drawing/2014/main" id="{A512071A-CAE4-4B4F-A3A6-CE3E86AC2533}"/>
              </a:ext>
            </a:extLst>
          </p:cNvPr>
          <p:cNvPicPr>
            <a:picLocks noChangeAspect="1"/>
          </p:cNvPicPr>
          <p:nvPr userDrawn="1"/>
        </p:nvPicPr>
        <p:blipFill>
          <a:blip r:embed="rId2"/>
          <a:stretch>
            <a:fillRect/>
          </a:stretch>
        </p:blipFill>
        <p:spPr>
          <a:xfrm>
            <a:off x="0" y="6136139"/>
            <a:ext cx="12192000" cy="721862"/>
          </a:xfrm>
          <a:prstGeom prst="rect">
            <a:avLst/>
          </a:prstGeom>
        </p:spPr>
      </p:pic>
      <p:cxnSp>
        <p:nvCxnSpPr>
          <p:cNvPr id="17" name="Straight Connector 16">
            <a:extLst>
              <a:ext uri="{FF2B5EF4-FFF2-40B4-BE49-F238E27FC236}">
                <a16:creationId xmlns:a16="http://schemas.microsoft.com/office/drawing/2014/main" id="{2DFFEA8A-BBA9-EB43-BA48-CE9A7A14FE8E}"/>
              </a:ext>
            </a:extLst>
          </p:cNvPr>
          <p:cNvCxnSpPr>
            <a:cxnSpLocks/>
          </p:cNvCxnSpPr>
          <p:nvPr userDrawn="1"/>
        </p:nvCxnSpPr>
        <p:spPr>
          <a:xfrm>
            <a:off x="469900" y="6551052"/>
            <a:ext cx="723715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01D796-5864-9942-937B-4C7383F8FC42}"/>
              </a:ext>
            </a:extLst>
          </p:cNvPr>
          <p:cNvCxnSpPr>
            <a:cxnSpLocks/>
          </p:cNvCxnSpPr>
          <p:nvPr userDrawn="1"/>
        </p:nvCxnSpPr>
        <p:spPr>
          <a:xfrm>
            <a:off x="6551289" y="6551052"/>
            <a:ext cx="4991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1E9047D-38AF-4D4A-B528-55E8FB7ACA0D}"/>
              </a:ext>
            </a:extLst>
          </p:cNvPr>
          <p:cNvSpPr txBox="1"/>
          <p:nvPr userDrawn="1"/>
        </p:nvSpPr>
        <p:spPr>
          <a:xfrm>
            <a:off x="10611492" y="6136139"/>
            <a:ext cx="1804329" cy="461665"/>
          </a:xfrm>
          <a:prstGeom prst="rect">
            <a:avLst/>
          </a:prstGeom>
          <a:noFill/>
        </p:spPr>
        <p:txBody>
          <a:bodyPr wrap="square" rtlCol="0">
            <a:spAutoFit/>
          </a:bodyPr>
          <a:lstStyle/>
          <a:p>
            <a:r>
              <a:rPr lang="en-NO" sz="2400" b="1" i="1" dirty="0">
                <a:solidFill>
                  <a:schemeClr val="bg1"/>
                </a:solidFill>
                <a:latin typeface="+mn-lt"/>
                <a:ea typeface="Adobe Gothic Std B" panose="020B0800000000000000" pitchFamily="34" charset="-128"/>
                <a:cs typeface="Baghdad" pitchFamily="2" charset="-78"/>
              </a:rPr>
              <a:t>NLF.no</a:t>
            </a:r>
          </a:p>
        </p:txBody>
      </p:sp>
    </p:spTree>
    <p:extLst>
      <p:ext uri="{BB962C8B-B14F-4D97-AF65-F5344CB8AC3E}">
        <p14:creationId xmlns:p14="http://schemas.microsoft.com/office/powerpoint/2010/main" val="72797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resentasjon - standards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F4FE2-FF95-357C-23A3-931A214A8D1C}"/>
              </a:ext>
            </a:extLst>
          </p:cNvPr>
          <p:cNvPicPr>
            <a:picLocks noChangeAspect="1"/>
          </p:cNvPicPr>
          <p:nvPr userDrawn="1"/>
        </p:nvPicPr>
        <p:blipFill>
          <a:blip r:embed="rId2"/>
          <a:stretch>
            <a:fillRect/>
          </a:stretch>
        </p:blipFill>
        <p:spPr>
          <a:xfrm>
            <a:off x="-4066" y="4571"/>
            <a:ext cx="12192000" cy="6853429"/>
          </a:xfrm>
          <a:prstGeom prst="rect">
            <a:avLst/>
          </a:prstGeom>
        </p:spPr>
      </p:pic>
      <p:sp>
        <p:nvSpPr>
          <p:cNvPr id="7" name="Text Placeholder 5">
            <a:extLst>
              <a:ext uri="{FF2B5EF4-FFF2-40B4-BE49-F238E27FC236}">
                <a16:creationId xmlns:a16="http://schemas.microsoft.com/office/drawing/2014/main" id="{2CE74AC0-D1CD-3640-8423-28AF78ADE4C3}"/>
              </a:ext>
            </a:extLst>
          </p:cNvPr>
          <p:cNvSpPr>
            <a:spLocks noGrp="1"/>
          </p:cNvSpPr>
          <p:nvPr>
            <p:ph type="body" sz="quarter" idx="10" hasCustomPrompt="1"/>
          </p:nvPr>
        </p:nvSpPr>
        <p:spPr>
          <a:xfrm>
            <a:off x="775200" y="1353787"/>
            <a:ext cx="9388800" cy="584776"/>
          </a:xfrm>
        </p:spPr>
        <p:txBody>
          <a:bodyPr>
            <a:normAutofit/>
          </a:bodyPr>
          <a:lstStyle>
            <a:lvl1pPr marL="0" indent="0">
              <a:buNone/>
              <a:defRPr sz="3200" b="1"/>
            </a:lvl1pPr>
          </a:lstStyle>
          <a:p>
            <a:pPr lvl="0"/>
            <a:r>
              <a:rPr lang="en-GB" dirty="0"/>
              <a:t>Click to edit heading</a:t>
            </a:r>
            <a:endParaRPr lang="en-NO" dirty="0"/>
          </a:p>
        </p:txBody>
      </p:sp>
      <p:sp>
        <p:nvSpPr>
          <p:cNvPr id="8" name="Text Placeholder 13">
            <a:extLst>
              <a:ext uri="{FF2B5EF4-FFF2-40B4-BE49-F238E27FC236}">
                <a16:creationId xmlns:a16="http://schemas.microsoft.com/office/drawing/2014/main" id="{8A2753B1-BD33-7945-9A70-12A0A42D0F8C}"/>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body</a:t>
            </a:r>
          </a:p>
        </p:txBody>
      </p:sp>
    </p:spTree>
    <p:extLst>
      <p:ext uri="{BB962C8B-B14F-4D97-AF65-F5344CB8AC3E}">
        <p14:creationId xmlns:p14="http://schemas.microsoft.com/office/powerpoint/2010/main" val="2625707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presentasjon - standards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F4FE2-FF95-357C-23A3-931A214A8D1C}"/>
              </a:ext>
            </a:extLst>
          </p:cNvPr>
          <p:cNvPicPr>
            <a:picLocks noChangeAspect="1"/>
          </p:cNvPicPr>
          <p:nvPr userDrawn="1"/>
        </p:nvPicPr>
        <p:blipFill>
          <a:blip r:embed="rId2"/>
          <a:srcRect/>
          <a:stretch/>
        </p:blipFill>
        <p:spPr>
          <a:xfrm>
            <a:off x="-4066" y="0"/>
            <a:ext cx="12192000" cy="6857999"/>
          </a:xfrm>
          <a:prstGeom prst="rect">
            <a:avLst/>
          </a:prstGeom>
        </p:spPr>
      </p:pic>
      <p:cxnSp>
        <p:nvCxnSpPr>
          <p:cNvPr id="17" name="Straight Connector 16">
            <a:extLst>
              <a:ext uri="{FF2B5EF4-FFF2-40B4-BE49-F238E27FC236}">
                <a16:creationId xmlns:a16="http://schemas.microsoft.com/office/drawing/2014/main" id="{2DFFEA8A-BBA9-EB43-BA48-CE9A7A14FE8E}"/>
              </a:ext>
            </a:extLst>
          </p:cNvPr>
          <p:cNvCxnSpPr>
            <a:cxnSpLocks/>
          </p:cNvCxnSpPr>
          <p:nvPr userDrawn="1"/>
        </p:nvCxnSpPr>
        <p:spPr>
          <a:xfrm>
            <a:off x="8534400" y="6553200"/>
            <a:ext cx="2971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18D27E0-B81B-0E4D-87B9-708B3EC12892}"/>
              </a:ext>
            </a:extLst>
          </p:cNvPr>
          <p:cNvSpPr txBox="1"/>
          <p:nvPr userDrawn="1"/>
        </p:nvSpPr>
        <p:spPr>
          <a:xfrm>
            <a:off x="10560584" y="6136139"/>
            <a:ext cx="1232381" cy="461665"/>
          </a:xfrm>
          <a:prstGeom prst="rect">
            <a:avLst/>
          </a:prstGeom>
          <a:noFill/>
        </p:spPr>
        <p:txBody>
          <a:bodyPr wrap="square" rtlCol="0">
            <a:spAutoFit/>
          </a:bodyPr>
          <a:lstStyle/>
          <a:p>
            <a:r>
              <a:rPr lang="en-NO" sz="2400" b="1" i="1" dirty="0">
                <a:solidFill>
                  <a:schemeClr val="bg1"/>
                </a:solidFill>
                <a:latin typeface="+mn-lt"/>
                <a:ea typeface="Adobe Gothic Std B" panose="020B0800000000000000" pitchFamily="34" charset="-128"/>
                <a:cs typeface="Baghdad" pitchFamily="2" charset="-78"/>
              </a:rPr>
              <a:t>NLF.no</a:t>
            </a:r>
          </a:p>
        </p:txBody>
      </p:sp>
      <p:sp>
        <p:nvSpPr>
          <p:cNvPr id="7" name="Text Placeholder 5">
            <a:extLst>
              <a:ext uri="{FF2B5EF4-FFF2-40B4-BE49-F238E27FC236}">
                <a16:creationId xmlns:a16="http://schemas.microsoft.com/office/drawing/2014/main" id="{2CE74AC0-D1CD-3640-8423-28AF78ADE4C3}"/>
              </a:ext>
            </a:extLst>
          </p:cNvPr>
          <p:cNvSpPr>
            <a:spLocks noGrp="1"/>
          </p:cNvSpPr>
          <p:nvPr>
            <p:ph type="body" sz="quarter" idx="10" hasCustomPrompt="1"/>
          </p:nvPr>
        </p:nvSpPr>
        <p:spPr>
          <a:xfrm>
            <a:off x="775200" y="1353787"/>
            <a:ext cx="9388800" cy="584776"/>
          </a:xfrm>
        </p:spPr>
        <p:txBody>
          <a:bodyPr>
            <a:normAutofit/>
          </a:bodyPr>
          <a:lstStyle>
            <a:lvl1pPr marL="0" indent="0">
              <a:buNone/>
              <a:defRPr sz="3200" b="1"/>
            </a:lvl1pPr>
          </a:lstStyle>
          <a:p>
            <a:pPr lvl="0"/>
            <a:r>
              <a:rPr lang="en-GB" dirty="0"/>
              <a:t>Click to edit heading</a:t>
            </a:r>
            <a:endParaRPr lang="en-NO" dirty="0"/>
          </a:p>
        </p:txBody>
      </p:sp>
      <p:sp>
        <p:nvSpPr>
          <p:cNvPr id="8" name="Text Placeholder 13">
            <a:extLst>
              <a:ext uri="{FF2B5EF4-FFF2-40B4-BE49-F238E27FC236}">
                <a16:creationId xmlns:a16="http://schemas.microsoft.com/office/drawing/2014/main" id="{8A2753B1-BD33-7945-9A70-12A0A42D0F8C}"/>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body</a:t>
            </a:r>
          </a:p>
        </p:txBody>
      </p:sp>
    </p:spTree>
    <p:extLst>
      <p:ext uri="{BB962C8B-B14F-4D97-AF65-F5344CB8AC3E}">
        <p14:creationId xmlns:p14="http://schemas.microsoft.com/office/powerpoint/2010/main" val="517487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presentasjon - standards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3CE507-DB51-1E3C-4A22-69472E250B50}"/>
              </a:ext>
            </a:extLst>
          </p:cNvPr>
          <p:cNvPicPr>
            <a:picLocks noChangeAspect="1"/>
          </p:cNvPicPr>
          <p:nvPr userDrawn="1"/>
        </p:nvPicPr>
        <p:blipFill>
          <a:blip r:embed="rId2"/>
          <a:srcRect/>
          <a:stretch/>
        </p:blipFill>
        <p:spPr>
          <a:xfrm>
            <a:off x="6817221" y="1588369"/>
            <a:ext cx="4865676" cy="3544504"/>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cxnSp>
        <p:nvCxnSpPr>
          <p:cNvPr id="17" name="Straight Connector 16">
            <a:extLst>
              <a:ext uri="{FF2B5EF4-FFF2-40B4-BE49-F238E27FC236}">
                <a16:creationId xmlns:a16="http://schemas.microsoft.com/office/drawing/2014/main" id="{2DFFEA8A-BBA9-EB43-BA48-CE9A7A14FE8E}"/>
              </a:ext>
            </a:extLst>
          </p:cNvPr>
          <p:cNvCxnSpPr/>
          <p:nvPr userDrawn="1"/>
        </p:nvCxnSpPr>
        <p:spPr>
          <a:xfrm>
            <a:off x="469900" y="6553200"/>
            <a:ext cx="11036300"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Lover og regler</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560584" y="6136139"/>
            <a:ext cx="1232381" cy="461665"/>
          </a:xfrm>
          <a:prstGeom prst="rect">
            <a:avLst/>
          </a:prstGeom>
          <a:noFill/>
        </p:spPr>
        <p:txBody>
          <a:bodyPr wrap="square" rtlCol="0">
            <a:spAutoFit/>
          </a:bodyPr>
          <a:lstStyle/>
          <a:p>
            <a:r>
              <a:rPr lang="en-NO" sz="2400" b="1" i="1" dirty="0">
                <a:solidFill>
                  <a:srgbClr val="7A9CA7"/>
                </a:solidFill>
                <a:latin typeface="+mn-lt"/>
                <a:ea typeface="Adobe Gothic Std B" panose="020B0800000000000000" pitchFamily="34" charset="-128"/>
                <a:cs typeface="Baghdad" pitchFamily="2" charset="-78"/>
              </a:rPr>
              <a:t>NLF.no</a:t>
            </a:r>
          </a:p>
        </p:txBody>
      </p:sp>
      <p:sp>
        <p:nvSpPr>
          <p:cNvPr id="7" name="Text Placeholder 5">
            <a:extLst>
              <a:ext uri="{FF2B5EF4-FFF2-40B4-BE49-F238E27FC236}">
                <a16:creationId xmlns:a16="http://schemas.microsoft.com/office/drawing/2014/main" id="{2CE74AC0-D1CD-3640-8423-28AF78ADE4C3}"/>
              </a:ext>
            </a:extLst>
          </p:cNvPr>
          <p:cNvSpPr>
            <a:spLocks noGrp="1"/>
          </p:cNvSpPr>
          <p:nvPr>
            <p:ph type="body" sz="quarter" idx="10" hasCustomPrompt="1"/>
          </p:nvPr>
        </p:nvSpPr>
        <p:spPr>
          <a:xfrm>
            <a:off x="775200" y="1353787"/>
            <a:ext cx="9388800" cy="584776"/>
          </a:xfrm>
        </p:spPr>
        <p:txBody>
          <a:bodyPr>
            <a:normAutofit/>
          </a:bodyPr>
          <a:lstStyle>
            <a:lvl1pPr marL="0" indent="0">
              <a:buNone/>
              <a:defRPr sz="3200" b="1"/>
            </a:lvl1pPr>
          </a:lstStyle>
          <a:p>
            <a:pPr lvl="0"/>
            <a:r>
              <a:rPr lang="en-GB" dirty="0"/>
              <a:t>Click to edit heading</a:t>
            </a:r>
            <a:endParaRPr lang="en-NO" dirty="0"/>
          </a:p>
        </p:txBody>
      </p:sp>
      <p:sp>
        <p:nvSpPr>
          <p:cNvPr id="8" name="Text Placeholder 13">
            <a:extLst>
              <a:ext uri="{FF2B5EF4-FFF2-40B4-BE49-F238E27FC236}">
                <a16:creationId xmlns:a16="http://schemas.microsoft.com/office/drawing/2014/main" id="{8A2753B1-BD33-7945-9A70-12A0A42D0F8C}"/>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body</a:t>
            </a:r>
          </a:p>
        </p:txBody>
      </p:sp>
    </p:spTree>
    <p:extLst>
      <p:ext uri="{BB962C8B-B14F-4D97-AF65-F5344CB8AC3E}">
        <p14:creationId xmlns:p14="http://schemas.microsoft.com/office/powerpoint/2010/main" val="3753263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507A5F-B690-194D-A812-13D21214B4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O"/>
          </a:p>
        </p:txBody>
      </p:sp>
      <p:sp>
        <p:nvSpPr>
          <p:cNvPr id="3" name="Text Placeholder 2">
            <a:extLst>
              <a:ext uri="{FF2B5EF4-FFF2-40B4-BE49-F238E27FC236}">
                <a16:creationId xmlns:a16="http://schemas.microsoft.com/office/drawing/2014/main" id="{1127E4B0-3E32-D34D-8FF3-68223807B5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4D38DA06-3B52-C84D-871B-5C840164B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11121-46DD-0B4C-8057-099E00DAA760}" type="datetimeFigureOut">
              <a:rPr lang="en-NO" smtClean="0"/>
              <a:t>01/19/2024</a:t>
            </a:fld>
            <a:endParaRPr lang="en-NO"/>
          </a:p>
        </p:txBody>
      </p:sp>
      <p:sp>
        <p:nvSpPr>
          <p:cNvPr id="5" name="Footer Placeholder 4">
            <a:extLst>
              <a:ext uri="{FF2B5EF4-FFF2-40B4-BE49-F238E27FC236}">
                <a16:creationId xmlns:a16="http://schemas.microsoft.com/office/drawing/2014/main" id="{B8AC39C6-C124-6B46-A382-0B5CC46387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O"/>
          </a:p>
        </p:txBody>
      </p:sp>
      <p:sp>
        <p:nvSpPr>
          <p:cNvPr id="6" name="Slide Number Placeholder 5">
            <a:extLst>
              <a:ext uri="{FF2B5EF4-FFF2-40B4-BE49-F238E27FC236}">
                <a16:creationId xmlns:a16="http://schemas.microsoft.com/office/drawing/2014/main" id="{65B0340F-51BB-9143-AFFA-3097B6D059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1C688E-4A17-0E40-A995-E1BD729EED87}" type="slidenum">
              <a:rPr lang="en-NO" smtClean="0"/>
              <a:t>‹#›</a:t>
            </a:fld>
            <a:endParaRPr lang="en-NO"/>
          </a:p>
        </p:txBody>
      </p:sp>
    </p:spTree>
    <p:extLst>
      <p:ext uri="{BB962C8B-B14F-4D97-AF65-F5344CB8AC3E}">
        <p14:creationId xmlns:p14="http://schemas.microsoft.com/office/powerpoint/2010/main" val="2578930036"/>
      </p:ext>
    </p:extLst>
  </p:cSld>
  <p:clrMap bg1="lt1" tx1="dk1" bg2="lt2" tx2="dk2" accent1="accent1" accent2="accent2" accent3="accent3" accent4="accent4" accent5="accent5" accent6="accent6" hlink="hlink" folHlink="folHlink"/>
  <p:sldLayoutIdLst>
    <p:sldLayoutId id="2147483790" r:id="rId1"/>
    <p:sldLayoutId id="2147483789" r:id="rId2"/>
    <p:sldLayoutId id="2147483794" r:id="rId3"/>
    <p:sldLayoutId id="2147483787" r:id="rId4"/>
    <p:sldLayoutId id="2147483805" r:id="rId5"/>
    <p:sldLayoutId id="2147483806" r:id="rId6"/>
    <p:sldLayoutId id="2147483801" r:id="rId7"/>
    <p:sldLayoutId id="2147483802" r:id="rId8"/>
    <p:sldLayoutId id="2147483797" r:id="rId9"/>
    <p:sldLayoutId id="2147483791" r:id="rId10"/>
    <p:sldLayoutId id="2147483776" r:id="rId11"/>
    <p:sldLayoutId id="2147483777" r:id="rId12"/>
    <p:sldLayoutId id="2147483778" r:id="rId13"/>
    <p:sldLayoutId id="2147483779" r:id="rId14"/>
    <p:sldLayoutId id="2147483780" r:id="rId15"/>
    <p:sldLayoutId id="2147483781" r:id="rId16"/>
    <p:sldLayoutId id="2147483783" r:id="rId17"/>
    <p:sldLayoutId id="2147483784" r:id="rId18"/>
    <p:sldLayoutId id="2147483792" r:id="rId19"/>
    <p:sldLayoutId id="2147483800" r:id="rId20"/>
    <p:sldLayoutId id="2147483803" r:id="rId21"/>
    <p:sldLayoutId id="2147483808" r:id="rId22"/>
    <p:sldLayoutId id="2147483804" r:id="rId23"/>
    <p:sldLayoutId id="2147483807" r:id="rId24"/>
    <p:sldLayoutId id="2147483795" r:id="rId25"/>
    <p:sldLayoutId id="2147483799" r:id="rId26"/>
    <p:sldLayoutId id="2147483793" r:id="rId27"/>
    <p:sldLayoutId id="2147483796" r:id="rId28"/>
    <p:sldLayoutId id="2147483798"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 name="CustomShape 1"/>
          <p:cNvSpPr/>
          <p:nvPr/>
        </p:nvSpPr>
        <p:spPr>
          <a:xfrm>
            <a:off x="0" y="0"/>
            <a:ext cx="12191760" cy="971280"/>
          </a:xfrm>
          <a:custGeom>
            <a:avLst/>
            <a:gdLst/>
            <a:ahLst/>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rotWithShape="0">
            <a:gsLst>
              <a:gs pos="0">
                <a:srgbClr val="B77547"/>
              </a:gs>
              <a:gs pos="100000">
                <a:srgbClr val="B67F58"/>
              </a:gs>
            </a:gsLst>
            <a:lin ang="0"/>
          </a:gradFill>
          <a:ln>
            <a:solidFill>
              <a:srgbClr val="C3936E"/>
            </a:solidFill>
          </a:ln>
        </p:spPr>
        <p:style>
          <a:lnRef idx="2">
            <a:schemeClr val="accent1">
              <a:shade val="50000"/>
            </a:schemeClr>
          </a:lnRef>
          <a:fillRef idx="1">
            <a:schemeClr val="accent1"/>
          </a:fillRef>
          <a:effectRef idx="0">
            <a:schemeClr val="accent1"/>
          </a:effectRef>
          <a:fontRef idx="minor"/>
        </p:style>
      </p:sp>
      <p:sp>
        <p:nvSpPr>
          <p:cNvPr id="132" name="CustomShape 2"/>
          <p:cNvSpPr/>
          <p:nvPr/>
        </p:nvSpPr>
        <p:spPr>
          <a:xfrm>
            <a:off x="0" y="0"/>
            <a:ext cx="12191760" cy="833400"/>
          </a:xfrm>
          <a:custGeom>
            <a:avLst/>
            <a:gdLst/>
            <a:ahLst/>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rotWithShape="0">
            <a:gsLst>
              <a:gs pos="0">
                <a:srgbClr val="7A9CA7"/>
              </a:gs>
              <a:gs pos="100000">
                <a:srgbClr val="D1E1E5"/>
              </a:gs>
            </a:gsLst>
            <a:lin ang="0"/>
          </a:gradFill>
          <a:ln>
            <a:solidFill>
              <a:srgbClr val="8CACB5"/>
            </a:solidFill>
          </a:ln>
        </p:spPr>
        <p:style>
          <a:lnRef idx="2">
            <a:schemeClr val="accent1">
              <a:shade val="50000"/>
            </a:schemeClr>
          </a:lnRef>
          <a:fillRef idx="1">
            <a:schemeClr val="accent1"/>
          </a:fillRef>
          <a:effectRef idx="0">
            <a:schemeClr val="accent1"/>
          </a:effectRef>
          <a:fontRef idx="minor"/>
        </p:style>
      </p:sp>
      <p:sp>
        <p:nvSpPr>
          <p:cNvPr id="133" name="Line 3"/>
          <p:cNvSpPr/>
          <p:nvPr/>
        </p:nvSpPr>
        <p:spPr>
          <a:xfrm>
            <a:off x="469800" y="6553080"/>
            <a:ext cx="11036160" cy="0"/>
          </a:xfrm>
          <a:prstGeom prst="line">
            <a:avLst/>
          </a:prstGeom>
          <a:ln w="19080">
            <a:solidFill>
              <a:srgbClr val="8CACB5"/>
            </a:solidFill>
          </a:ln>
        </p:spPr>
        <p:style>
          <a:lnRef idx="1">
            <a:schemeClr val="accent1"/>
          </a:lnRef>
          <a:fillRef idx="0">
            <a:schemeClr val="accent1"/>
          </a:fillRef>
          <a:effectRef idx="0">
            <a:schemeClr val="accent1"/>
          </a:effectRef>
          <a:fontRef idx="minor"/>
        </p:style>
      </p:sp>
      <p:sp>
        <p:nvSpPr>
          <p:cNvPr id="134" name="CustomShape 4"/>
          <p:cNvSpPr/>
          <p:nvPr/>
        </p:nvSpPr>
        <p:spPr>
          <a:xfrm>
            <a:off x="331200" y="93600"/>
            <a:ext cx="457596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nb-NO" sz="3600" b="1" i="1" strike="noStrike" spc="-1">
                <a:solidFill>
                  <a:srgbClr val="FFFFFF"/>
                </a:solidFill>
                <a:latin typeface="Calibri"/>
                <a:ea typeface="Adobe Gothic Std B"/>
              </a:rPr>
              <a:t>Lover og regler</a:t>
            </a:r>
            <a:endParaRPr lang="nb-NO" sz="3600" b="0" strike="noStrike" spc="-1">
              <a:latin typeface="Arial"/>
            </a:endParaRPr>
          </a:p>
        </p:txBody>
      </p:sp>
      <p:sp>
        <p:nvSpPr>
          <p:cNvPr id="135" name="CustomShape 5"/>
          <p:cNvSpPr/>
          <p:nvPr/>
        </p:nvSpPr>
        <p:spPr>
          <a:xfrm>
            <a:off x="10560600" y="6136200"/>
            <a:ext cx="12319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nb-NO" sz="2400" b="1" i="1" strike="noStrike" spc="-1">
                <a:solidFill>
                  <a:srgbClr val="7A9CA7"/>
                </a:solidFill>
                <a:latin typeface="Calibri"/>
                <a:ea typeface="Adobe Gothic Std B"/>
              </a:rPr>
              <a:t>NLF.no</a:t>
            </a:r>
            <a:endParaRPr lang="nb-NO" sz="2400" b="0" strike="noStrike" spc="-1">
              <a:latin typeface="Arial"/>
            </a:endParaRPr>
          </a:p>
        </p:txBody>
      </p:sp>
      <p:sp>
        <p:nvSpPr>
          <p:cNvPr id="136" name="PlaceHolder 6"/>
          <p:cNvSpPr>
            <a:spLocks noGrp="1"/>
          </p:cNvSpPr>
          <p:nvPr>
            <p:ph type="body"/>
          </p:nvPr>
        </p:nvSpPr>
        <p:spPr>
          <a:xfrm>
            <a:off x="775080" y="1353960"/>
            <a:ext cx="9388440" cy="584280"/>
          </a:xfrm>
          <a:prstGeom prst="rect">
            <a:avLst/>
          </a:prstGeom>
        </p:spPr>
        <p:txBody>
          <a:bodyPr>
            <a:normAutofit/>
          </a:bodyPr>
          <a:lstStyle/>
          <a:p>
            <a:pPr>
              <a:lnSpc>
                <a:spcPct val="90000"/>
              </a:lnSpc>
              <a:spcBef>
                <a:spcPts val="1001"/>
              </a:spcBef>
            </a:pPr>
            <a:r>
              <a:rPr lang="en-NO" sz="3200" b="1" strike="noStrike" spc="-1">
                <a:solidFill>
                  <a:srgbClr val="000000"/>
                </a:solidFill>
                <a:latin typeface="Calibri"/>
              </a:rPr>
              <a:t>Click to edit heading</a:t>
            </a:r>
            <a:endParaRPr lang="en-NO" sz="3200" b="0" strike="noStrike" spc="-1">
              <a:solidFill>
                <a:srgbClr val="000000"/>
              </a:solidFill>
              <a:latin typeface="Calibri"/>
            </a:endParaRPr>
          </a:p>
        </p:txBody>
      </p:sp>
      <p:sp>
        <p:nvSpPr>
          <p:cNvPr id="137" name="PlaceHolder 7"/>
          <p:cNvSpPr>
            <a:spLocks noGrp="1"/>
          </p:cNvSpPr>
          <p:nvPr>
            <p:ph type="body"/>
          </p:nvPr>
        </p:nvSpPr>
        <p:spPr>
          <a:xfrm>
            <a:off x="775800" y="2054520"/>
            <a:ext cx="9388440" cy="1971720"/>
          </a:xfrm>
          <a:prstGeom prst="rect">
            <a:avLst/>
          </a:prstGeom>
        </p:spPr>
        <p:txBody>
          <a:bodyPr>
            <a:normAutofit/>
          </a:bodyPr>
          <a:lstStyle/>
          <a:p>
            <a:pPr>
              <a:lnSpc>
                <a:spcPct val="90000"/>
              </a:lnSpc>
              <a:spcBef>
                <a:spcPts val="1001"/>
              </a:spcBef>
            </a:pPr>
            <a:r>
              <a:rPr lang="en-NO" sz="1800" b="0" strike="noStrike" spc="-1">
                <a:solidFill>
                  <a:srgbClr val="000000"/>
                </a:solidFill>
                <a:latin typeface="Calibri"/>
              </a:rPr>
              <a:t>Click to edit body</a:t>
            </a:r>
          </a:p>
        </p:txBody>
      </p:sp>
      <p:sp>
        <p:nvSpPr>
          <p:cNvPr id="138" name="PlaceHolder 8"/>
          <p:cNvSpPr>
            <a:spLocks noGrp="1"/>
          </p:cNvSpPr>
          <p:nvPr>
            <p:ph type="title"/>
          </p:nvPr>
        </p:nvSpPr>
        <p:spPr>
          <a:xfrm>
            <a:off x="609480" y="273600"/>
            <a:ext cx="10972440" cy="1144800"/>
          </a:xfrm>
          <a:prstGeom prst="rect">
            <a:avLst/>
          </a:prstGeom>
        </p:spPr>
        <p:txBody>
          <a:bodyPr lIns="0" tIns="0" rIns="0" bIns="0" anchor="ctr">
            <a:noAutofit/>
          </a:bodyPr>
          <a:lstStyle/>
          <a:p>
            <a:r>
              <a:rPr lang="en-NO" sz="1800" b="0" strike="noStrike" spc="-1">
                <a:solidFill>
                  <a:srgbClr val="000000"/>
                </a:solidFill>
                <a:latin typeface="Calibri"/>
              </a:rPr>
              <a:t>Klikk for å redigere titteltekstformatet</a:t>
            </a:r>
          </a:p>
        </p:txBody>
      </p:sp>
    </p:spTree>
    <p:extLst>
      <p:ext uri="{BB962C8B-B14F-4D97-AF65-F5344CB8AC3E}">
        <p14:creationId xmlns:p14="http://schemas.microsoft.com/office/powerpoint/2010/main" val="411758144"/>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minidrett.no/"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nlf.no/grener/hps/sikkerhet--utdanning/sikkerhetssystemet/" TargetMode="External"/><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hyperlink" Target="https://www.nlf.no/"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1.emf"/></Relationships>
</file>

<file path=ppt/slides/_rels/slide6.xml.rels><?xml version="1.0" encoding="UTF-8" standalone="yes"?>
<Relationships xmlns="http://schemas.openxmlformats.org/package/2006/relationships"><Relationship Id="rId3" Type="http://schemas.openxmlformats.org/officeDocument/2006/relationships/hyperlink" Target="https://www.nlf.no/hps/sikkerhetssystem-regelverk" TargetMode="External"/><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994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2D4AC9-9875-E84D-A57B-7A4B0C8BA031}"/>
              </a:ext>
            </a:extLst>
          </p:cNvPr>
          <p:cNvSpPr>
            <a:spLocks noGrp="1"/>
          </p:cNvSpPr>
          <p:nvPr>
            <p:ph type="body" sz="quarter" idx="10"/>
          </p:nvPr>
        </p:nvSpPr>
        <p:spPr/>
        <p:txBody>
          <a:bodyPr/>
          <a:lstStyle/>
          <a:p>
            <a:r>
              <a:rPr lang="en-NO" dirty="0"/>
              <a:t>Fornyelse</a:t>
            </a:r>
            <a:r>
              <a:rPr lang="nb-NO" dirty="0"/>
              <a:t> / gjenopptagelse</a:t>
            </a:r>
            <a:endParaRPr lang="en-NO" dirty="0"/>
          </a:p>
        </p:txBody>
      </p:sp>
      <p:sp>
        <p:nvSpPr>
          <p:cNvPr id="3" name="Text Placeholder 2">
            <a:extLst>
              <a:ext uri="{FF2B5EF4-FFF2-40B4-BE49-F238E27FC236}">
                <a16:creationId xmlns:a16="http://schemas.microsoft.com/office/drawing/2014/main" id="{F75EFE6C-F012-DE4B-8413-A2DC263C5CAA}"/>
              </a:ext>
            </a:extLst>
          </p:cNvPr>
          <p:cNvSpPr>
            <a:spLocks noGrp="1"/>
          </p:cNvSpPr>
          <p:nvPr>
            <p:ph type="body" sz="quarter" idx="11"/>
          </p:nvPr>
        </p:nvSpPr>
        <p:spPr>
          <a:xfrm>
            <a:off x="775853" y="2054345"/>
            <a:ext cx="8015607" cy="4632894"/>
          </a:xfrm>
        </p:spPr>
        <p:txBody>
          <a:bodyPr>
            <a:normAutofit/>
          </a:bodyPr>
          <a:lstStyle/>
          <a:p>
            <a:r>
              <a:rPr lang="nb-NO" b="1" dirty="0"/>
              <a:t>Gyldig kompetansebevis krever:</a:t>
            </a:r>
          </a:p>
          <a:p>
            <a:pPr marL="285750" indent="-285750">
              <a:buFont typeface="Arial" panose="020B0604020202020204" pitchFamily="34" charset="0"/>
              <a:buChar char="•"/>
            </a:pPr>
            <a:r>
              <a:rPr lang="nb-NO" dirty="0"/>
              <a:t>Medlemskap i NLF.</a:t>
            </a:r>
          </a:p>
          <a:p>
            <a:pPr marL="285750" indent="-285750">
              <a:buFont typeface="Arial" panose="020B0604020202020204" pitchFamily="34" charset="0"/>
              <a:buChar char="•"/>
            </a:pPr>
            <a:r>
              <a:rPr lang="nb-NO" dirty="0"/>
              <a:t>Medlemskap i HPS. </a:t>
            </a:r>
          </a:p>
          <a:p>
            <a:pPr marL="285750" indent="-285750">
              <a:buFont typeface="Arial" panose="020B0604020202020204" pitchFamily="34" charset="0"/>
              <a:buChar char="•"/>
            </a:pPr>
            <a:r>
              <a:rPr lang="nb-NO" dirty="0"/>
              <a:t>Medlemskap i klubb tilsluttet NLF (e.g. BHPK, Voss HPK, OPK).</a:t>
            </a:r>
          </a:p>
          <a:p>
            <a:pPr marL="285750" indent="-285750">
              <a:buFont typeface="Arial" panose="020B0604020202020204" pitchFamily="34" charset="0"/>
              <a:buChar char="•"/>
            </a:pPr>
            <a:r>
              <a:rPr lang="nb-NO" dirty="0"/>
              <a:t>Obligatorisk ulykkes- og ansvarsforsikring i henhold til NLFs kollektive ordning. </a:t>
            </a:r>
          </a:p>
          <a:p>
            <a:pPr marL="285750" indent="-285750">
              <a:buFont typeface="Arial" panose="020B0604020202020204" pitchFamily="34" charset="0"/>
              <a:buChar char="•"/>
            </a:pPr>
            <a:endParaRPr lang="nb-NO" dirty="0"/>
          </a:p>
          <a:p>
            <a:r>
              <a:rPr lang="nb-NO" b="1" dirty="0"/>
              <a:t>Minimumskrav fornyelse PP2:</a:t>
            </a:r>
          </a:p>
          <a:p>
            <a:r>
              <a:rPr lang="nb-NO" b="1" dirty="0"/>
              <a:t>PP2</a:t>
            </a:r>
            <a:r>
              <a:rPr lang="nb-NO" dirty="0"/>
              <a:t> fornyes (eller gjenopptas) med </a:t>
            </a:r>
            <a:r>
              <a:rPr lang="nb-NO" b="1" dirty="0"/>
              <a:t>bekreftelse fra instruktør </a:t>
            </a:r>
            <a:r>
              <a:rPr lang="nb-NO" dirty="0"/>
              <a:t>om at eleven innehar nødvendig luftvett, ferdigheter og kunnskaper for gjeldende trinn. </a:t>
            </a:r>
            <a:br>
              <a:rPr lang="nb-NO" dirty="0"/>
            </a:br>
            <a:endParaRPr lang="nb-NO" dirty="0"/>
          </a:p>
          <a:p>
            <a:r>
              <a:rPr lang="nb-NO" b="1" dirty="0"/>
              <a:t>Minimumskrav for egenfornyelse (PP3-PP5):</a:t>
            </a:r>
          </a:p>
          <a:p>
            <a:pPr marL="285750" indent="-285750">
              <a:buFont typeface="Arial" panose="020B0604020202020204" pitchFamily="34" charset="0"/>
              <a:buChar char="•"/>
            </a:pPr>
            <a:r>
              <a:rPr lang="nb-NO" dirty="0"/>
              <a:t>5 timer eller 20 turer siste 12 måneder.</a:t>
            </a:r>
          </a:p>
          <a:p>
            <a:endParaRPr lang="nb-NO" dirty="0"/>
          </a:p>
          <a:p>
            <a:endParaRPr lang="nb-NO" dirty="0"/>
          </a:p>
        </p:txBody>
      </p:sp>
    </p:spTree>
    <p:extLst>
      <p:ext uri="{BB962C8B-B14F-4D97-AF65-F5344CB8AC3E}">
        <p14:creationId xmlns:p14="http://schemas.microsoft.com/office/powerpoint/2010/main" val="3608038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2D4AC9-9875-E84D-A57B-7A4B0C8BA031}"/>
              </a:ext>
            </a:extLst>
          </p:cNvPr>
          <p:cNvSpPr>
            <a:spLocks noGrp="1"/>
          </p:cNvSpPr>
          <p:nvPr>
            <p:ph type="body" sz="quarter" idx="10"/>
          </p:nvPr>
        </p:nvSpPr>
        <p:spPr/>
        <p:txBody>
          <a:bodyPr/>
          <a:lstStyle/>
          <a:p>
            <a:r>
              <a:rPr lang="en-NO" dirty="0"/>
              <a:t>Kompetansebevis</a:t>
            </a:r>
          </a:p>
        </p:txBody>
      </p:sp>
      <p:sp>
        <p:nvSpPr>
          <p:cNvPr id="3" name="Text Placeholder 2">
            <a:extLst>
              <a:ext uri="{FF2B5EF4-FFF2-40B4-BE49-F238E27FC236}">
                <a16:creationId xmlns:a16="http://schemas.microsoft.com/office/drawing/2014/main" id="{F75EFE6C-F012-DE4B-8413-A2DC263C5CAA}"/>
              </a:ext>
            </a:extLst>
          </p:cNvPr>
          <p:cNvSpPr>
            <a:spLocks noGrp="1"/>
          </p:cNvSpPr>
          <p:nvPr>
            <p:ph type="body" sz="quarter" idx="11"/>
          </p:nvPr>
        </p:nvSpPr>
        <p:spPr>
          <a:xfrm>
            <a:off x="775855" y="2054345"/>
            <a:ext cx="6025778" cy="4115101"/>
          </a:xfrm>
        </p:spPr>
        <p:txBody>
          <a:bodyPr/>
          <a:lstStyle/>
          <a:p>
            <a:pPr marL="285750" indent="-285750">
              <a:buFont typeface="Arial" panose="020B0604020202020204" pitchFamily="34" charset="0"/>
              <a:buChar char="•"/>
            </a:pPr>
            <a:r>
              <a:rPr lang="nb-NO" dirty="0"/>
              <a:t>Gyldig for ett </a:t>
            </a:r>
            <a:r>
              <a:rPr lang="nb-NO" b="1" dirty="0"/>
              <a:t>kalenderår</a:t>
            </a:r>
            <a:r>
              <a:rPr lang="nb-NO" dirty="0"/>
              <a:t> av gangen, fra 1. januar til 31. desember. </a:t>
            </a:r>
          </a:p>
          <a:p>
            <a:pPr marL="285750" indent="-285750">
              <a:buFont typeface="Arial" panose="020B0604020202020204" pitchFamily="34" charset="0"/>
              <a:buChar char="•"/>
            </a:pPr>
            <a:r>
              <a:rPr lang="nb-NO" dirty="0"/>
              <a:t>Fornyelse for neste år kan gjøres fra 1. november til og med 31. desember.</a:t>
            </a:r>
          </a:p>
          <a:p>
            <a:pPr marL="285750" indent="-285750">
              <a:buFont typeface="Arial" panose="020B0604020202020204" pitchFamily="34" charset="0"/>
              <a:buChar char="•"/>
            </a:pPr>
            <a:r>
              <a:rPr lang="nb-NO" dirty="0"/>
              <a:t>Utløpt kompetansebevis gjenopptas med godkjenning fra instruktør.</a:t>
            </a:r>
          </a:p>
          <a:p>
            <a:pPr marL="285750" indent="-285750">
              <a:buFont typeface="Arial" panose="020B0604020202020204" pitchFamily="34" charset="0"/>
              <a:buChar char="•"/>
            </a:pPr>
            <a:r>
              <a:rPr lang="nb-NO" dirty="0"/>
              <a:t>Kun gyldig sammen med betalt kontingent (NLF/HPS), forsikring og klubbtilhørighet.</a:t>
            </a:r>
          </a:p>
          <a:p>
            <a:pPr marL="285750" indent="-285750">
              <a:buFont typeface="Arial" panose="020B0604020202020204" pitchFamily="34" charset="0"/>
              <a:buChar char="•"/>
            </a:pPr>
            <a:r>
              <a:rPr lang="nb-NO" dirty="0"/>
              <a:t>Kompetansebevis finnes på </a:t>
            </a:r>
            <a:r>
              <a:rPr lang="nb-NO" b="1" dirty="0">
                <a:hlinkClick r:id="rId3"/>
              </a:rPr>
              <a:t>Min Idrett</a:t>
            </a:r>
            <a:r>
              <a:rPr lang="nb-NO" b="1" dirty="0"/>
              <a:t>.</a:t>
            </a:r>
          </a:p>
          <a:p>
            <a:pPr marL="285750" indent="-285750">
              <a:buFont typeface="Arial" panose="020B0604020202020204" pitchFamily="34" charset="0"/>
              <a:buChar char="•"/>
            </a:pPr>
            <a:r>
              <a:rPr lang="nb-NO" dirty="0"/>
              <a:t>Kompetansebeviset er </a:t>
            </a:r>
            <a:r>
              <a:rPr lang="nb-NO" i="1" dirty="0"/>
              <a:t>elektronisk.</a:t>
            </a:r>
            <a:r>
              <a:rPr lang="nb-NO" dirty="0"/>
              <a:t> </a:t>
            </a:r>
          </a:p>
          <a:p>
            <a:pPr marL="285750" indent="-285750">
              <a:buFont typeface="Arial" panose="020B0604020202020204" pitchFamily="34" charset="0"/>
              <a:buChar char="•"/>
            </a:pPr>
            <a:r>
              <a:rPr lang="nb-NO" dirty="0"/>
              <a:t>Internasjonalt kompetansebevis (IPPI </a:t>
            </a:r>
            <a:r>
              <a:rPr lang="nb-NO" dirty="0" err="1"/>
              <a:t>card</a:t>
            </a:r>
            <a:r>
              <a:rPr lang="nb-NO" dirty="0"/>
              <a:t>) kan bestilles hos NLF medlemsservice dersom nødvendig (e.g. dokumentasjon for flyging i utlandet).</a:t>
            </a:r>
          </a:p>
          <a:p>
            <a:pPr marL="285750" indent="-285750">
              <a:buFont typeface="Arial" panose="020B0604020202020204" pitchFamily="34" charset="0"/>
              <a:buChar char="•"/>
            </a:pPr>
            <a:endParaRPr lang="nb-NO" dirty="0"/>
          </a:p>
          <a:p>
            <a:endParaRPr lang="nb-NO" dirty="0"/>
          </a:p>
        </p:txBody>
      </p:sp>
    </p:spTree>
    <p:extLst>
      <p:ext uri="{BB962C8B-B14F-4D97-AF65-F5344CB8AC3E}">
        <p14:creationId xmlns:p14="http://schemas.microsoft.com/office/powerpoint/2010/main" val="264348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2D4AC9-9875-E84D-A57B-7A4B0C8BA031}"/>
              </a:ext>
            </a:extLst>
          </p:cNvPr>
          <p:cNvSpPr>
            <a:spLocks noGrp="1"/>
          </p:cNvSpPr>
          <p:nvPr>
            <p:ph type="body" sz="quarter" idx="10"/>
          </p:nvPr>
        </p:nvSpPr>
        <p:spPr/>
        <p:txBody>
          <a:bodyPr/>
          <a:lstStyle/>
          <a:p>
            <a:r>
              <a:rPr lang="en-NO" dirty="0"/>
              <a:t>Krav til utstyr</a:t>
            </a:r>
          </a:p>
        </p:txBody>
      </p:sp>
      <p:sp>
        <p:nvSpPr>
          <p:cNvPr id="3" name="Text Placeholder 2">
            <a:extLst>
              <a:ext uri="{FF2B5EF4-FFF2-40B4-BE49-F238E27FC236}">
                <a16:creationId xmlns:a16="http://schemas.microsoft.com/office/drawing/2014/main" id="{F75EFE6C-F012-DE4B-8413-A2DC263C5CAA}"/>
              </a:ext>
            </a:extLst>
          </p:cNvPr>
          <p:cNvSpPr>
            <a:spLocks noGrp="1"/>
          </p:cNvSpPr>
          <p:nvPr>
            <p:ph type="body" sz="quarter" idx="11"/>
          </p:nvPr>
        </p:nvSpPr>
        <p:spPr/>
        <p:txBody>
          <a:bodyPr vert="horz" lIns="91440" tIns="45720" rIns="91440" bIns="45720" rtlCol="0" anchor="t">
            <a:normAutofit/>
          </a:bodyPr>
          <a:lstStyle/>
          <a:p>
            <a:pPr marL="342900" indent="-342900">
              <a:lnSpc>
                <a:spcPct val="95000"/>
              </a:lnSpc>
              <a:spcBef>
                <a:spcPct val="0"/>
              </a:spcBef>
              <a:buClr>
                <a:srgbClr val="000000"/>
              </a:buClr>
              <a:buFont typeface="Arial" panose="020B0604020202020204" pitchFamily="34" charset="0"/>
              <a:buChar char="•"/>
              <a:defRPr/>
            </a:pPr>
            <a:r>
              <a:rPr lang="nb-NO" altLang="en-US" dirty="0"/>
              <a:t>Hjelm som er sertifisert etter EN 966 (luftsport) eller EN1077 A &amp; B, ASTM2040, SNELL rs98 (</a:t>
            </a:r>
            <a:r>
              <a:rPr lang="nb-NO" altLang="en-US" dirty="0" err="1"/>
              <a:t>snøsport</a:t>
            </a:r>
            <a:r>
              <a:rPr lang="nb-NO" altLang="en-US" dirty="0"/>
              <a:t>) skal benyttes.</a:t>
            </a:r>
          </a:p>
          <a:p>
            <a:pPr marL="342900" indent="-342900">
              <a:lnSpc>
                <a:spcPct val="95000"/>
              </a:lnSpc>
              <a:spcBef>
                <a:spcPct val="0"/>
              </a:spcBef>
              <a:buClr>
                <a:srgbClr val="000000"/>
              </a:buClr>
              <a:buFont typeface="Arial" panose="020B0604020202020204" pitchFamily="34" charset="0"/>
              <a:buChar char="•"/>
              <a:defRPr/>
            </a:pPr>
            <a:endParaRPr lang="nb-NO" altLang="en-US" dirty="0"/>
          </a:p>
          <a:p>
            <a:pPr marL="342900" indent="-342900">
              <a:spcBef>
                <a:spcPct val="0"/>
              </a:spcBef>
              <a:buClr>
                <a:srgbClr val="000000"/>
              </a:buClr>
              <a:buFont typeface="Arial" panose="020B0604020202020204" pitchFamily="34" charset="0"/>
              <a:buChar char="•"/>
              <a:defRPr/>
            </a:pPr>
            <a:r>
              <a:rPr lang="nb-NO" altLang="en-US" dirty="0"/>
              <a:t>Dempende ryggbeskyttelse </a:t>
            </a:r>
            <a:r>
              <a:rPr lang="nb-NO" altLang="en-US" i="1" dirty="0"/>
              <a:t>anbefales sterkt </a:t>
            </a:r>
            <a:r>
              <a:rPr lang="nb-NO" altLang="en-US" dirty="0"/>
              <a:t>(skum/airbag).</a:t>
            </a:r>
          </a:p>
          <a:p>
            <a:pPr>
              <a:spcBef>
                <a:spcPct val="0"/>
              </a:spcBef>
              <a:buClr>
                <a:srgbClr val="000000"/>
              </a:buClr>
              <a:defRPr/>
            </a:pPr>
            <a:endParaRPr lang="nb-NO" altLang="en-US" dirty="0"/>
          </a:p>
          <a:p>
            <a:pPr marL="342900" indent="-342900">
              <a:spcBef>
                <a:spcPct val="0"/>
              </a:spcBef>
              <a:buClr>
                <a:srgbClr val="000000"/>
              </a:buClr>
              <a:buFont typeface="Arial" panose="020B0604020202020204" pitchFamily="34" charset="0"/>
              <a:buChar char="•"/>
              <a:defRPr/>
            </a:pPr>
            <a:r>
              <a:rPr lang="nb-NO" altLang="en-US" dirty="0"/>
              <a:t>Ved tandemflyging, akroflyging, motorflyging og FAI konkurranser er det påbudt med nødskjerm(er). </a:t>
            </a:r>
          </a:p>
          <a:p>
            <a:pPr marL="342900" indent="-342900">
              <a:spcBef>
                <a:spcPct val="0"/>
              </a:spcBef>
              <a:buClr>
                <a:srgbClr val="000000"/>
              </a:buClr>
              <a:buFont typeface="Arial" panose="020B0604020202020204" pitchFamily="34" charset="0"/>
              <a:buChar char="•"/>
              <a:defRPr/>
            </a:pPr>
            <a:endParaRPr lang="nb-NO" altLang="en-US" dirty="0"/>
          </a:p>
          <a:p>
            <a:pPr marL="342900" indent="-342900">
              <a:spcBef>
                <a:spcPct val="0"/>
              </a:spcBef>
              <a:buClr>
                <a:srgbClr val="000000"/>
              </a:buClr>
              <a:buFont typeface="Arial" panose="020B0604020202020204" pitchFamily="34" charset="0"/>
              <a:buChar char="•"/>
              <a:defRPr/>
            </a:pPr>
            <a:r>
              <a:rPr lang="nb-NO" altLang="en-US" dirty="0"/>
              <a:t>Ski, kameraer og annet løst utstyr skal sikres fast i seletøy/klær/sko.</a:t>
            </a:r>
          </a:p>
          <a:p>
            <a:pPr>
              <a:spcBef>
                <a:spcPct val="0"/>
              </a:spcBef>
              <a:buClr>
                <a:srgbClr val="000000"/>
              </a:buClr>
              <a:defRPr/>
            </a:pPr>
            <a:endParaRPr lang="nb-NO" altLang="en-US" dirty="0"/>
          </a:p>
          <a:p>
            <a:pPr marL="342900" indent="-342900">
              <a:spcBef>
                <a:spcPct val="0"/>
              </a:spcBef>
              <a:buClr>
                <a:srgbClr val="000000"/>
              </a:buClr>
              <a:buFont typeface="Arial" panose="020B0604020202020204" pitchFamily="34" charset="0"/>
              <a:buChar char="•"/>
              <a:defRPr/>
            </a:pPr>
            <a:r>
              <a:rPr lang="nb-NO" altLang="en-US" dirty="0"/>
              <a:t>Vinger og seletøy skal være produsert for hang-, para- eller speedgliding.</a:t>
            </a:r>
          </a:p>
          <a:p>
            <a:pPr marL="342900" indent="-342900">
              <a:spcBef>
                <a:spcPct val="0"/>
              </a:spcBef>
              <a:buClr>
                <a:srgbClr val="000000"/>
              </a:buClr>
              <a:buFont typeface="Arial" panose="020B0604020202020204" pitchFamily="34" charset="0"/>
              <a:buChar char="•"/>
              <a:defRPr/>
            </a:pPr>
            <a:endParaRPr lang="nb-NO" altLang="en-US" dirty="0"/>
          </a:p>
          <a:p>
            <a:endParaRPr lang="nb-NO" dirty="0"/>
          </a:p>
        </p:txBody>
      </p:sp>
    </p:spTree>
    <p:extLst>
      <p:ext uri="{BB962C8B-B14F-4D97-AF65-F5344CB8AC3E}">
        <p14:creationId xmlns:p14="http://schemas.microsoft.com/office/powerpoint/2010/main" val="1228953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a:extLst>
              <a:ext uri="{FF2B5EF4-FFF2-40B4-BE49-F238E27FC236}">
                <a16:creationId xmlns:a16="http://schemas.microsoft.com/office/drawing/2014/main" id="{87A93594-9C50-EE19-A781-7F5F0EDAE9DE}"/>
              </a:ext>
            </a:extLst>
          </p:cNvPr>
          <p:cNvSpPr txBox="1"/>
          <p:nvPr/>
        </p:nvSpPr>
        <p:spPr>
          <a:xfrm>
            <a:off x="775080" y="1353960"/>
            <a:ext cx="9388440" cy="584280"/>
          </a:xfrm>
          <a:prstGeom prst="rect">
            <a:avLst/>
          </a:prstGeom>
          <a:noFill/>
          <a:ln>
            <a:noFill/>
          </a:ln>
        </p:spPr>
        <p:txBody>
          <a:bodyPr>
            <a:noAutofit/>
          </a:bodyPr>
          <a:lstStyle/>
          <a:p>
            <a:pPr marL="0" marR="0" lvl="0" indent="0" algn="l" defTabSz="914400" rtl="0" eaLnBrk="1" fontAlgn="auto" latinLnBrk="0" hangingPunct="1">
              <a:lnSpc>
                <a:spcPct val="90000"/>
              </a:lnSpc>
              <a:spcBef>
                <a:spcPts val="1001"/>
              </a:spcBef>
              <a:spcAft>
                <a:spcPts val="0"/>
              </a:spcAft>
              <a:buClrTx/>
              <a:buSzTx/>
              <a:buFontTx/>
              <a:buNone/>
              <a:tabLst/>
              <a:defRPr/>
            </a:pPr>
            <a:r>
              <a:rPr kumimoji="0" lang="nb-NO" sz="3200" b="1" i="0" u="none" strike="noStrike" kern="1200" cap="none" spc="-1" normalizeH="0" baseline="0" noProof="0" dirty="0">
                <a:ln>
                  <a:noFill/>
                </a:ln>
                <a:solidFill>
                  <a:srgbClr val="000000"/>
                </a:solidFill>
                <a:effectLst/>
                <a:uLnTx/>
                <a:uFillTx/>
                <a:latin typeface="Calibri"/>
              </a:rPr>
              <a:t>Krav til flysted, flyforhold og utstyr på </a:t>
            </a:r>
            <a:r>
              <a:rPr lang="nb-NO" sz="3200" b="1" spc="-1" dirty="0">
                <a:solidFill>
                  <a:srgbClr val="000000"/>
                </a:solidFill>
                <a:latin typeface="Calibri"/>
              </a:rPr>
              <a:t>PP</a:t>
            </a:r>
            <a:r>
              <a:rPr kumimoji="0" lang="nb-NO" sz="3200" b="1" i="0" u="none" strike="noStrike" kern="1200" cap="none" spc="-1" normalizeH="0" baseline="0" noProof="0" dirty="0">
                <a:ln>
                  <a:noFill/>
                </a:ln>
                <a:solidFill>
                  <a:srgbClr val="000000"/>
                </a:solidFill>
                <a:effectLst/>
                <a:uLnTx/>
                <a:uFillTx/>
                <a:latin typeface="Calibri"/>
              </a:rPr>
              <a:t>2 trinnet</a:t>
            </a:r>
            <a:endParaRPr kumimoji="0" lang="en-NO" sz="3200" b="0" i="0" u="none" strike="noStrike" kern="1200" cap="none" spc="-1" normalizeH="0" baseline="0" noProof="0" dirty="0">
              <a:ln>
                <a:noFill/>
              </a:ln>
              <a:solidFill>
                <a:srgbClr val="000000"/>
              </a:solidFill>
              <a:effectLst/>
              <a:uLnTx/>
              <a:uFillTx/>
              <a:latin typeface="Calibri"/>
            </a:endParaRPr>
          </a:p>
        </p:txBody>
      </p:sp>
      <p:sp>
        <p:nvSpPr>
          <p:cNvPr id="5" name="TextShape 2">
            <a:extLst>
              <a:ext uri="{FF2B5EF4-FFF2-40B4-BE49-F238E27FC236}">
                <a16:creationId xmlns:a16="http://schemas.microsoft.com/office/drawing/2014/main" id="{30646009-81E1-3A64-BCF5-CAC12E57B811}"/>
              </a:ext>
            </a:extLst>
          </p:cNvPr>
          <p:cNvSpPr txBox="1"/>
          <p:nvPr/>
        </p:nvSpPr>
        <p:spPr>
          <a:xfrm>
            <a:off x="775079" y="1938240"/>
            <a:ext cx="9947199" cy="4632480"/>
          </a:xfrm>
          <a:prstGeom prst="rect">
            <a:avLst/>
          </a:prstGeom>
          <a:noFill/>
          <a:ln>
            <a:noFill/>
          </a:ln>
        </p:spPr>
        <p:txBody>
          <a:bodyPr>
            <a:normAutofit/>
          </a:bodyPr>
          <a:lstStyle/>
          <a:p>
            <a:pPr marL="0" marR="0" lvl="0" indent="0" algn="l" defTabSz="914400" rtl="0" eaLnBrk="1" fontAlgn="auto" latinLnBrk="0" hangingPunct="1">
              <a:lnSpc>
                <a:spcPct val="90000"/>
              </a:lnSpc>
              <a:spcBef>
                <a:spcPts val="1001"/>
              </a:spcBef>
              <a:spcAft>
                <a:spcPts val="0"/>
              </a:spcAft>
              <a:buClrTx/>
              <a:buSzTx/>
              <a:buFontTx/>
              <a:buNone/>
              <a:tabLst/>
              <a:defRPr/>
            </a:pPr>
            <a:r>
              <a:rPr kumimoji="0" lang="nb-NO" sz="2000" b="1" i="0" u="none" strike="noStrike" kern="1200" cap="none" spc="-1" normalizeH="0" baseline="0" noProof="0" dirty="0">
                <a:ln>
                  <a:noFill/>
                </a:ln>
                <a:solidFill>
                  <a:srgbClr val="000000"/>
                </a:solidFill>
                <a:effectLst/>
                <a:uLnTx/>
                <a:uFillTx/>
                <a:latin typeface="Calibri"/>
              </a:rPr>
              <a:t>Utsjekk på nytt sted:</a:t>
            </a:r>
            <a:endParaRPr kumimoji="0" lang="nb-NO" sz="2000" b="0" i="0" u="none" strike="noStrike" kern="1200" cap="none" spc="-1" normalizeH="0" baseline="0" noProof="0" dirty="0">
              <a:ln>
                <a:noFill/>
              </a:ln>
              <a:solidFill>
                <a:srgbClr val="000000"/>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Arial"/>
              </a:rPr>
              <a:t>instruktør eller en flyger elevens instruktør mener er kvalifisert til å kunne gi en slik utsjekk.</a:t>
            </a: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nb-NO" sz="2000" b="0" i="0" u="none" strike="noStrike" kern="1200" cap="none" spc="-1" normalizeH="0" baseline="0" noProof="0" dirty="0">
              <a:ln>
                <a:noFill/>
              </a:ln>
              <a:solidFill>
                <a:srgbClr val="000000"/>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defRPr/>
            </a:pPr>
            <a:r>
              <a:rPr kumimoji="0" lang="nb-NO" sz="2000" b="1" i="0" u="none" strike="noStrike" kern="1200" cap="none" spc="-1" normalizeH="0" baseline="0" noProof="0" dirty="0">
                <a:ln>
                  <a:noFill/>
                </a:ln>
                <a:solidFill>
                  <a:srgbClr val="000000"/>
                </a:solidFill>
                <a:effectLst/>
                <a:uLnTx/>
                <a:uFillTx/>
                <a:latin typeface="Calibri"/>
              </a:rPr>
              <a:t>Vindstyrke:</a:t>
            </a:r>
            <a:endParaRPr kumimoji="0" lang="nb-NO" sz="2000" b="0" i="0" u="none" strike="noStrike" kern="1200" cap="none" spc="-1" normalizeH="0" baseline="0" noProof="0" dirty="0">
              <a:ln>
                <a:noFill/>
              </a:ln>
              <a:solidFill>
                <a:srgbClr val="000000"/>
              </a:solidFill>
              <a:effectLst/>
              <a:uLnTx/>
              <a:uFillTx/>
              <a:latin typeface="Calibri"/>
            </a:endParaRPr>
          </a:p>
          <a:p>
            <a:pPr marL="285840" marR="0" lvl="0" indent="-28548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nb-NO" sz="1800" b="0" i="0" u="none" strike="noStrike" kern="1200" cap="none" spc="0" normalizeH="0" baseline="0" noProof="0" dirty="0">
                <a:ln>
                  <a:noFill/>
                </a:ln>
                <a:solidFill>
                  <a:prstClr val="black"/>
                </a:solidFill>
                <a:effectLst/>
                <a:uLnTx/>
                <a:uFillTx/>
                <a:latin typeface="Arial"/>
              </a:rPr>
              <a:t>Elever skal ikke fly i mer enn 5 </a:t>
            </a:r>
            <a:r>
              <a:rPr kumimoji="0" lang="nb-NO" sz="1800" b="0" i="0" u="none" strike="noStrike" kern="1200" cap="none" spc="0" normalizeH="0" baseline="0" noProof="0" dirty="0" err="1">
                <a:ln>
                  <a:noFill/>
                </a:ln>
                <a:solidFill>
                  <a:prstClr val="black"/>
                </a:solidFill>
                <a:effectLst/>
                <a:uLnTx/>
                <a:uFillTx/>
                <a:latin typeface="Arial"/>
              </a:rPr>
              <a:t>m/s</a:t>
            </a:r>
            <a:r>
              <a:rPr kumimoji="0" lang="nb-NO" sz="1800" b="0" i="0" u="none" strike="noStrike" kern="1200" cap="none" spc="0" normalizeH="0" baseline="0" noProof="0" dirty="0">
                <a:ln>
                  <a:noFill/>
                </a:ln>
                <a:solidFill>
                  <a:prstClr val="black"/>
                </a:solidFill>
                <a:effectLst/>
                <a:uLnTx/>
                <a:uFillTx/>
                <a:latin typeface="Arial"/>
              </a:rPr>
              <a:t> vind, målt som sterkeste kast i en 10 minutters periode.</a:t>
            </a:r>
          </a:p>
          <a:p>
            <a:pPr marL="285840" marR="0" lvl="0" indent="-285480" algn="l" defTabSz="914400" rtl="0" eaLnBrk="1" fontAlgn="auto" latinLnBrk="0" hangingPunct="1">
              <a:lnSpc>
                <a:spcPct val="90000"/>
              </a:lnSpc>
              <a:spcBef>
                <a:spcPts val="1001"/>
              </a:spcBef>
              <a:spcAft>
                <a:spcPts val="0"/>
              </a:spcAft>
              <a:buClr>
                <a:srgbClr val="000000"/>
              </a:buClr>
              <a:buSzTx/>
              <a:buFont typeface="Arial"/>
              <a:buChar char="•"/>
              <a:tabLst/>
              <a:defRPr/>
            </a:pPr>
            <a:endParaRPr kumimoji="0" lang="nb-NO" sz="1800" b="1" i="0" u="none" strike="noStrike" kern="1200" cap="none" spc="-1" normalizeH="0" baseline="0" noProof="0" dirty="0">
              <a:ln>
                <a:noFill/>
              </a:ln>
              <a:solidFill>
                <a:srgbClr val="000000"/>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Arial"/>
              </a:rPr>
              <a:t> </a:t>
            </a:r>
          </a:p>
          <a:p>
            <a:pPr marL="360" marR="0" lvl="0" indent="0" algn="l" defTabSz="914400" rtl="0" eaLnBrk="1" fontAlgn="auto" latinLnBrk="0" hangingPunct="1">
              <a:lnSpc>
                <a:spcPct val="90000"/>
              </a:lnSpc>
              <a:spcBef>
                <a:spcPts val="1001"/>
              </a:spcBef>
              <a:spcAft>
                <a:spcPts val="0"/>
              </a:spcAft>
              <a:buClr>
                <a:srgbClr val="000000"/>
              </a:buClr>
              <a:buSzTx/>
              <a:buFontTx/>
              <a:buNone/>
              <a:tabLst/>
              <a:defRPr/>
            </a:pPr>
            <a:r>
              <a:rPr kumimoji="0" lang="nb-NO" sz="1600" b="1" i="0" u="none" strike="noStrike" kern="1200" cap="none" spc="0" normalizeH="0" baseline="0" noProof="0" dirty="0">
                <a:ln>
                  <a:noFill/>
                </a:ln>
                <a:solidFill>
                  <a:prstClr val="black"/>
                </a:solidFill>
                <a:effectLst/>
                <a:uLnTx/>
                <a:uFillTx/>
                <a:latin typeface="Arial"/>
              </a:rPr>
              <a:t>Vinge og seletøy skal være godkjent av instruktør.</a:t>
            </a:r>
          </a:p>
          <a:p>
            <a:pPr marL="360" marR="0" lvl="0" indent="0" algn="l" defTabSz="914400" rtl="0" eaLnBrk="1" fontAlgn="auto" latinLnBrk="0" hangingPunct="1">
              <a:lnSpc>
                <a:spcPct val="90000"/>
              </a:lnSpc>
              <a:spcBef>
                <a:spcPts val="1001"/>
              </a:spcBef>
              <a:spcAft>
                <a:spcPts val="0"/>
              </a:spcAft>
              <a:buClr>
                <a:srgbClr val="000000"/>
              </a:buClr>
              <a:buSzTx/>
              <a:buFontTx/>
              <a:buNone/>
              <a:tabLst/>
              <a:defRPr/>
            </a:pPr>
            <a:endParaRPr kumimoji="0" lang="en-NO" sz="1800" b="1" i="0" u="none" strike="noStrike" kern="1200" cap="none" spc="-1" normalizeH="0" baseline="0" noProof="0" dirty="0">
              <a:ln>
                <a:noFill/>
              </a:ln>
              <a:solidFill>
                <a:srgbClr val="000000"/>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en-NO" sz="1800" b="0" i="0" u="none" strike="noStrike" kern="1200" cap="none" spc="-1" normalizeH="0" baseline="0" noProof="0" dirty="0">
              <a:ln>
                <a:noFill/>
              </a:ln>
              <a:solidFill>
                <a:srgbClr val="000000"/>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en-NO" sz="1800" b="0" i="0" u="none" strike="noStrike" kern="1200" cap="none" spc="-1" normalizeH="0" baseline="0" noProof="0" dirty="0">
              <a:ln>
                <a:noFill/>
              </a:ln>
              <a:solidFill>
                <a:srgbClr val="000000"/>
              </a:solidFill>
              <a:effectLst/>
              <a:uLnTx/>
              <a:uFillTx/>
              <a:latin typeface="Calibri"/>
            </a:endParaRPr>
          </a:p>
        </p:txBody>
      </p:sp>
    </p:spTree>
    <p:extLst>
      <p:ext uri="{BB962C8B-B14F-4D97-AF65-F5344CB8AC3E}">
        <p14:creationId xmlns:p14="http://schemas.microsoft.com/office/powerpoint/2010/main" val="2836012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70C56A-2036-5940-94DF-15DFA0DE385B}"/>
              </a:ext>
            </a:extLst>
          </p:cNvPr>
          <p:cNvSpPr>
            <a:spLocks noGrp="1"/>
          </p:cNvSpPr>
          <p:nvPr>
            <p:ph type="body" sz="quarter" idx="10"/>
          </p:nvPr>
        </p:nvSpPr>
        <p:spPr/>
        <p:txBody>
          <a:bodyPr/>
          <a:lstStyle/>
          <a:p>
            <a:r>
              <a:rPr lang="en-NO" dirty="0"/>
              <a:t>Logging av flyturer</a:t>
            </a:r>
          </a:p>
        </p:txBody>
      </p:sp>
      <p:sp>
        <p:nvSpPr>
          <p:cNvPr id="5" name="Text Placeholder 4">
            <a:extLst>
              <a:ext uri="{FF2B5EF4-FFF2-40B4-BE49-F238E27FC236}">
                <a16:creationId xmlns:a16="http://schemas.microsoft.com/office/drawing/2014/main" id="{8DDA1BB9-BB58-064F-A74F-DA82A60CD8A8}"/>
              </a:ext>
            </a:extLst>
          </p:cNvPr>
          <p:cNvSpPr>
            <a:spLocks noGrp="1"/>
          </p:cNvSpPr>
          <p:nvPr>
            <p:ph type="body" sz="quarter" idx="11"/>
          </p:nvPr>
        </p:nvSpPr>
        <p:spPr>
          <a:xfrm>
            <a:off x="775854" y="2054345"/>
            <a:ext cx="7453746" cy="4327204"/>
          </a:xfrm>
        </p:spPr>
        <p:txBody>
          <a:bodyPr>
            <a:normAutofit/>
          </a:bodyPr>
          <a:lstStyle/>
          <a:p>
            <a:pPr marL="285750" indent="-285750">
              <a:buFontTx/>
              <a:buChar char="-"/>
            </a:pPr>
            <a:r>
              <a:rPr lang="en-NO" dirty="0"/>
              <a:t>Vi </a:t>
            </a:r>
            <a:r>
              <a:rPr lang="nb-NO" dirty="0"/>
              <a:t>anbefaler å </a:t>
            </a:r>
            <a:r>
              <a:rPr lang="en-NO" dirty="0"/>
              <a:t>bruke </a:t>
            </a:r>
            <a:r>
              <a:rPr lang="en-NO" b="1" dirty="0"/>
              <a:t>flightlog.org </a:t>
            </a:r>
            <a:r>
              <a:rPr lang="en-NO" dirty="0"/>
              <a:t>til å logge alle flyturer vi tar.</a:t>
            </a:r>
          </a:p>
          <a:p>
            <a:pPr marL="285750" indent="-285750">
              <a:buFontTx/>
              <a:buChar char="-"/>
            </a:pPr>
            <a:r>
              <a:rPr lang="en-NO" dirty="0"/>
              <a:t>Brukes av instruktører for å </a:t>
            </a:r>
            <a:r>
              <a:rPr lang="nb-NO" dirty="0"/>
              <a:t>sjekke at du oppfyller kravene til å </a:t>
            </a:r>
            <a:r>
              <a:rPr lang="en-NO" dirty="0"/>
              <a:t>fornye </a:t>
            </a:r>
            <a:r>
              <a:rPr lang="nb-NO" dirty="0"/>
              <a:t>eller </a:t>
            </a:r>
            <a:br>
              <a:rPr lang="nb-NO" dirty="0"/>
            </a:br>
            <a:r>
              <a:rPr lang="nb-NO" dirty="0"/>
              <a:t>gjenoppta et elev-/flygebevis</a:t>
            </a:r>
            <a:r>
              <a:rPr lang="en-NO" dirty="0"/>
              <a:t>.</a:t>
            </a:r>
          </a:p>
          <a:p>
            <a:pPr marL="285750" indent="-285750">
              <a:buFontTx/>
              <a:buChar char="-"/>
            </a:pPr>
            <a:r>
              <a:rPr lang="en-NO" dirty="0"/>
              <a:t>Dokumenter</a:t>
            </a:r>
            <a:r>
              <a:rPr lang="nb-NO" dirty="0"/>
              <a:t>er</a:t>
            </a:r>
            <a:r>
              <a:rPr lang="en-NO" dirty="0"/>
              <a:t> erfaring for utsjekk til høyere </a:t>
            </a:r>
            <a:r>
              <a:rPr lang="nb-NO" dirty="0"/>
              <a:t>kompetanse</a:t>
            </a:r>
            <a:r>
              <a:rPr lang="en-NO" dirty="0"/>
              <a:t>nivå.</a:t>
            </a:r>
          </a:p>
          <a:p>
            <a:pPr marL="285750" indent="-285750">
              <a:buFontTx/>
              <a:buChar char="-"/>
            </a:pPr>
            <a:r>
              <a:rPr lang="en-NO" dirty="0"/>
              <a:t>Følg med på egne og andres turer.</a:t>
            </a:r>
          </a:p>
          <a:p>
            <a:pPr marL="285750" indent="-285750">
              <a:buFontTx/>
              <a:buChar char="-"/>
            </a:pPr>
            <a:r>
              <a:rPr lang="en-NO" dirty="0"/>
              <a:t>Brukes for å levere </a:t>
            </a:r>
            <a:r>
              <a:rPr lang="en-NO" b="1" dirty="0"/>
              <a:t>hendelsesrapport.</a:t>
            </a:r>
          </a:p>
          <a:p>
            <a:pPr marL="285750" indent="-285750">
              <a:buFontTx/>
              <a:buChar char="-"/>
            </a:pPr>
            <a:r>
              <a:rPr lang="en-NO" dirty="0"/>
              <a:t>Les om starter o</a:t>
            </a:r>
            <a:r>
              <a:rPr lang="nb-NO" dirty="0"/>
              <a:t>g</a:t>
            </a:r>
            <a:r>
              <a:rPr lang="en-NO" dirty="0"/>
              <a:t> flysteder.</a:t>
            </a:r>
          </a:p>
          <a:p>
            <a:pPr marL="285750" indent="-285750">
              <a:buFontTx/>
              <a:buChar char="-"/>
            </a:pPr>
            <a:r>
              <a:rPr lang="nb-NO" sz="1800" b="0" strike="noStrike" spc="-1" dirty="0">
                <a:solidFill>
                  <a:srgbClr val="000000"/>
                </a:solidFill>
                <a:latin typeface="Calibri"/>
              </a:rPr>
              <a:t>Man er pålagt å føre</a:t>
            </a:r>
            <a:r>
              <a:rPr lang="en-NO" sz="1800" b="0" strike="noStrike" spc="-1" dirty="0">
                <a:solidFill>
                  <a:srgbClr val="000000"/>
                </a:solidFill>
                <a:latin typeface="Calibri"/>
              </a:rPr>
              <a:t> </a:t>
            </a:r>
            <a:r>
              <a:rPr lang="en-NO" sz="1800" b="1" strike="noStrike" spc="-1" dirty="0">
                <a:solidFill>
                  <a:srgbClr val="000000"/>
                </a:solidFill>
                <a:latin typeface="Calibri"/>
              </a:rPr>
              <a:t>logg</a:t>
            </a:r>
            <a:r>
              <a:rPr lang="en-NO" sz="1800" b="0" strike="noStrike" spc="-1" dirty="0">
                <a:solidFill>
                  <a:srgbClr val="000000"/>
                </a:solidFill>
                <a:latin typeface="Calibri"/>
              </a:rPr>
              <a:t> </a:t>
            </a:r>
            <a:r>
              <a:rPr lang="nb-NO" sz="1800" b="0" strike="noStrike" spc="-1" dirty="0">
                <a:solidFill>
                  <a:srgbClr val="000000"/>
                </a:solidFill>
                <a:latin typeface="Calibri"/>
              </a:rPr>
              <a:t>for å kunne dokumentere at man oppfyller krav til fornyelse</a:t>
            </a:r>
            <a:r>
              <a:rPr lang="en-NO" dirty="0"/>
              <a:t>.</a:t>
            </a:r>
            <a:r>
              <a:rPr lang="nb-NO" dirty="0"/>
              <a:t> (BSL D 4-7)</a:t>
            </a:r>
            <a:endParaRPr lang="en-NO" dirty="0"/>
          </a:p>
          <a:p>
            <a:pPr marL="285750" indent="-285750">
              <a:buFontTx/>
              <a:buChar char="-"/>
            </a:pPr>
            <a:endParaRPr lang="en-NO" dirty="0"/>
          </a:p>
          <a:p>
            <a:r>
              <a:rPr lang="en-NO" dirty="0"/>
              <a:t>Sist, men ikke minst, det er gøy å se tilbake på egne turer.</a:t>
            </a:r>
          </a:p>
          <a:p>
            <a:endParaRPr lang="en-NO" dirty="0"/>
          </a:p>
          <a:p>
            <a:endParaRPr lang="en-NO" dirty="0"/>
          </a:p>
          <a:p>
            <a:pPr marL="285750" indent="-285750">
              <a:buFontTx/>
              <a:buChar char="-"/>
            </a:pPr>
            <a:endParaRPr lang="en-NO" dirty="0"/>
          </a:p>
        </p:txBody>
      </p:sp>
    </p:spTree>
    <p:extLst>
      <p:ext uri="{BB962C8B-B14F-4D97-AF65-F5344CB8AC3E}">
        <p14:creationId xmlns:p14="http://schemas.microsoft.com/office/powerpoint/2010/main" val="2362831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2D4AC9-9875-E84D-A57B-7A4B0C8BA031}"/>
              </a:ext>
            </a:extLst>
          </p:cNvPr>
          <p:cNvSpPr>
            <a:spLocks noGrp="1"/>
          </p:cNvSpPr>
          <p:nvPr>
            <p:ph type="body" sz="quarter" idx="10"/>
          </p:nvPr>
        </p:nvSpPr>
        <p:spPr/>
        <p:txBody>
          <a:bodyPr/>
          <a:lstStyle/>
          <a:p>
            <a:r>
              <a:rPr lang="en-NO" dirty="0"/>
              <a:t>Hendelsesrapportering</a:t>
            </a:r>
          </a:p>
        </p:txBody>
      </p:sp>
      <p:sp>
        <p:nvSpPr>
          <p:cNvPr id="3" name="Text Placeholder 2">
            <a:extLst>
              <a:ext uri="{FF2B5EF4-FFF2-40B4-BE49-F238E27FC236}">
                <a16:creationId xmlns:a16="http://schemas.microsoft.com/office/drawing/2014/main" id="{F75EFE6C-F012-DE4B-8413-A2DC263C5CAA}"/>
              </a:ext>
            </a:extLst>
          </p:cNvPr>
          <p:cNvSpPr>
            <a:spLocks noGrp="1"/>
          </p:cNvSpPr>
          <p:nvPr>
            <p:ph type="body" sz="quarter" idx="11"/>
          </p:nvPr>
        </p:nvSpPr>
        <p:spPr>
          <a:xfrm>
            <a:off x="775854" y="2054344"/>
            <a:ext cx="9388146" cy="4621877"/>
          </a:xfrm>
        </p:spPr>
        <p:txBody>
          <a:bodyPr>
            <a:normAutofit/>
          </a:bodyPr>
          <a:lstStyle/>
          <a:p>
            <a:r>
              <a:rPr lang="nb-NO" i="1" dirty="0"/>
              <a:t>“Hendelser som har medført skade eller fare for skade på mennesker, utstyr eller tredjeparts eiendom skal rapporteres til NLF/HPS”</a:t>
            </a:r>
          </a:p>
          <a:p>
            <a:r>
              <a:rPr lang="nb-NO" dirty="0"/>
              <a:t>Hendelser rapporteres i </a:t>
            </a:r>
            <a:r>
              <a:rPr lang="nb-NO" b="1" dirty="0"/>
              <a:t>Flightlog:</a:t>
            </a:r>
          </a:p>
          <a:p>
            <a:endParaRPr lang="nb-NO" dirty="0"/>
          </a:p>
          <a:p>
            <a:r>
              <a:rPr lang="nb-NO" b="1" dirty="0"/>
              <a:t>Næruhell: </a:t>
            </a:r>
            <a:br>
              <a:rPr lang="nb-NO" b="1" dirty="0"/>
            </a:br>
            <a:r>
              <a:rPr lang="nb-NO" dirty="0"/>
              <a:t>Hendelse som ikke har medført skade på utøver, utstyr eller tredjeparts eiendom, men skade var nær ved å skje. (Og luftromsbrudd)</a:t>
            </a:r>
          </a:p>
          <a:p>
            <a:r>
              <a:rPr lang="nb-NO" b="1" dirty="0"/>
              <a:t>Uhell: </a:t>
            </a:r>
            <a:br>
              <a:rPr lang="nb-NO" b="1" dirty="0"/>
            </a:br>
            <a:r>
              <a:rPr lang="nb-NO" dirty="0"/>
              <a:t>Skade på utøver, utstyr eller tredjeparts eiendom. Kun ubetydelig personskade uten behov for legebehandling eller førstehjelp.</a:t>
            </a:r>
          </a:p>
          <a:p>
            <a:r>
              <a:rPr lang="nb-NO" b="1" dirty="0"/>
              <a:t>Ulykke: </a:t>
            </a:r>
            <a:br>
              <a:rPr lang="nb-NO" b="1" dirty="0"/>
            </a:br>
            <a:r>
              <a:rPr lang="nb-NO" dirty="0"/>
              <a:t>Legemsskade på utøver eller tredjepart med behov for legebehandling eller førstehjelp, eventuelt arbeidsufør minst én dag.</a:t>
            </a:r>
          </a:p>
          <a:p>
            <a:endParaRPr lang="nb-NO" dirty="0"/>
          </a:p>
          <a:p>
            <a:endParaRPr lang="nb-NO" dirty="0"/>
          </a:p>
          <a:p>
            <a:endParaRPr lang="nb-NO" dirty="0"/>
          </a:p>
        </p:txBody>
      </p:sp>
    </p:spTree>
    <p:extLst>
      <p:ext uri="{BB962C8B-B14F-4D97-AF65-F5344CB8AC3E}">
        <p14:creationId xmlns:p14="http://schemas.microsoft.com/office/powerpoint/2010/main" val="3987892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0B1031-EDA2-184D-909E-24DBFC4B4116}"/>
              </a:ext>
            </a:extLst>
          </p:cNvPr>
          <p:cNvSpPr>
            <a:spLocks noGrp="1"/>
          </p:cNvSpPr>
          <p:nvPr>
            <p:ph type="body" sz="quarter" idx="10"/>
          </p:nvPr>
        </p:nvSpPr>
        <p:spPr/>
        <p:txBody>
          <a:bodyPr vert="horz" lIns="91440" tIns="45720" rIns="91440" bIns="45720" rtlCol="0" anchor="t">
            <a:normAutofit/>
          </a:bodyPr>
          <a:lstStyle/>
          <a:p>
            <a:r>
              <a:rPr lang="nb-NO" dirty="0"/>
              <a:t>Regulering av paragliding i Norge</a:t>
            </a:r>
            <a:endParaRPr lang="nb-NO" dirty="0">
              <a:cs typeface="Calibri"/>
            </a:endParaRPr>
          </a:p>
        </p:txBody>
      </p:sp>
      <p:sp>
        <p:nvSpPr>
          <p:cNvPr id="3" name="Text Placeholder 2">
            <a:extLst>
              <a:ext uri="{FF2B5EF4-FFF2-40B4-BE49-F238E27FC236}">
                <a16:creationId xmlns:a16="http://schemas.microsoft.com/office/drawing/2014/main" id="{73240754-BEC2-9840-95A8-2973C877BB4B}"/>
              </a:ext>
            </a:extLst>
          </p:cNvPr>
          <p:cNvSpPr>
            <a:spLocks noGrp="1"/>
          </p:cNvSpPr>
          <p:nvPr>
            <p:ph type="body" sz="quarter" idx="11"/>
          </p:nvPr>
        </p:nvSpPr>
        <p:spPr/>
        <p:txBody>
          <a:bodyPr vert="horz" lIns="91440" tIns="45720" rIns="91440" bIns="45720" rtlCol="0" anchor="t">
            <a:normAutofit/>
          </a:bodyPr>
          <a:lstStyle/>
          <a:p>
            <a:r>
              <a:rPr lang="nb-NO" dirty="0"/>
              <a:t>Utøvelse av paragliding er styrt av </a:t>
            </a:r>
            <a:r>
              <a:rPr lang="nb-NO" b="1" dirty="0"/>
              <a:t>Norsk lov</a:t>
            </a:r>
            <a:r>
              <a:rPr lang="nb-NO" dirty="0"/>
              <a:t> i forskriften </a:t>
            </a:r>
            <a:r>
              <a:rPr lang="nb-NO" b="1" dirty="0">
                <a:hlinkClick r:id="rId3"/>
              </a:rPr>
              <a:t>BSL D4-7</a:t>
            </a:r>
            <a:r>
              <a:rPr lang="nb-NO" b="1" dirty="0"/>
              <a:t>:</a:t>
            </a:r>
            <a:endParaRPr lang="nb-NO" dirty="0">
              <a:cs typeface="Calibri"/>
            </a:endParaRPr>
          </a:p>
          <a:p>
            <a:pPr marL="285750" indent="-285750">
              <a:buFontTx/>
              <a:buChar char="-"/>
            </a:pPr>
            <a:r>
              <a:rPr lang="nb-NO" dirty="0"/>
              <a:t>Fastsatt av </a:t>
            </a:r>
            <a:r>
              <a:rPr lang="nb-NO" b="1" dirty="0"/>
              <a:t>Luftfartstilsynet</a:t>
            </a:r>
            <a:r>
              <a:rPr lang="nb-NO" dirty="0"/>
              <a:t> – øverste organ ansvarlig for Norsk luftrom.</a:t>
            </a:r>
          </a:p>
          <a:p>
            <a:pPr marL="285750" indent="-285750">
              <a:buFontTx/>
              <a:buChar char="-"/>
            </a:pPr>
            <a:r>
              <a:rPr lang="nb-NO" dirty="0"/>
              <a:t>Regulerer all flyging med paraglider i Norge.</a:t>
            </a:r>
          </a:p>
          <a:p>
            <a:pPr marL="285750" indent="-285750">
              <a:buFontTx/>
              <a:buChar char="-"/>
            </a:pPr>
            <a:r>
              <a:rPr lang="nb-NO" dirty="0">
                <a:cs typeface="Calibri"/>
              </a:rPr>
              <a:t>Paragliding kan kun utføres av utøver tilknyttet organisasjon med </a:t>
            </a:r>
            <a:r>
              <a:rPr lang="nb-NO" b="1" dirty="0">
                <a:cs typeface="Calibri"/>
                <a:hlinkClick r:id="rId3"/>
              </a:rPr>
              <a:t>godkjent sikkerhetssystem</a:t>
            </a:r>
            <a:r>
              <a:rPr lang="nb-NO" b="1" dirty="0">
                <a:cs typeface="Calibri"/>
              </a:rPr>
              <a:t>.</a:t>
            </a:r>
          </a:p>
          <a:p>
            <a:pPr marL="285750" indent="-285750">
              <a:buFontTx/>
              <a:buChar char="-"/>
            </a:pPr>
            <a:r>
              <a:rPr lang="nb-NO" b="1" dirty="0">
                <a:cs typeface="Calibri"/>
              </a:rPr>
              <a:t>NLF</a:t>
            </a:r>
            <a:r>
              <a:rPr lang="nb-NO" dirty="0">
                <a:cs typeface="Calibri"/>
              </a:rPr>
              <a:t> (og tilknyttede klubber) har et godkjent sikkerhetssystem (finnes på </a:t>
            </a:r>
            <a:r>
              <a:rPr lang="nb-NO" b="1" dirty="0">
                <a:cs typeface="Calibri"/>
                <a:hlinkClick r:id="rId4"/>
              </a:rPr>
              <a:t>nlf.no</a:t>
            </a:r>
            <a:r>
              <a:rPr lang="nb-NO" dirty="0">
                <a:cs typeface="Calibri"/>
              </a:rPr>
              <a:t>).</a:t>
            </a:r>
          </a:p>
          <a:p>
            <a:pPr marL="285750" indent="-285750">
              <a:buFontTx/>
              <a:buChar char="-"/>
            </a:pPr>
            <a:r>
              <a:rPr lang="nb-NO" dirty="0">
                <a:cs typeface="Calibri"/>
              </a:rPr>
              <a:t>BSL D4-7 gir at flyging skal foregå under </a:t>
            </a:r>
            <a:r>
              <a:rPr lang="nb-NO" b="1" dirty="0">
                <a:cs typeface="Calibri"/>
              </a:rPr>
              <a:t>VFR-forhold (BSL F1-1).</a:t>
            </a:r>
            <a:endParaRPr lang="nb-NO" dirty="0">
              <a:cs typeface="Calibri"/>
            </a:endParaRPr>
          </a:p>
          <a:p>
            <a:pPr marL="285750" indent="-285750">
              <a:buFontTx/>
              <a:buChar char="-"/>
            </a:pPr>
            <a:r>
              <a:rPr lang="nb-NO" dirty="0">
                <a:cs typeface="Calibri"/>
              </a:rPr>
              <a:t>BSL D4-7 gir at flyging skal skje i samsvar med reglene i forskrift om lufttrafikkregler </a:t>
            </a:r>
            <a:r>
              <a:rPr lang="nb-NO" b="1" dirty="0">
                <a:cs typeface="Calibri"/>
              </a:rPr>
              <a:t>(BSL F1-1) </a:t>
            </a:r>
            <a:r>
              <a:rPr lang="nb-NO" dirty="0">
                <a:cs typeface="Calibri"/>
              </a:rPr>
              <a:t>så langt de passer.</a:t>
            </a:r>
          </a:p>
          <a:p>
            <a:endParaRPr lang="nb-NO" dirty="0">
              <a:cs typeface="Calibri"/>
            </a:endParaRPr>
          </a:p>
        </p:txBody>
      </p:sp>
    </p:spTree>
    <p:extLst>
      <p:ext uri="{BB962C8B-B14F-4D97-AF65-F5344CB8AC3E}">
        <p14:creationId xmlns:p14="http://schemas.microsoft.com/office/powerpoint/2010/main" val="2899003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0B1031-EDA2-184D-909E-24DBFC4B4116}"/>
              </a:ext>
            </a:extLst>
          </p:cNvPr>
          <p:cNvSpPr>
            <a:spLocks noGrp="1"/>
          </p:cNvSpPr>
          <p:nvPr>
            <p:ph type="body" sz="quarter" idx="10"/>
          </p:nvPr>
        </p:nvSpPr>
        <p:spPr/>
        <p:txBody>
          <a:bodyPr/>
          <a:lstStyle/>
          <a:p>
            <a:r>
              <a:rPr lang="nb-NO" dirty="0"/>
              <a:t>Visuelle flyregler (VFR)</a:t>
            </a:r>
            <a:endParaRPr lang="en-NO" dirty="0"/>
          </a:p>
        </p:txBody>
      </p:sp>
      <p:sp>
        <p:nvSpPr>
          <p:cNvPr id="3" name="Text Placeholder 2">
            <a:extLst>
              <a:ext uri="{FF2B5EF4-FFF2-40B4-BE49-F238E27FC236}">
                <a16:creationId xmlns:a16="http://schemas.microsoft.com/office/drawing/2014/main" id="{73240754-BEC2-9840-95A8-2973C877BB4B}"/>
              </a:ext>
            </a:extLst>
          </p:cNvPr>
          <p:cNvSpPr>
            <a:spLocks noGrp="1"/>
          </p:cNvSpPr>
          <p:nvPr>
            <p:ph type="body" sz="quarter" idx="11"/>
          </p:nvPr>
        </p:nvSpPr>
        <p:spPr>
          <a:xfrm>
            <a:off x="775854" y="2054344"/>
            <a:ext cx="9388800" cy="4405833"/>
          </a:xfrm>
        </p:spPr>
        <p:txBody>
          <a:bodyPr vert="horz" lIns="91440" tIns="45720" rIns="91440" bIns="45720" rtlCol="0" anchor="t">
            <a:normAutofit/>
          </a:bodyPr>
          <a:lstStyle/>
          <a:p>
            <a:pPr>
              <a:spcBef>
                <a:spcPts val="700"/>
              </a:spcBef>
              <a:buClr>
                <a:srgbClr val="000000"/>
              </a:buClr>
              <a:buSzPct val="100000"/>
            </a:pPr>
            <a:r>
              <a:rPr lang="nb-NO" altLang="en-NO" b="1" dirty="0">
                <a:solidFill>
                  <a:srgbClr val="000000"/>
                </a:solidFill>
                <a:cs typeface="Lucida Sans Unicode" panose="020B0602030504020204" pitchFamily="34" charset="0"/>
              </a:rPr>
              <a:t>Nøkkelpunkter:</a:t>
            </a:r>
          </a:p>
          <a:p>
            <a:pPr marL="285750" indent="-285750">
              <a:spcBef>
                <a:spcPts val="700"/>
              </a:spcBef>
              <a:buClr>
                <a:srgbClr val="000000"/>
              </a:buClr>
              <a:buSzPct val="100000"/>
              <a:buFontTx/>
              <a:buChar char="-"/>
            </a:pPr>
            <a:r>
              <a:rPr lang="nb-NO" altLang="en-NO" dirty="0">
                <a:solidFill>
                  <a:srgbClr val="000000"/>
                </a:solidFill>
                <a:cs typeface="Lucida Sans Unicode" panose="020B0602030504020204" pitchFamily="34" charset="0"/>
              </a:rPr>
              <a:t>Ikke fly i kontrollert luftrom.</a:t>
            </a:r>
          </a:p>
          <a:p>
            <a:pPr marL="285750" indent="-285750">
              <a:spcBef>
                <a:spcPts val="700"/>
              </a:spcBef>
              <a:buClr>
                <a:srgbClr val="000000"/>
              </a:buClr>
              <a:buSzPct val="100000"/>
              <a:buFontTx/>
              <a:buChar char="-"/>
            </a:pPr>
            <a:r>
              <a:rPr lang="nb-NO" altLang="en-NO" b="1" dirty="0">
                <a:solidFill>
                  <a:srgbClr val="000000"/>
                </a:solidFill>
                <a:cs typeface="Lucida Sans Unicode" panose="020B0602030504020204" pitchFamily="34" charset="0"/>
              </a:rPr>
              <a:t>Sikt: </a:t>
            </a:r>
            <a:r>
              <a:rPr lang="nb-NO" altLang="en-NO" dirty="0">
                <a:solidFill>
                  <a:srgbClr val="000000"/>
                </a:solidFill>
                <a:cs typeface="Lucida Sans Unicode" panose="020B0602030504020204" pitchFamily="34" charset="0"/>
              </a:rPr>
              <a:t>5 km under 10.000 fot/1500 m under 3000 fot.</a:t>
            </a:r>
          </a:p>
          <a:p>
            <a:pPr marL="285750" indent="-285750">
              <a:spcBef>
                <a:spcPts val="700"/>
              </a:spcBef>
              <a:buClr>
                <a:srgbClr val="000000"/>
              </a:buClr>
              <a:buSzPct val="100000"/>
              <a:buFontTx/>
              <a:buChar char="-"/>
            </a:pPr>
            <a:r>
              <a:rPr lang="nb-NO" altLang="en-NO" b="1" dirty="0">
                <a:solidFill>
                  <a:srgbClr val="000000"/>
                </a:solidFill>
                <a:cs typeface="Lucida Sans Unicode" panose="020B0602030504020204" pitchFamily="34" charset="0"/>
              </a:rPr>
              <a:t>Avstand til skyer: </a:t>
            </a:r>
            <a:r>
              <a:rPr lang="nb-NO" altLang="en-NO" dirty="0">
                <a:solidFill>
                  <a:srgbClr val="000000"/>
                </a:solidFill>
                <a:cs typeface="Lucida Sans Unicode" panose="020B0602030504020204" pitchFamily="34" charset="0"/>
              </a:rPr>
              <a:t>1500 m horisontalt, 300 m vertikalt.</a:t>
            </a:r>
          </a:p>
          <a:p>
            <a:pPr marL="285750" indent="-285750">
              <a:spcBef>
                <a:spcPts val="700"/>
              </a:spcBef>
              <a:buClr>
                <a:srgbClr val="000000"/>
              </a:buClr>
              <a:buSzPct val="100000"/>
              <a:buFontTx/>
              <a:buChar char="-"/>
            </a:pPr>
            <a:r>
              <a:rPr lang="nb-NO" altLang="en-NO" dirty="0">
                <a:solidFill>
                  <a:srgbClr val="000000"/>
                </a:solidFill>
                <a:cs typeface="Lucida Sans Unicode" panose="020B0602030504020204" pitchFamily="34" charset="0"/>
              </a:rPr>
              <a:t>Minimumshøyde over bebygde områder og folkemengder: 300 m over det største hinderet innen en radius på 600 m fra luftfartøyet (paraglideren).</a:t>
            </a:r>
          </a:p>
          <a:p>
            <a:pPr marL="285750" indent="-285750">
              <a:spcBef>
                <a:spcPts val="700"/>
              </a:spcBef>
              <a:buClr>
                <a:srgbClr val="000000"/>
              </a:buClr>
              <a:buSzPct val="100000"/>
              <a:buFontTx/>
              <a:buChar char="-"/>
            </a:pPr>
            <a:r>
              <a:rPr lang="nb-NO" altLang="en-NO" dirty="0">
                <a:solidFill>
                  <a:srgbClr val="000000"/>
                </a:solidFill>
                <a:cs typeface="Lucida Sans Unicode" panose="020B0602030504020204" pitchFamily="34" charset="0"/>
              </a:rPr>
              <a:t>Ikke tillatt å fly etter solnedgang.</a:t>
            </a:r>
          </a:p>
          <a:p>
            <a:pPr marL="285750" indent="-285750">
              <a:spcBef>
                <a:spcPts val="700"/>
              </a:spcBef>
              <a:buClr>
                <a:srgbClr val="000000"/>
              </a:buClr>
              <a:buSzPct val="100000"/>
              <a:buFontTx/>
              <a:buChar char="-"/>
            </a:pPr>
            <a:endParaRPr lang="nb-NO" altLang="en-NO" dirty="0">
              <a:solidFill>
                <a:srgbClr val="000000"/>
              </a:solidFill>
              <a:cs typeface="Lucida Sans Unicode" panose="020B0602030504020204" pitchFamily="34" charset="0"/>
            </a:endParaRPr>
          </a:p>
          <a:p>
            <a:pPr>
              <a:spcBef>
                <a:spcPts val="700"/>
              </a:spcBef>
              <a:buClr>
                <a:srgbClr val="000000"/>
              </a:buClr>
              <a:buSzPct val="100000"/>
            </a:pPr>
            <a:r>
              <a:rPr lang="nb-NO" altLang="en-NO" dirty="0">
                <a:solidFill>
                  <a:srgbClr val="000000"/>
                </a:solidFill>
                <a:cs typeface="Lucida Sans Unicode" panose="020B0602030504020204" pitchFamily="34" charset="0"/>
              </a:rPr>
              <a:t>VFR betyr at en flyger kan </a:t>
            </a:r>
            <a:r>
              <a:rPr lang="nb-NO" altLang="en-NO" b="1" dirty="0">
                <a:solidFill>
                  <a:srgbClr val="000000"/>
                </a:solidFill>
                <a:cs typeface="Lucida Sans Unicode" panose="020B0602030504020204" pitchFamily="34" charset="0"/>
              </a:rPr>
              <a:t>navigere uten hjelp av instrumenter </a:t>
            </a:r>
            <a:r>
              <a:rPr lang="nb-NO" altLang="en-NO" dirty="0">
                <a:solidFill>
                  <a:srgbClr val="000000"/>
                </a:solidFill>
                <a:cs typeface="Lucida Sans Unicode" panose="020B0602030504020204" pitchFamily="34" charset="0"/>
              </a:rPr>
              <a:t>eller dirigering fra flygeledere.</a:t>
            </a:r>
            <a:endParaRPr lang="nb-NO" altLang="en-NO" dirty="0">
              <a:solidFill>
                <a:srgbClr val="000000"/>
              </a:solidFill>
            </a:endParaRPr>
          </a:p>
          <a:p>
            <a:pPr>
              <a:spcBef>
                <a:spcPts val="800"/>
              </a:spcBef>
              <a:buClr>
                <a:srgbClr val="000000"/>
              </a:buClr>
              <a:buSzPct val="100000"/>
            </a:pPr>
            <a:endParaRPr lang="nb-NO" dirty="0">
              <a:cs typeface="Calibri"/>
            </a:endParaRPr>
          </a:p>
        </p:txBody>
      </p:sp>
      <p:sp>
        <p:nvSpPr>
          <p:cNvPr id="4" name="Text Placeholder 2">
            <a:extLst>
              <a:ext uri="{FF2B5EF4-FFF2-40B4-BE49-F238E27FC236}">
                <a16:creationId xmlns:a16="http://schemas.microsoft.com/office/drawing/2014/main" id="{FEFAD4D2-982D-39A1-9A7F-68D696B92EF4}"/>
              </a:ext>
            </a:extLst>
          </p:cNvPr>
          <p:cNvSpPr txBox="1">
            <a:spLocks/>
          </p:cNvSpPr>
          <p:nvPr/>
        </p:nvSpPr>
        <p:spPr>
          <a:xfrm>
            <a:off x="1250999" y="5765865"/>
            <a:ext cx="8581769" cy="81009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Hvordan kan vi gjøre oss mer synlig i lufta dersom vi er usikker på om andre ser oss? </a:t>
            </a:r>
            <a:endParaRPr lang="nb-NO" dirty="0">
              <a:cs typeface="Calibri"/>
            </a:endParaRPr>
          </a:p>
        </p:txBody>
      </p:sp>
      <p:pic>
        <p:nvPicPr>
          <p:cNvPr id="5" name="Picture 4">
            <a:extLst>
              <a:ext uri="{FF2B5EF4-FFF2-40B4-BE49-F238E27FC236}">
                <a16:creationId xmlns:a16="http://schemas.microsoft.com/office/drawing/2014/main" id="{DFFD127D-0FB8-9679-C3C0-E9AE7A3D956F}"/>
              </a:ext>
            </a:extLst>
          </p:cNvPr>
          <p:cNvPicPr>
            <a:picLocks noChangeAspect="1"/>
          </p:cNvPicPr>
          <p:nvPr/>
        </p:nvPicPr>
        <p:blipFill>
          <a:blip r:embed="rId3"/>
          <a:stretch>
            <a:fillRect/>
          </a:stretch>
        </p:blipFill>
        <p:spPr>
          <a:xfrm>
            <a:off x="775200" y="5703235"/>
            <a:ext cx="447465" cy="447465"/>
          </a:xfrm>
          <a:prstGeom prst="rect">
            <a:avLst/>
          </a:prstGeom>
        </p:spPr>
      </p:pic>
    </p:spTree>
    <p:extLst>
      <p:ext uri="{BB962C8B-B14F-4D97-AF65-F5344CB8AC3E}">
        <p14:creationId xmlns:p14="http://schemas.microsoft.com/office/powerpoint/2010/main" val="3426422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867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34F37F-4577-CE4B-9946-9A10C3538B4F}"/>
              </a:ext>
            </a:extLst>
          </p:cNvPr>
          <p:cNvSpPr>
            <a:spLocks noGrp="1"/>
          </p:cNvSpPr>
          <p:nvPr>
            <p:ph type="body" sz="quarter" idx="10"/>
          </p:nvPr>
        </p:nvSpPr>
        <p:spPr/>
        <p:txBody>
          <a:bodyPr/>
          <a:lstStyle/>
          <a:p>
            <a:r>
              <a:rPr lang="nb-NO" dirty="0"/>
              <a:t>Vikepliktsregler</a:t>
            </a:r>
          </a:p>
        </p:txBody>
      </p:sp>
      <p:sp>
        <p:nvSpPr>
          <p:cNvPr id="3" name="Text Placeholder 2">
            <a:extLst>
              <a:ext uri="{FF2B5EF4-FFF2-40B4-BE49-F238E27FC236}">
                <a16:creationId xmlns:a16="http://schemas.microsoft.com/office/drawing/2014/main" id="{E15FC674-8B11-734F-9AAE-D14CAEA522B8}"/>
              </a:ext>
            </a:extLst>
          </p:cNvPr>
          <p:cNvSpPr>
            <a:spLocks noGrp="1"/>
          </p:cNvSpPr>
          <p:nvPr>
            <p:ph type="body" sz="quarter" idx="11"/>
          </p:nvPr>
        </p:nvSpPr>
        <p:spPr/>
        <p:txBody>
          <a:bodyPr/>
          <a:lstStyle/>
          <a:p>
            <a:pPr marL="285750" indent="-285750">
              <a:buFontTx/>
              <a:buChar char="-"/>
            </a:pPr>
            <a:r>
              <a:rPr lang="nb-NO" dirty="0"/>
              <a:t>Møtende paraglidere (og hang-/speedglidere) skal </a:t>
            </a:r>
            <a:r>
              <a:rPr lang="nb-NO" b="1" dirty="0"/>
              <a:t>vike til høyre</a:t>
            </a:r>
            <a:r>
              <a:rPr lang="nb-NO" dirty="0"/>
              <a:t> for hverandre.</a:t>
            </a:r>
          </a:p>
          <a:p>
            <a:pPr marL="285750" indent="-285750">
              <a:buFontTx/>
              <a:buChar char="-"/>
            </a:pPr>
            <a:r>
              <a:rPr lang="nb-NO" dirty="0"/>
              <a:t>Paraglider som flyr </a:t>
            </a:r>
            <a:r>
              <a:rPr lang="nb-NO" i="1" dirty="0"/>
              <a:t>over</a:t>
            </a:r>
            <a:r>
              <a:rPr lang="nb-NO" dirty="0"/>
              <a:t> andre i høyden, skal </a:t>
            </a:r>
            <a:r>
              <a:rPr lang="nb-NO" b="1" dirty="0"/>
              <a:t>vike for de under.</a:t>
            </a:r>
          </a:p>
          <a:p>
            <a:pPr marL="285750" indent="-285750">
              <a:buFontTx/>
              <a:buChar char="-"/>
            </a:pPr>
            <a:r>
              <a:rPr lang="nb-NO" dirty="0"/>
              <a:t>Dersom man flyr langs hindringer, e.g. langs en fjellside, skal den som har hindringen på sin </a:t>
            </a:r>
            <a:r>
              <a:rPr lang="nb-NO" b="1" dirty="0"/>
              <a:t>venstre</a:t>
            </a:r>
            <a:r>
              <a:rPr lang="nb-NO" dirty="0"/>
              <a:t> side </a:t>
            </a:r>
            <a:r>
              <a:rPr lang="nb-NO" b="1" dirty="0"/>
              <a:t>vike ut og bort fra </a:t>
            </a:r>
            <a:r>
              <a:rPr lang="nb-NO" b="1"/>
              <a:t>fjellsiden.</a:t>
            </a:r>
            <a:endParaRPr lang="nb-NO" dirty="0"/>
          </a:p>
        </p:txBody>
      </p:sp>
      <p:pic>
        <p:nvPicPr>
          <p:cNvPr id="5" name="Picture 4">
            <a:extLst>
              <a:ext uri="{FF2B5EF4-FFF2-40B4-BE49-F238E27FC236}">
                <a16:creationId xmlns:a16="http://schemas.microsoft.com/office/drawing/2014/main" id="{07A765AC-8899-D0F2-0753-D3BC1212131A}"/>
              </a:ext>
            </a:extLst>
          </p:cNvPr>
          <p:cNvPicPr>
            <a:picLocks noChangeAspect="1"/>
          </p:cNvPicPr>
          <p:nvPr/>
        </p:nvPicPr>
        <p:blipFill>
          <a:blip r:embed="rId3"/>
          <a:stretch>
            <a:fillRect/>
          </a:stretch>
        </p:blipFill>
        <p:spPr>
          <a:xfrm>
            <a:off x="1127739" y="4188027"/>
            <a:ext cx="4303741" cy="2110647"/>
          </a:xfrm>
          <a:prstGeom prst="rect">
            <a:avLst/>
          </a:prstGeom>
        </p:spPr>
      </p:pic>
    </p:spTree>
    <p:extLst>
      <p:ext uri="{BB962C8B-B14F-4D97-AF65-F5344CB8AC3E}">
        <p14:creationId xmlns:p14="http://schemas.microsoft.com/office/powerpoint/2010/main" val="3522106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700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34F37F-4577-CE4B-9946-9A10C3538B4F}"/>
              </a:ext>
            </a:extLst>
          </p:cNvPr>
          <p:cNvSpPr>
            <a:spLocks noGrp="1"/>
          </p:cNvSpPr>
          <p:nvPr>
            <p:ph type="body" sz="quarter" idx="10"/>
          </p:nvPr>
        </p:nvSpPr>
        <p:spPr/>
        <p:txBody>
          <a:bodyPr/>
          <a:lstStyle/>
          <a:p>
            <a:r>
              <a:rPr lang="nb-NO" dirty="0"/>
              <a:t>Vikepliktsregler (termikk)</a:t>
            </a:r>
          </a:p>
        </p:txBody>
      </p:sp>
      <p:sp>
        <p:nvSpPr>
          <p:cNvPr id="3" name="Text Placeholder 2">
            <a:extLst>
              <a:ext uri="{FF2B5EF4-FFF2-40B4-BE49-F238E27FC236}">
                <a16:creationId xmlns:a16="http://schemas.microsoft.com/office/drawing/2014/main" id="{E15FC674-8B11-734F-9AAE-D14CAEA522B8}"/>
              </a:ext>
            </a:extLst>
          </p:cNvPr>
          <p:cNvSpPr>
            <a:spLocks noGrp="1"/>
          </p:cNvSpPr>
          <p:nvPr>
            <p:ph type="body" sz="quarter" idx="11"/>
          </p:nvPr>
        </p:nvSpPr>
        <p:spPr/>
        <p:txBody>
          <a:bodyPr/>
          <a:lstStyle/>
          <a:p>
            <a:pPr marL="285750" indent="-285750">
              <a:buFontTx/>
              <a:buChar char="-"/>
            </a:pPr>
            <a:r>
              <a:rPr lang="nb-NO" dirty="0"/>
              <a:t>Paraglider som flyr </a:t>
            </a:r>
            <a:r>
              <a:rPr lang="nb-NO" i="1" dirty="0"/>
              <a:t>over</a:t>
            </a:r>
            <a:r>
              <a:rPr lang="nb-NO" dirty="0"/>
              <a:t> andre i høyden, skal </a:t>
            </a:r>
            <a:r>
              <a:rPr lang="nb-NO" b="1" dirty="0"/>
              <a:t>vike for de under.</a:t>
            </a:r>
          </a:p>
          <a:p>
            <a:pPr marL="285750" indent="-285750">
              <a:buFontTx/>
              <a:buChar char="-"/>
            </a:pPr>
            <a:r>
              <a:rPr lang="nb-NO" dirty="0"/>
              <a:t>Alle svinger samme vei i en termikkboble.</a:t>
            </a:r>
          </a:p>
          <a:p>
            <a:pPr marL="285750" indent="-285750">
              <a:buFontTx/>
              <a:buChar char="-"/>
            </a:pPr>
            <a:r>
              <a:rPr lang="nb-NO" dirty="0"/>
              <a:t>Førstemann inn i en termikkboble bestemmer veien.</a:t>
            </a:r>
          </a:p>
          <a:p>
            <a:pPr marL="285750" indent="-285750">
              <a:buFontTx/>
              <a:buChar char="-"/>
            </a:pPr>
            <a:r>
              <a:rPr lang="nb-NO" dirty="0"/>
              <a:t>Under konkurranser bestemmes retning på forhånd, hvor det deretter byttes fra dag til dag.</a:t>
            </a:r>
          </a:p>
          <a:p>
            <a:endParaRPr lang="nb-NO" dirty="0"/>
          </a:p>
        </p:txBody>
      </p:sp>
      <p:pic>
        <p:nvPicPr>
          <p:cNvPr id="6" name="Picture 5">
            <a:extLst>
              <a:ext uri="{FF2B5EF4-FFF2-40B4-BE49-F238E27FC236}">
                <a16:creationId xmlns:a16="http://schemas.microsoft.com/office/drawing/2014/main" id="{77072F40-AE79-B6D7-00A5-3E1B308BCC1C}"/>
              </a:ext>
            </a:extLst>
          </p:cNvPr>
          <p:cNvPicPr>
            <a:picLocks noChangeAspect="1"/>
          </p:cNvPicPr>
          <p:nvPr/>
        </p:nvPicPr>
        <p:blipFill>
          <a:blip r:embed="rId3"/>
          <a:stretch>
            <a:fillRect/>
          </a:stretch>
        </p:blipFill>
        <p:spPr>
          <a:xfrm>
            <a:off x="1129944" y="4190749"/>
            <a:ext cx="1995857" cy="2110648"/>
          </a:xfrm>
          <a:prstGeom prst="rect">
            <a:avLst/>
          </a:prstGeom>
        </p:spPr>
      </p:pic>
    </p:spTree>
    <p:extLst>
      <p:ext uri="{BB962C8B-B14F-4D97-AF65-F5344CB8AC3E}">
        <p14:creationId xmlns:p14="http://schemas.microsoft.com/office/powerpoint/2010/main" val="940639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6C9235C0-C744-1C6E-C858-5CF1A4AA4499}"/>
              </a:ext>
            </a:extLst>
          </p:cNvPr>
          <p:cNvSpPr txBox="1">
            <a:spLocks/>
          </p:cNvSpPr>
          <p:nvPr/>
        </p:nvSpPr>
        <p:spPr>
          <a:xfrm>
            <a:off x="8275944" y="5907024"/>
            <a:ext cx="3401935" cy="6217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b="1" dirty="0">
                <a:solidFill>
                  <a:schemeClr val="bg1"/>
                </a:solidFill>
              </a:rPr>
              <a:t>Hva er et «luftrom»?</a:t>
            </a:r>
          </a:p>
        </p:txBody>
      </p:sp>
    </p:spTree>
    <p:extLst>
      <p:ext uri="{BB962C8B-B14F-4D97-AF65-F5344CB8AC3E}">
        <p14:creationId xmlns:p14="http://schemas.microsoft.com/office/powerpoint/2010/main" val="480886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363A2C-1030-B5D6-35EF-3E7B9EA9982E}"/>
              </a:ext>
            </a:extLst>
          </p:cNvPr>
          <p:cNvSpPr>
            <a:spLocks noGrp="1"/>
          </p:cNvSpPr>
          <p:nvPr>
            <p:ph type="body" sz="quarter" idx="10"/>
          </p:nvPr>
        </p:nvSpPr>
        <p:spPr/>
        <p:txBody>
          <a:bodyPr/>
          <a:lstStyle/>
          <a:p>
            <a:r>
              <a:rPr lang="nb-NO" dirty="0"/>
              <a:t>Luftrom</a:t>
            </a:r>
          </a:p>
        </p:txBody>
      </p:sp>
      <p:sp>
        <p:nvSpPr>
          <p:cNvPr id="3" name="Text Placeholder 2">
            <a:extLst>
              <a:ext uri="{FF2B5EF4-FFF2-40B4-BE49-F238E27FC236}">
                <a16:creationId xmlns:a16="http://schemas.microsoft.com/office/drawing/2014/main" id="{8CCE9173-F776-98C4-E7B1-F56249B77AD8}"/>
              </a:ext>
            </a:extLst>
          </p:cNvPr>
          <p:cNvSpPr>
            <a:spLocks noGrp="1"/>
          </p:cNvSpPr>
          <p:nvPr>
            <p:ph type="body" sz="quarter" idx="11"/>
          </p:nvPr>
        </p:nvSpPr>
        <p:spPr/>
        <p:txBody>
          <a:bodyPr vert="horz" lIns="91440" tIns="45720" rIns="91440" bIns="45720" rtlCol="0" anchor="t">
            <a:normAutofit/>
          </a:bodyPr>
          <a:lstStyle/>
          <a:p>
            <a:pPr marL="285750" indent="-285750">
              <a:buFontTx/>
              <a:buChar char="-"/>
            </a:pPr>
            <a:r>
              <a:rPr lang="nb-NO" dirty="0">
                <a:cs typeface="Calibri"/>
              </a:rPr>
              <a:t>Alt over bakken er delt inn i avgrensede områder (bokser) kalt "luftrom".</a:t>
            </a:r>
            <a:endParaRPr lang="nb-NO" dirty="0"/>
          </a:p>
          <a:p>
            <a:pPr marL="285750" indent="-285750">
              <a:buFontTx/>
              <a:buChar char="-"/>
            </a:pPr>
            <a:r>
              <a:rPr lang="nb-NO" dirty="0"/>
              <a:t>Luftrommet er delt inn i </a:t>
            </a:r>
            <a:r>
              <a:rPr lang="nb-NO" b="1" dirty="0"/>
              <a:t>klasser</a:t>
            </a:r>
            <a:r>
              <a:rPr lang="nb-NO" dirty="0"/>
              <a:t> (A til G).</a:t>
            </a:r>
            <a:endParaRPr lang="nb-NO"/>
          </a:p>
          <a:p>
            <a:pPr marL="285750" indent="-285750">
              <a:buFontTx/>
              <a:buChar char="-"/>
            </a:pPr>
            <a:r>
              <a:rPr lang="nb-NO" dirty="0">
                <a:cs typeface="Calibri" panose="020F0502020204030204"/>
              </a:rPr>
              <a:t>En klasse er ett sett med regler som gjelder for et luftrom.</a:t>
            </a:r>
            <a:endParaRPr lang="nb-NO" dirty="0"/>
          </a:p>
          <a:p>
            <a:pPr marL="285750" indent="-285750">
              <a:buFontTx/>
              <a:buChar char="-"/>
            </a:pPr>
            <a:r>
              <a:rPr lang="nb-NO" dirty="0"/>
              <a:t>Basert på ICAO sitt klassifiseringssystem (</a:t>
            </a:r>
            <a:r>
              <a:rPr lang="en-GB" dirty="0"/>
              <a:t>International Civil Aviation Organization</a:t>
            </a:r>
            <a:r>
              <a:rPr lang="nb-NO" dirty="0"/>
              <a:t>).</a:t>
            </a:r>
          </a:p>
          <a:p>
            <a:pPr marL="285750" indent="-285750">
              <a:buFontTx/>
              <a:buChar char="-"/>
            </a:pPr>
            <a:r>
              <a:rPr lang="nb-NO" dirty="0"/>
              <a:t>Klassene går fra A til G, hvor A er det mest restriktive og G er det minst restriktive.</a:t>
            </a:r>
          </a:p>
          <a:p>
            <a:pPr marL="285750" indent="-285750">
              <a:buFontTx/>
              <a:buChar char="-"/>
            </a:pPr>
            <a:r>
              <a:rPr lang="nb-NO" dirty="0"/>
              <a:t>Klasse A til E er </a:t>
            </a:r>
            <a:r>
              <a:rPr lang="nb-NO" b="1" dirty="0"/>
              <a:t>kontrollert luftrom.</a:t>
            </a:r>
            <a:endParaRPr lang="nb-NO" dirty="0"/>
          </a:p>
          <a:p>
            <a:pPr marL="285750" indent="-285750">
              <a:buFontTx/>
              <a:buChar char="-"/>
            </a:pPr>
            <a:r>
              <a:rPr lang="nb-NO" dirty="0"/>
              <a:t>Klasse F og G er </a:t>
            </a:r>
            <a:r>
              <a:rPr lang="nb-NO" b="1" dirty="0"/>
              <a:t>ukontrollert luftrom.</a:t>
            </a:r>
          </a:p>
          <a:p>
            <a:pPr marL="285750" indent="-285750">
              <a:buFontTx/>
              <a:buChar char="-"/>
            </a:pPr>
            <a:r>
              <a:rPr lang="nb-NO" dirty="0"/>
              <a:t>Luftrommene er visualisert på et </a:t>
            </a:r>
            <a:r>
              <a:rPr lang="nb-NO" b="1" dirty="0"/>
              <a:t>Flykart</a:t>
            </a:r>
            <a:r>
              <a:rPr lang="nb-NO" dirty="0"/>
              <a:t>, et </a:t>
            </a:r>
            <a:r>
              <a:rPr lang="nb-NO" b="1" dirty="0"/>
              <a:t>ICAO kart.</a:t>
            </a:r>
          </a:p>
        </p:txBody>
      </p:sp>
    </p:spTree>
    <p:extLst>
      <p:ext uri="{BB962C8B-B14F-4D97-AF65-F5344CB8AC3E}">
        <p14:creationId xmlns:p14="http://schemas.microsoft.com/office/powerpoint/2010/main" val="247173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363A2C-1030-B5D6-35EF-3E7B9EA9982E}"/>
              </a:ext>
            </a:extLst>
          </p:cNvPr>
          <p:cNvSpPr>
            <a:spLocks noGrp="1"/>
          </p:cNvSpPr>
          <p:nvPr>
            <p:ph type="body" sz="quarter" idx="10"/>
          </p:nvPr>
        </p:nvSpPr>
        <p:spPr/>
        <p:txBody>
          <a:bodyPr/>
          <a:lstStyle/>
          <a:p>
            <a:r>
              <a:rPr lang="nb-NO" dirty="0"/>
              <a:t>Luftromsklasser</a:t>
            </a:r>
          </a:p>
        </p:txBody>
      </p:sp>
      <p:sp>
        <p:nvSpPr>
          <p:cNvPr id="3" name="Text Placeholder 2">
            <a:extLst>
              <a:ext uri="{FF2B5EF4-FFF2-40B4-BE49-F238E27FC236}">
                <a16:creationId xmlns:a16="http://schemas.microsoft.com/office/drawing/2014/main" id="{8CCE9173-F776-98C4-E7B1-F56249B77AD8}"/>
              </a:ext>
            </a:extLst>
          </p:cNvPr>
          <p:cNvSpPr>
            <a:spLocks noGrp="1"/>
          </p:cNvSpPr>
          <p:nvPr>
            <p:ph type="body" sz="quarter" idx="11"/>
          </p:nvPr>
        </p:nvSpPr>
        <p:spPr/>
        <p:txBody>
          <a:bodyPr vert="horz" lIns="91440" tIns="45720" rIns="91440" bIns="45720" rtlCol="0" anchor="t">
            <a:normAutofit/>
          </a:bodyPr>
          <a:lstStyle/>
          <a:p>
            <a:r>
              <a:rPr lang="nb-NO" b="1" dirty="0"/>
              <a:t>Klasse A til D:</a:t>
            </a:r>
          </a:p>
          <a:p>
            <a:pPr marL="285750" indent="-285750">
              <a:buFont typeface="Arial" panose="020B0604020202020204" pitchFamily="34" charset="0"/>
              <a:buChar char="•"/>
            </a:pPr>
            <a:r>
              <a:rPr lang="nb-NO" dirty="0"/>
              <a:t>Kontrollert luftrom.</a:t>
            </a:r>
          </a:p>
          <a:p>
            <a:pPr marL="285750" indent="-285750">
              <a:buFont typeface="Arial" panose="020B0604020202020204" pitchFamily="34" charset="0"/>
              <a:buChar char="•"/>
            </a:pPr>
            <a:r>
              <a:rPr lang="nb-NO" dirty="0"/>
              <a:t>Må ha radiokontakt med ATC (kontrolltårn på flyplassen).</a:t>
            </a:r>
          </a:p>
          <a:p>
            <a:pPr marL="285750" indent="-285750">
              <a:buFont typeface="Arial" panose="020B0604020202020204" pitchFamily="34" charset="0"/>
              <a:buChar char="•"/>
            </a:pPr>
            <a:r>
              <a:rPr lang="nb-NO" dirty="0"/>
              <a:t>Har </a:t>
            </a:r>
            <a:r>
              <a:rPr lang="nb-NO" b="1" dirty="0"/>
              <a:t>ikke lov å fly</a:t>
            </a:r>
            <a:r>
              <a:rPr lang="nb-NO" dirty="0"/>
              <a:t> her med paraglider.</a:t>
            </a:r>
          </a:p>
          <a:p>
            <a:br>
              <a:rPr lang="nb-NO" dirty="0"/>
            </a:br>
            <a:r>
              <a:rPr lang="nb-NO" b="1" dirty="0"/>
              <a:t>Klasse E:</a:t>
            </a:r>
          </a:p>
          <a:p>
            <a:pPr marL="285750" indent="-285750">
              <a:buFont typeface="Arial" panose="020B0604020202020204" pitchFamily="34" charset="0"/>
              <a:buChar char="•"/>
            </a:pPr>
            <a:r>
              <a:rPr lang="nb-NO" dirty="0"/>
              <a:t>Kontrollert luftrom, men VFR flyging tillatt.</a:t>
            </a:r>
          </a:p>
          <a:p>
            <a:pPr marL="285750" indent="-285750">
              <a:buFont typeface="Arial" panose="020B0604020202020204" pitchFamily="34" charset="0"/>
              <a:buChar char="•"/>
            </a:pPr>
            <a:r>
              <a:rPr lang="nb-NO" dirty="0"/>
              <a:t>Kan fly paraglider i dette luftrommet med </a:t>
            </a:r>
            <a:r>
              <a:rPr lang="nb-NO" i="1" dirty="0"/>
              <a:t>nødvendige tillatelser.</a:t>
            </a:r>
            <a:endParaRPr lang="nb-NO" i="1" dirty="0">
              <a:cs typeface="Calibri"/>
            </a:endParaRPr>
          </a:p>
          <a:p>
            <a:pPr marL="285750" indent="-285750">
              <a:buFont typeface="Arial" panose="020B0604020202020204" pitchFamily="34" charset="0"/>
              <a:buChar char="•"/>
            </a:pPr>
            <a:endParaRPr lang="nb-NO" dirty="0"/>
          </a:p>
          <a:p>
            <a:endParaRPr lang="nb-NO" i="1" dirty="0">
              <a:cs typeface="Calibri"/>
            </a:endParaRPr>
          </a:p>
          <a:p>
            <a:endParaRPr lang="nb-NO" dirty="0"/>
          </a:p>
        </p:txBody>
      </p:sp>
    </p:spTree>
    <p:extLst>
      <p:ext uri="{BB962C8B-B14F-4D97-AF65-F5344CB8AC3E}">
        <p14:creationId xmlns:p14="http://schemas.microsoft.com/office/powerpoint/2010/main" val="3417436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363A2C-1030-B5D6-35EF-3E7B9EA9982E}"/>
              </a:ext>
            </a:extLst>
          </p:cNvPr>
          <p:cNvSpPr>
            <a:spLocks noGrp="1"/>
          </p:cNvSpPr>
          <p:nvPr>
            <p:ph type="body" sz="quarter" idx="10"/>
          </p:nvPr>
        </p:nvSpPr>
        <p:spPr/>
        <p:txBody>
          <a:bodyPr/>
          <a:lstStyle/>
          <a:p>
            <a:r>
              <a:rPr lang="nb-NO" dirty="0"/>
              <a:t>Luftromsklasser</a:t>
            </a:r>
          </a:p>
        </p:txBody>
      </p:sp>
      <p:sp>
        <p:nvSpPr>
          <p:cNvPr id="3" name="Text Placeholder 2">
            <a:extLst>
              <a:ext uri="{FF2B5EF4-FFF2-40B4-BE49-F238E27FC236}">
                <a16:creationId xmlns:a16="http://schemas.microsoft.com/office/drawing/2014/main" id="{8CCE9173-F776-98C4-E7B1-F56249B77AD8}"/>
              </a:ext>
            </a:extLst>
          </p:cNvPr>
          <p:cNvSpPr>
            <a:spLocks noGrp="1"/>
          </p:cNvSpPr>
          <p:nvPr>
            <p:ph type="body" sz="quarter" idx="11"/>
          </p:nvPr>
        </p:nvSpPr>
        <p:spPr/>
        <p:txBody>
          <a:bodyPr vert="horz" lIns="91440" tIns="45720" rIns="91440" bIns="45720" rtlCol="0" anchor="t">
            <a:normAutofit/>
          </a:bodyPr>
          <a:lstStyle/>
          <a:p>
            <a:r>
              <a:rPr lang="nb-NO" b="1" dirty="0"/>
              <a:t>Klasse F:</a:t>
            </a:r>
          </a:p>
          <a:p>
            <a:pPr marL="285750" indent="-285750">
              <a:buFont typeface="Arial" panose="020B0604020202020204" pitchFamily="34" charset="0"/>
              <a:buChar char="•"/>
            </a:pPr>
            <a:r>
              <a:rPr lang="nb-NO" dirty="0"/>
              <a:t>Ukontrollert luftrom.</a:t>
            </a:r>
          </a:p>
          <a:p>
            <a:pPr marL="285750" indent="-285750">
              <a:buFont typeface="Arial" panose="020B0604020202020204" pitchFamily="34" charset="0"/>
              <a:buChar char="•"/>
            </a:pPr>
            <a:r>
              <a:rPr lang="nb-NO" dirty="0"/>
              <a:t>Flyging på VFR eller IFR.</a:t>
            </a:r>
          </a:p>
          <a:p>
            <a:pPr marL="285750" indent="-285750">
              <a:buFont typeface="Arial" panose="020B0604020202020204" pitchFamily="34" charset="0"/>
              <a:buChar char="•"/>
            </a:pPr>
            <a:r>
              <a:rPr lang="nb-NO" dirty="0"/>
              <a:t>Flygekontrolltjenesten vil forsøke å skille IFR- og VFR fartøyer.</a:t>
            </a:r>
          </a:p>
          <a:p>
            <a:pPr marL="285750" indent="-285750">
              <a:buFont typeface="Arial" panose="020B0604020202020204" pitchFamily="34" charset="0"/>
              <a:buChar char="•"/>
            </a:pPr>
            <a:endParaRPr lang="nb-NO" dirty="0"/>
          </a:p>
          <a:p>
            <a:r>
              <a:rPr lang="nb-NO" b="1" dirty="0"/>
              <a:t>Klasse G:</a:t>
            </a:r>
          </a:p>
          <a:p>
            <a:pPr marL="285750" indent="-285750">
              <a:buFont typeface="Arial" panose="020B0604020202020204" pitchFamily="34" charset="0"/>
              <a:buChar char="•"/>
            </a:pPr>
            <a:r>
              <a:rPr lang="nb-NO" dirty="0"/>
              <a:t>Ukontrollert luftrom.</a:t>
            </a:r>
          </a:p>
          <a:p>
            <a:pPr marL="285750" indent="-285750">
              <a:buFont typeface="Arial" panose="020B0604020202020204" pitchFamily="34" charset="0"/>
              <a:buChar char="•"/>
            </a:pPr>
            <a:r>
              <a:rPr lang="nb-NO" dirty="0"/>
              <a:t>Flyging på VFR eller IFR.</a:t>
            </a:r>
          </a:p>
          <a:p>
            <a:pPr marL="285750" indent="-285750">
              <a:buFont typeface="Arial" panose="020B0604020202020204" pitchFamily="34" charset="0"/>
              <a:buChar char="•"/>
            </a:pPr>
            <a:r>
              <a:rPr lang="nb-NO" dirty="0"/>
              <a:t>Ingen kontroll av flykontrolltjenesten.</a:t>
            </a:r>
          </a:p>
          <a:p>
            <a:pPr marL="285750" indent="-285750">
              <a:buFont typeface="Arial" panose="020B0604020202020204" pitchFamily="34" charset="0"/>
              <a:buChar char="•"/>
            </a:pPr>
            <a:r>
              <a:rPr lang="nb-NO" dirty="0">
                <a:cs typeface="Calibri" panose="020F0502020204030204"/>
              </a:rPr>
              <a:t>Vi kan fly paraglider i klasse G luftrom (unntatt TIZ/TIA).</a:t>
            </a:r>
          </a:p>
        </p:txBody>
      </p:sp>
    </p:spTree>
    <p:extLst>
      <p:ext uri="{BB962C8B-B14F-4D97-AF65-F5344CB8AC3E}">
        <p14:creationId xmlns:p14="http://schemas.microsoft.com/office/powerpoint/2010/main" val="3550208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363A2C-1030-B5D6-35EF-3E7B9EA9982E}"/>
              </a:ext>
            </a:extLst>
          </p:cNvPr>
          <p:cNvSpPr>
            <a:spLocks noGrp="1"/>
          </p:cNvSpPr>
          <p:nvPr>
            <p:ph type="body" sz="quarter" idx="10"/>
          </p:nvPr>
        </p:nvSpPr>
        <p:spPr/>
        <p:txBody>
          <a:bodyPr/>
          <a:lstStyle/>
          <a:p>
            <a:r>
              <a:rPr lang="nb-NO" dirty="0"/>
              <a:t>Kontrollområder</a:t>
            </a:r>
          </a:p>
        </p:txBody>
      </p:sp>
      <p:sp>
        <p:nvSpPr>
          <p:cNvPr id="3" name="Text Placeholder 2">
            <a:extLst>
              <a:ext uri="{FF2B5EF4-FFF2-40B4-BE49-F238E27FC236}">
                <a16:creationId xmlns:a16="http://schemas.microsoft.com/office/drawing/2014/main" id="{8CCE9173-F776-98C4-E7B1-F56249B77AD8}"/>
              </a:ext>
            </a:extLst>
          </p:cNvPr>
          <p:cNvSpPr>
            <a:spLocks noGrp="1"/>
          </p:cNvSpPr>
          <p:nvPr>
            <p:ph type="body" sz="quarter" idx="11"/>
          </p:nvPr>
        </p:nvSpPr>
        <p:spPr>
          <a:xfrm>
            <a:off x="775853" y="2054345"/>
            <a:ext cx="6726633" cy="4267364"/>
          </a:xfrm>
        </p:spPr>
        <p:txBody>
          <a:bodyPr/>
          <a:lstStyle/>
          <a:p>
            <a:r>
              <a:rPr lang="nb-NO" b="1" dirty="0"/>
              <a:t>CTR (</a:t>
            </a:r>
            <a:r>
              <a:rPr lang="en-GB" b="1" dirty="0"/>
              <a:t>Control Traffic Region</a:t>
            </a:r>
            <a:r>
              <a:rPr lang="nb-NO" b="1" dirty="0"/>
              <a:t>):</a:t>
            </a:r>
          </a:p>
          <a:p>
            <a:pPr marL="285750" indent="-285750">
              <a:buFontTx/>
              <a:buChar char="-"/>
            </a:pPr>
            <a:r>
              <a:rPr lang="nb-NO" dirty="0"/>
              <a:t>Området rundt en flyplass hvor kontrolltårnet kan se flytrafikk.</a:t>
            </a:r>
          </a:p>
          <a:p>
            <a:pPr marL="285750" indent="-285750">
              <a:buFontTx/>
              <a:buChar char="-"/>
            </a:pPr>
            <a:r>
              <a:rPr lang="nb-NO" dirty="0"/>
              <a:t>Strekker seg fra bakkenivå til en gitt høyde.</a:t>
            </a:r>
          </a:p>
          <a:p>
            <a:endParaRPr lang="nb-NO" dirty="0"/>
          </a:p>
          <a:p>
            <a:r>
              <a:rPr lang="nb-NO" b="1" dirty="0"/>
              <a:t>TMA (</a:t>
            </a:r>
            <a:r>
              <a:rPr lang="en-GB" b="1" dirty="0"/>
              <a:t>Terminal Manoeuvring Area</a:t>
            </a:r>
            <a:r>
              <a:rPr lang="nb-NO" b="1" dirty="0"/>
              <a:t>):</a:t>
            </a:r>
          </a:p>
          <a:p>
            <a:pPr marL="285750" indent="-285750">
              <a:buFontTx/>
              <a:buChar char="-"/>
            </a:pPr>
            <a:r>
              <a:rPr lang="nb-NO" dirty="0"/>
              <a:t>Området rundt en større flyplass. Har typisk mye trafikk.</a:t>
            </a:r>
          </a:p>
          <a:p>
            <a:pPr marL="285750" indent="-285750">
              <a:buFontTx/>
              <a:buChar char="-"/>
            </a:pPr>
            <a:r>
              <a:rPr lang="nb-NO" dirty="0"/>
              <a:t>Beregnet bruk for innflygning og utflygning.</a:t>
            </a:r>
          </a:p>
          <a:p>
            <a:pPr marL="285750" indent="-285750">
              <a:buFontTx/>
              <a:buChar char="-"/>
            </a:pPr>
            <a:r>
              <a:rPr lang="nb-NO" dirty="0"/>
              <a:t>Er vanligvis over CTR.</a:t>
            </a:r>
          </a:p>
          <a:p>
            <a:endParaRPr lang="nb-NO" dirty="0"/>
          </a:p>
          <a:p>
            <a:r>
              <a:rPr lang="nb-NO" b="1" dirty="0"/>
              <a:t>CTA (Control Area)</a:t>
            </a:r>
            <a:r>
              <a:rPr lang="nb-NO" dirty="0"/>
              <a:t>:</a:t>
            </a:r>
            <a:endParaRPr lang="nb-NO" b="1" dirty="0"/>
          </a:p>
          <a:p>
            <a:pPr marL="285750" indent="-285750">
              <a:buFontTx/>
              <a:buChar char="-"/>
            </a:pPr>
            <a:r>
              <a:rPr lang="nb-NO" dirty="0"/>
              <a:t>Kontrollert luftrom. Ligger vanligvis over/rundt TMA.</a:t>
            </a:r>
          </a:p>
          <a:p>
            <a:endParaRPr lang="nb-NO" b="1" dirty="0"/>
          </a:p>
          <a:p>
            <a:endParaRPr lang="nb-NO" dirty="0"/>
          </a:p>
        </p:txBody>
      </p:sp>
    </p:spTree>
    <p:extLst>
      <p:ext uri="{BB962C8B-B14F-4D97-AF65-F5344CB8AC3E}">
        <p14:creationId xmlns:p14="http://schemas.microsoft.com/office/powerpoint/2010/main" val="3590261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02A391-7FBA-5F3B-CEB2-06436AEDE2F1}"/>
              </a:ext>
            </a:extLst>
          </p:cNvPr>
          <p:cNvSpPr/>
          <p:nvPr/>
        </p:nvSpPr>
        <p:spPr>
          <a:xfrm>
            <a:off x="2564225" y="4576466"/>
            <a:ext cx="2987972" cy="1551201"/>
          </a:xfrm>
          <a:prstGeom prst="rect">
            <a:avLst/>
          </a:prstGeom>
          <a:solidFill>
            <a:srgbClr val="FF0000">
              <a:alpha val="25098"/>
            </a:srgbClr>
          </a:solidFill>
          <a:ln w="38100">
            <a:solidFill>
              <a:srgbClr val="FF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TextBox 6">
            <a:extLst>
              <a:ext uri="{FF2B5EF4-FFF2-40B4-BE49-F238E27FC236}">
                <a16:creationId xmlns:a16="http://schemas.microsoft.com/office/drawing/2014/main" id="{C9EC37BB-B288-D116-1601-810A1AC3007D}"/>
              </a:ext>
            </a:extLst>
          </p:cNvPr>
          <p:cNvSpPr txBox="1"/>
          <p:nvPr/>
        </p:nvSpPr>
        <p:spPr>
          <a:xfrm>
            <a:off x="4570338" y="4497753"/>
            <a:ext cx="1556980" cy="707886"/>
          </a:xfrm>
          <a:prstGeom prst="rect">
            <a:avLst/>
          </a:prstGeom>
          <a:noFill/>
        </p:spPr>
        <p:txBody>
          <a:bodyPr wrap="square" rtlCol="0">
            <a:spAutoFit/>
          </a:bodyPr>
          <a:lstStyle/>
          <a:p>
            <a:r>
              <a:rPr lang="nb-NO" sz="4000" b="1" dirty="0"/>
              <a:t>CTR</a:t>
            </a:r>
          </a:p>
        </p:txBody>
      </p:sp>
      <p:sp>
        <p:nvSpPr>
          <p:cNvPr id="8" name="Rectangle 7">
            <a:extLst>
              <a:ext uri="{FF2B5EF4-FFF2-40B4-BE49-F238E27FC236}">
                <a16:creationId xmlns:a16="http://schemas.microsoft.com/office/drawing/2014/main" id="{6C119FAE-C3C8-3615-A3CD-8DD8575965B3}"/>
              </a:ext>
            </a:extLst>
          </p:cNvPr>
          <p:cNvSpPr/>
          <p:nvPr/>
        </p:nvSpPr>
        <p:spPr>
          <a:xfrm>
            <a:off x="1590171" y="3014258"/>
            <a:ext cx="4936078" cy="1551201"/>
          </a:xfrm>
          <a:prstGeom prst="rect">
            <a:avLst/>
          </a:prstGeom>
          <a:solidFill>
            <a:srgbClr val="FF0000">
              <a:alpha val="25098"/>
            </a:srgbClr>
          </a:solidFill>
          <a:ln w="38100">
            <a:solidFill>
              <a:srgbClr val="FF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 name="TextBox 8">
            <a:extLst>
              <a:ext uri="{FF2B5EF4-FFF2-40B4-BE49-F238E27FC236}">
                <a16:creationId xmlns:a16="http://schemas.microsoft.com/office/drawing/2014/main" id="{0C0C738A-96B2-357A-EEEC-149DE2F70B6F}"/>
              </a:ext>
            </a:extLst>
          </p:cNvPr>
          <p:cNvSpPr txBox="1"/>
          <p:nvPr/>
        </p:nvSpPr>
        <p:spPr>
          <a:xfrm>
            <a:off x="5331332" y="2947086"/>
            <a:ext cx="1556980" cy="707886"/>
          </a:xfrm>
          <a:prstGeom prst="rect">
            <a:avLst/>
          </a:prstGeom>
          <a:noFill/>
        </p:spPr>
        <p:txBody>
          <a:bodyPr wrap="square" rtlCol="0">
            <a:spAutoFit/>
          </a:bodyPr>
          <a:lstStyle/>
          <a:p>
            <a:r>
              <a:rPr lang="nb-NO" sz="4000" b="1" dirty="0"/>
              <a:t>TMA</a:t>
            </a:r>
          </a:p>
        </p:txBody>
      </p:sp>
      <p:sp>
        <p:nvSpPr>
          <p:cNvPr id="10" name="Rectangle 9">
            <a:extLst>
              <a:ext uri="{FF2B5EF4-FFF2-40B4-BE49-F238E27FC236}">
                <a16:creationId xmlns:a16="http://schemas.microsoft.com/office/drawing/2014/main" id="{C548EF6D-4247-50F5-9B40-345EA639681A}"/>
              </a:ext>
            </a:extLst>
          </p:cNvPr>
          <p:cNvSpPr/>
          <p:nvPr/>
        </p:nvSpPr>
        <p:spPr>
          <a:xfrm>
            <a:off x="552185" y="1457552"/>
            <a:ext cx="10858431" cy="1551201"/>
          </a:xfrm>
          <a:prstGeom prst="rect">
            <a:avLst/>
          </a:prstGeom>
          <a:solidFill>
            <a:srgbClr val="FF0000">
              <a:alpha val="25098"/>
            </a:srgbClr>
          </a:solidFill>
          <a:ln w="38100">
            <a:solidFill>
              <a:srgbClr val="FF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1" name="TextBox 10">
            <a:extLst>
              <a:ext uri="{FF2B5EF4-FFF2-40B4-BE49-F238E27FC236}">
                <a16:creationId xmlns:a16="http://schemas.microsoft.com/office/drawing/2014/main" id="{D496C59B-00DF-0DB3-8A43-18BCDD91A9D4}"/>
              </a:ext>
            </a:extLst>
          </p:cNvPr>
          <p:cNvSpPr txBox="1"/>
          <p:nvPr/>
        </p:nvSpPr>
        <p:spPr>
          <a:xfrm>
            <a:off x="10437099" y="1365663"/>
            <a:ext cx="1556980" cy="707886"/>
          </a:xfrm>
          <a:prstGeom prst="rect">
            <a:avLst/>
          </a:prstGeom>
          <a:noFill/>
        </p:spPr>
        <p:txBody>
          <a:bodyPr wrap="square" rtlCol="0">
            <a:spAutoFit/>
          </a:bodyPr>
          <a:lstStyle/>
          <a:p>
            <a:r>
              <a:rPr lang="nb-NO" sz="4000" b="1" dirty="0"/>
              <a:t>CTA</a:t>
            </a:r>
          </a:p>
        </p:txBody>
      </p:sp>
      <p:sp>
        <p:nvSpPr>
          <p:cNvPr id="22" name="Rectangle 21">
            <a:extLst>
              <a:ext uri="{FF2B5EF4-FFF2-40B4-BE49-F238E27FC236}">
                <a16:creationId xmlns:a16="http://schemas.microsoft.com/office/drawing/2014/main" id="{CC7D15E1-51BC-6ED2-BA38-B6606D49E312}"/>
              </a:ext>
            </a:extLst>
          </p:cNvPr>
          <p:cNvSpPr/>
          <p:nvPr/>
        </p:nvSpPr>
        <p:spPr>
          <a:xfrm>
            <a:off x="7637916" y="5202506"/>
            <a:ext cx="1782074" cy="925161"/>
          </a:xfrm>
          <a:prstGeom prst="rect">
            <a:avLst/>
          </a:prstGeom>
          <a:solidFill>
            <a:srgbClr val="FF0000">
              <a:alpha val="25098"/>
            </a:srgbClr>
          </a:solidFill>
          <a:ln w="38100">
            <a:solidFill>
              <a:srgbClr val="FF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000" b="1" dirty="0">
                <a:solidFill>
                  <a:schemeClr val="tx1"/>
                </a:solidFill>
              </a:rPr>
              <a:t>TIZ</a:t>
            </a:r>
          </a:p>
        </p:txBody>
      </p:sp>
      <p:sp>
        <p:nvSpPr>
          <p:cNvPr id="23" name="Rectangle 22">
            <a:extLst>
              <a:ext uri="{FF2B5EF4-FFF2-40B4-BE49-F238E27FC236}">
                <a16:creationId xmlns:a16="http://schemas.microsoft.com/office/drawing/2014/main" id="{76A6C2D0-16C0-E1D9-0CA9-8C38C2F12601}"/>
              </a:ext>
            </a:extLst>
          </p:cNvPr>
          <p:cNvSpPr/>
          <p:nvPr/>
        </p:nvSpPr>
        <p:spPr>
          <a:xfrm>
            <a:off x="7080165" y="4277345"/>
            <a:ext cx="2897579" cy="925161"/>
          </a:xfrm>
          <a:prstGeom prst="rect">
            <a:avLst/>
          </a:prstGeom>
          <a:solidFill>
            <a:srgbClr val="FF0000">
              <a:alpha val="25098"/>
            </a:srgbClr>
          </a:solidFill>
          <a:ln w="38100">
            <a:solidFill>
              <a:srgbClr val="FF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000" b="1" dirty="0">
                <a:solidFill>
                  <a:schemeClr val="tx1"/>
                </a:solidFill>
              </a:rPr>
              <a:t>TIA</a:t>
            </a:r>
          </a:p>
        </p:txBody>
      </p:sp>
      <p:pic>
        <p:nvPicPr>
          <p:cNvPr id="25" name="Picture 24">
            <a:extLst>
              <a:ext uri="{FF2B5EF4-FFF2-40B4-BE49-F238E27FC236}">
                <a16:creationId xmlns:a16="http://schemas.microsoft.com/office/drawing/2014/main" id="{ADC7A95B-AB4E-DD97-690C-7972E0B38CE3}"/>
              </a:ext>
            </a:extLst>
          </p:cNvPr>
          <p:cNvPicPr>
            <a:picLocks noChangeAspect="1"/>
          </p:cNvPicPr>
          <p:nvPr/>
        </p:nvPicPr>
        <p:blipFill>
          <a:blip r:embed="rId3">
            <a:alphaModFix amt="60000"/>
          </a:blip>
          <a:stretch>
            <a:fillRect/>
          </a:stretch>
        </p:blipFill>
        <p:spPr>
          <a:xfrm>
            <a:off x="8613378" y="2019239"/>
            <a:ext cx="693738" cy="661511"/>
          </a:xfrm>
          <a:prstGeom prst="rect">
            <a:avLst/>
          </a:prstGeom>
        </p:spPr>
      </p:pic>
      <p:pic>
        <p:nvPicPr>
          <p:cNvPr id="26" name="Picture 25">
            <a:extLst>
              <a:ext uri="{FF2B5EF4-FFF2-40B4-BE49-F238E27FC236}">
                <a16:creationId xmlns:a16="http://schemas.microsoft.com/office/drawing/2014/main" id="{57D9A7D8-0A4C-8EC0-439E-8018743090AA}"/>
              </a:ext>
            </a:extLst>
          </p:cNvPr>
          <p:cNvPicPr>
            <a:picLocks noChangeAspect="1"/>
          </p:cNvPicPr>
          <p:nvPr/>
        </p:nvPicPr>
        <p:blipFill>
          <a:blip r:embed="rId3">
            <a:alphaModFix amt="60000"/>
          </a:blip>
          <a:stretch>
            <a:fillRect/>
          </a:stretch>
        </p:blipFill>
        <p:spPr>
          <a:xfrm>
            <a:off x="6526249" y="1760418"/>
            <a:ext cx="693738" cy="661511"/>
          </a:xfrm>
          <a:prstGeom prst="rect">
            <a:avLst/>
          </a:prstGeom>
        </p:spPr>
      </p:pic>
      <p:pic>
        <p:nvPicPr>
          <p:cNvPr id="27" name="Picture 26">
            <a:extLst>
              <a:ext uri="{FF2B5EF4-FFF2-40B4-BE49-F238E27FC236}">
                <a16:creationId xmlns:a16="http://schemas.microsoft.com/office/drawing/2014/main" id="{3C283616-68D5-669F-DA1F-BA57C7106984}"/>
              </a:ext>
            </a:extLst>
          </p:cNvPr>
          <p:cNvPicPr>
            <a:picLocks noChangeAspect="1"/>
          </p:cNvPicPr>
          <p:nvPr/>
        </p:nvPicPr>
        <p:blipFill>
          <a:blip r:embed="rId3">
            <a:alphaModFix amt="60000"/>
          </a:blip>
          <a:stretch>
            <a:fillRect/>
          </a:stretch>
        </p:blipFill>
        <p:spPr>
          <a:xfrm flipH="1">
            <a:off x="3791785" y="2118047"/>
            <a:ext cx="693738" cy="661511"/>
          </a:xfrm>
          <a:prstGeom prst="rect">
            <a:avLst/>
          </a:prstGeom>
        </p:spPr>
      </p:pic>
      <p:pic>
        <p:nvPicPr>
          <p:cNvPr id="28" name="Picture 27">
            <a:extLst>
              <a:ext uri="{FF2B5EF4-FFF2-40B4-BE49-F238E27FC236}">
                <a16:creationId xmlns:a16="http://schemas.microsoft.com/office/drawing/2014/main" id="{6D1121CE-0493-B056-352C-25248D462ADF}"/>
              </a:ext>
            </a:extLst>
          </p:cNvPr>
          <p:cNvPicPr>
            <a:picLocks noChangeAspect="1"/>
          </p:cNvPicPr>
          <p:nvPr/>
        </p:nvPicPr>
        <p:blipFill>
          <a:blip r:embed="rId3">
            <a:alphaModFix amt="60000"/>
          </a:blip>
          <a:stretch>
            <a:fillRect/>
          </a:stretch>
        </p:blipFill>
        <p:spPr>
          <a:xfrm flipH="1">
            <a:off x="2657089" y="1630944"/>
            <a:ext cx="693738" cy="661511"/>
          </a:xfrm>
          <a:prstGeom prst="rect">
            <a:avLst/>
          </a:prstGeom>
        </p:spPr>
      </p:pic>
      <p:pic>
        <p:nvPicPr>
          <p:cNvPr id="29" name="Picture 28">
            <a:extLst>
              <a:ext uri="{FF2B5EF4-FFF2-40B4-BE49-F238E27FC236}">
                <a16:creationId xmlns:a16="http://schemas.microsoft.com/office/drawing/2014/main" id="{7B0B6410-D650-F366-C625-078BB8972C3A}"/>
              </a:ext>
            </a:extLst>
          </p:cNvPr>
          <p:cNvPicPr>
            <a:picLocks noChangeAspect="1"/>
          </p:cNvPicPr>
          <p:nvPr/>
        </p:nvPicPr>
        <p:blipFill>
          <a:blip r:embed="rId4">
            <a:alphaModFix amt="60000"/>
          </a:blip>
          <a:stretch>
            <a:fillRect/>
          </a:stretch>
        </p:blipFill>
        <p:spPr>
          <a:xfrm>
            <a:off x="2253047" y="3385525"/>
            <a:ext cx="750911" cy="365703"/>
          </a:xfrm>
          <a:prstGeom prst="rect">
            <a:avLst/>
          </a:prstGeom>
        </p:spPr>
      </p:pic>
      <p:pic>
        <p:nvPicPr>
          <p:cNvPr id="30" name="Picture 29">
            <a:extLst>
              <a:ext uri="{FF2B5EF4-FFF2-40B4-BE49-F238E27FC236}">
                <a16:creationId xmlns:a16="http://schemas.microsoft.com/office/drawing/2014/main" id="{49440C11-9FBB-2936-F19F-AF13307CFEF5}"/>
              </a:ext>
            </a:extLst>
          </p:cNvPr>
          <p:cNvPicPr>
            <a:picLocks noChangeAspect="1"/>
          </p:cNvPicPr>
          <p:nvPr/>
        </p:nvPicPr>
        <p:blipFill>
          <a:blip r:embed="rId4">
            <a:alphaModFix amt="60000"/>
          </a:blip>
          <a:stretch>
            <a:fillRect/>
          </a:stretch>
        </p:blipFill>
        <p:spPr>
          <a:xfrm flipH="1">
            <a:off x="3791785" y="3943694"/>
            <a:ext cx="750911" cy="365703"/>
          </a:xfrm>
          <a:prstGeom prst="rect">
            <a:avLst/>
          </a:prstGeom>
        </p:spPr>
      </p:pic>
      <p:pic>
        <p:nvPicPr>
          <p:cNvPr id="31" name="Picture 30">
            <a:extLst>
              <a:ext uri="{FF2B5EF4-FFF2-40B4-BE49-F238E27FC236}">
                <a16:creationId xmlns:a16="http://schemas.microsoft.com/office/drawing/2014/main" id="{0F91D7AD-51A0-6CF4-D756-176EF60CEBAA}"/>
              </a:ext>
            </a:extLst>
          </p:cNvPr>
          <p:cNvPicPr>
            <a:picLocks noChangeAspect="1"/>
          </p:cNvPicPr>
          <p:nvPr/>
        </p:nvPicPr>
        <p:blipFill>
          <a:blip r:embed="rId5">
            <a:alphaModFix amt="60000"/>
          </a:blip>
          <a:stretch>
            <a:fillRect/>
          </a:stretch>
        </p:blipFill>
        <p:spPr>
          <a:xfrm>
            <a:off x="3472554" y="5089274"/>
            <a:ext cx="1012970" cy="1012970"/>
          </a:xfrm>
          <a:prstGeom prst="rect">
            <a:avLst/>
          </a:prstGeom>
        </p:spPr>
      </p:pic>
      <p:pic>
        <p:nvPicPr>
          <p:cNvPr id="32" name="Picture 31">
            <a:extLst>
              <a:ext uri="{FF2B5EF4-FFF2-40B4-BE49-F238E27FC236}">
                <a16:creationId xmlns:a16="http://schemas.microsoft.com/office/drawing/2014/main" id="{21A7FB14-F3B4-8A6A-3A55-5FE0F288DA14}"/>
              </a:ext>
            </a:extLst>
          </p:cNvPr>
          <p:cNvPicPr>
            <a:picLocks noChangeAspect="1"/>
          </p:cNvPicPr>
          <p:nvPr/>
        </p:nvPicPr>
        <p:blipFill>
          <a:blip r:embed="rId6"/>
          <a:stretch>
            <a:fillRect/>
          </a:stretch>
        </p:blipFill>
        <p:spPr>
          <a:xfrm>
            <a:off x="6950398" y="3248294"/>
            <a:ext cx="539178" cy="789510"/>
          </a:xfrm>
          <a:prstGeom prst="rect">
            <a:avLst/>
          </a:prstGeom>
        </p:spPr>
      </p:pic>
      <p:pic>
        <p:nvPicPr>
          <p:cNvPr id="34" name="Picture 33">
            <a:extLst>
              <a:ext uri="{FF2B5EF4-FFF2-40B4-BE49-F238E27FC236}">
                <a16:creationId xmlns:a16="http://schemas.microsoft.com/office/drawing/2014/main" id="{B6BB371C-2A7F-12D7-8A2E-2C32952C3E57}"/>
              </a:ext>
            </a:extLst>
          </p:cNvPr>
          <p:cNvPicPr>
            <a:picLocks noChangeAspect="1"/>
          </p:cNvPicPr>
          <p:nvPr/>
        </p:nvPicPr>
        <p:blipFill>
          <a:blip r:embed="rId6"/>
          <a:stretch>
            <a:fillRect/>
          </a:stretch>
        </p:blipFill>
        <p:spPr>
          <a:xfrm>
            <a:off x="1790071" y="4694519"/>
            <a:ext cx="539178" cy="789510"/>
          </a:xfrm>
          <a:prstGeom prst="rect">
            <a:avLst/>
          </a:prstGeom>
        </p:spPr>
      </p:pic>
      <p:pic>
        <p:nvPicPr>
          <p:cNvPr id="35" name="Picture 34">
            <a:extLst>
              <a:ext uri="{FF2B5EF4-FFF2-40B4-BE49-F238E27FC236}">
                <a16:creationId xmlns:a16="http://schemas.microsoft.com/office/drawing/2014/main" id="{ECF79CF1-9CDE-5209-86BE-F7EBBA0C4AE4}"/>
              </a:ext>
            </a:extLst>
          </p:cNvPr>
          <p:cNvPicPr>
            <a:picLocks noChangeAspect="1"/>
          </p:cNvPicPr>
          <p:nvPr/>
        </p:nvPicPr>
        <p:blipFill>
          <a:blip r:embed="rId6"/>
          <a:stretch>
            <a:fillRect/>
          </a:stretch>
        </p:blipFill>
        <p:spPr>
          <a:xfrm>
            <a:off x="497077" y="3059738"/>
            <a:ext cx="539178" cy="789510"/>
          </a:xfrm>
          <a:prstGeom prst="rect">
            <a:avLst/>
          </a:prstGeom>
        </p:spPr>
      </p:pic>
      <p:pic>
        <p:nvPicPr>
          <p:cNvPr id="36" name="Picture 35">
            <a:extLst>
              <a:ext uri="{FF2B5EF4-FFF2-40B4-BE49-F238E27FC236}">
                <a16:creationId xmlns:a16="http://schemas.microsoft.com/office/drawing/2014/main" id="{B35BBE1D-9339-FAB0-FCD2-7DF4A5AAE3EE}"/>
              </a:ext>
            </a:extLst>
          </p:cNvPr>
          <p:cNvPicPr>
            <a:picLocks noChangeAspect="1"/>
          </p:cNvPicPr>
          <p:nvPr/>
        </p:nvPicPr>
        <p:blipFill>
          <a:blip r:embed="rId6"/>
          <a:stretch>
            <a:fillRect/>
          </a:stretch>
        </p:blipFill>
        <p:spPr>
          <a:xfrm>
            <a:off x="10803495" y="4098867"/>
            <a:ext cx="539178" cy="789510"/>
          </a:xfrm>
          <a:prstGeom prst="rect">
            <a:avLst/>
          </a:prstGeom>
        </p:spPr>
      </p:pic>
    </p:spTree>
    <p:extLst>
      <p:ext uri="{BB962C8B-B14F-4D97-AF65-F5344CB8AC3E}">
        <p14:creationId xmlns:p14="http://schemas.microsoft.com/office/powerpoint/2010/main" val="236703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363A2C-1030-B5D6-35EF-3E7B9EA9982E}"/>
              </a:ext>
            </a:extLst>
          </p:cNvPr>
          <p:cNvSpPr>
            <a:spLocks noGrp="1"/>
          </p:cNvSpPr>
          <p:nvPr>
            <p:ph type="body" sz="quarter" idx="10"/>
          </p:nvPr>
        </p:nvSpPr>
        <p:spPr/>
        <p:txBody>
          <a:bodyPr/>
          <a:lstStyle/>
          <a:p>
            <a:r>
              <a:rPr lang="nb-NO" dirty="0"/>
              <a:t>Luftsportsområde</a:t>
            </a:r>
          </a:p>
        </p:txBody>
      </p:sp>
      <p:sp>
        <p:nvSpPr>
          <p:cNvPr id="3" name="Text Placeholder 2">
            <a:extLst>
              <a:ext uri="{FF2B5EF4-FFF2-40B4-BE49-F238E27FC236}">
                <a16:creationId xmlns:a16="http://schemas.microsoft.com/office/drawing/2014/main" id="{8CCE9173-F776-98C4-E7B1-F56249B77AD8}"/>
              </a:ext>
            </a:extLst>
          </p:cNvPr>
          <p:cNvSpPr>
            <a:spLocks noGrp="1"/>
          </p:cNvSpPr>
          <p:nvPr>
            <p:ph type="body" sz="quarter" idx="11"/>
          </p:nvPr>
        </p:nvSpPr>
        <p:spPr/>
        <p:txBody>
          <a:bodyPr/>
          <a:lstStyle/>
          <a:p>
            <a:pPr marL="285750" indent="-285750">
              <a:buFontTx/>
              <a:buChar char="-"/>
            </a:pPr>
            <a:r>
              <a:rPr lang="nb-NO" dirty="0"/>
              <a:t>Midlertidig åpning av et avgrenset luftrom for å bedrive luftsport.</a:t>
            </a:r>
          </a:p>
          <a:p>
            <a:pPr marL="285750" indent="-285750">
              <a:buFontTx/>
              <a:buChar char="-"/>
            </a:pPr>
            <a:r>
              <a:rPr lang="nb-NO" dirty="0"/>
              <a:t>Brukt eksempelvis under arrangementer og konkurranser.</a:t>
            </a:r>
          </a:p>
          <a:p>
            <a:pPr marL="285750" indent="-285750">
              <a:buFontTx/>
              <a:buChar char="-"/>
            </a:pPr>
            <a:r>
              <a:rPr lang="nb-NO" dirty="0"/>
              <a:t>Brukt av faste aktivitetsområder, men som brukes sjelden, e.g. seilflyklubber, </a:t>
            </a:r>
            <a:r>
              <a:rPr lang="nb-NO" dirty="0" err="1"/>
              <a:t>fallskjermdropp</a:t>
            </a:r>
            <a:r>
              <a:rPr lang="nb-NO" dirty="0"/>
              <a:t>.</a:t>
            </a:r>
          </a:p>
          <a:p>
            <a:pPr marL="285750" indent="-285750">
              <a:buFontTx/>
              <a:buChar char="-"/>
            </a:pPr>
            <a:r>
              <a:rPr lang="nb-NO" dirty="0"/>
              <a:t>Må koordineres med </a:t>
            </a:r>
            <a:r>
              <a:rPr lang="nb-NO" dirty="0" err="1"/>
              <a:t>flygetjenesten</a:t>
            </a:r>
            <a:r>
              <a:rPr lang="nb-NO" dirty="0"/>
              <a:t> (kontrolltårnet) for aktuelt luftrom.</a:t>
            </a:r>
          </a:p>
          <a:p>
            <a:pPr marL="285750" indent="-285750">
              <a:buFontTx/>
              <a:buChar char="-"/>
            </a:pPr>
            <a:r>
              <a:rPr lang="nb-NO" dirty="0"/>
              <a:t>Aktiveres ved behov.</a:t>
            </a:r>
          </a:p>
          <a:p>
            <a:pPr marL="285750" indent="-285750">
              <a:buFontTx/>
              <a:buChar char="-"/>
            </a:pPr>
            <a:r>
              <a:rPr lang="nb-NO" dirty="0"/>
              <a:t>Vanlig flytrafikk vil da bli omdirigert for ikke å havne i dette området.</a:t>
            </a:r>
          </a:p>
        </p:txBody>
      </p:sp>
    </p:spTree>
    <p:extLst>
      <p:ext uri="{BB962C8B-B14F-4D97-AF65-F5344CB8AC3E}">
        <p14:creationId xmlns:p14="http://schemas.microsoft.com/office/powerpoint/2010/main" val="1444770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363A2C-1030-B5D6-35EF-3E7B9EA9982E}"/>
              </a:ext>
            </a:extLst>
          </p:cNvPr>
          <p:cNvSpPr>
            <a:spLocks noGrp="1"/>
          </p:cNvSpPr>
          <p:nvPr>
            <p:ph type="body" sz="quarter" idx="10"/>
          </p:nvPr>
        </p:nvSpPr>
        <p:spPr/>
        <p:txBody>
          <a:bodyPr/>
          <a:lstStyle/>
          <a:p>
            <a:r>
              <a:rPr lang="nb-NO" dirty="0"/>
              <a:t>Ikke-kontrollert luftrom</a:t>
            </a:r>
          </a:p>
        </p:txBody>
      </p:sp>
      <p:sp>
        <p:nvSpPr>
          <p:cNvPr id="3" name="Text Placeholder 2">
            <a:extLst>
              <a:ext uri="{FF2B5EF4-FFF2-40B4-BE49-F238E27FC236}">
                <a16:creationId xmlns:a16="http://schemas.microsoft.com/office/drawing/2014/main" id="{8CCE9173-F776-98C4-E7B1-F56249B77AD8}"/>
              </a:ext>
            </a:extLst>
          </p:cNvPr>
          <p:cNvSpPr>
            <a:spLocks noGrp="1"/>
          </p:cNvSpPr>
          <p:nvPr>
            <p:ph type="body" sz="quarter" idx="11"/>
          </p:nvPr>
        </p:nvSpPr>
        <p:spPr>
          <a:xfrm>
            <a:off x="775853" y="2054345"/>
            <a:ext cx="6726633" cy="4267364"/>
          </a:xfrm>
        </p:spPr>
        <p:txBody>
          <a:bodyPr>
            <a:normAutofit/>
          </a:bodyPr>
          <a:lstStyle/>
          <a:p>
            <a:r>
              <a:rPr lang="nb-NO" dirty="0"/>
              <a:t>Flytrafikken styres ikke av et kontrolltårn. Flygerne tar her selv avgjørelser basert på tilgjengelig informasjon.</a:t>
            </a:r>
          </a:p>
          <a:p>
            <a:pPr marL="285750" indent="-285750">
              <a:buFontTx/>
              <a:buChar char="-"/>
            </a:pPr>
            <a:r>
              <a:rPr lang="nb-NO" dirty="0"/>
              <a:t>En </a:t>
            </a:r>
            <a:r>
              <a:rPr lang="nb-NO" b="1" dirty="0"/>
              <a:t>AFIS-enhet </a:t>
            </a:r>
            <a:r>
              <a:rPr lang="nb-NO" dirty="0"/>
              <a:t>gir flygeinformasjons- og alarmtjenester til luftfartøyer for landing og avgang.</a:t>
            </a:r>
          </a:p>
          <a:p>
            <a:pPr marL="285750" indent="-285750">
              <a:buFontTx/>
              <a:buChar char="-"/>
            </a:pPr>
            <a:r>
              <a:rPr lang="nb-NO" dirty="0"/>
              <a:t>En AFIS-enhet er betjent av en </a:t>
            </a:r>
            <a:r>
              <a:rPr lang="nb-NO" b="1" dirty="0"/>
              <a:t>AFIS-fullmektig.</a:t>
            </a:r>
            <a:endParaRPr lang="nb-NO" dirty="0"/>
          </a:p>
          <a:p>
            <a:pPr marL="285750" indent="-285750">
              <a:buFontTx/>
              <a:buChar char="-"/>
            </a:pPr>
            <a:r>
              <a:rPr lang="nb-NO" dirty="0"/>
              <a:t>Luftfartøyene tar egne valg, de er ikke kontrollert av flygeledere.</a:t>
            </a:r>
          </a:p>
          <a:p>
            <a:endParaRPr lang="nb-NO" b="1" dirty="0"/>
          </a:p>
          <a:p>
            <a:r>
              <a:rPr lang="nb-NO" b="1" dirty="0"/>
              <a:t>TIZ</a:t>
            </a:r>
          </a:p>
          <a:p>
            <a:pPr marL="285750" indent="-285750">
              <a:buFontTx/>
              <a:buChar char="-"/>
            </a:pPr>
            <a:r>
              <a:rPr lang="nb-NO" dirty="0"/>
              <a:t>Tilsvarer CTR på kontrollert flyplass.</a:t>
            </a:r>
          </a:p>
          <a:p>
            <a:endParaRPr lang="nb-NO" dirty="0"/>
          </a:p>
          <a:p>
            <a:r>
              <a:rPr lang="nb-NO" b="1" dirty="0"/>
              <a:t>TIA</a:t>
            </a:r>
          </a:p>
          <a:p>
            <a:pPr marL="285750" indent="-285750">
              <a:buFontTx/>
              <a:buChar char="-"/>
            </a:pPr>
            <a:r>
              <a:rPr lang="nb-NO" dirty="0"/>
              <a:t>Tilsvarer TMA for en kontrollert flyplass.</a:t>
            </a:r>
          </a:p>
          <a:p>
            <a:endParaRPr lang="nb-NO" b="1" dirty="0"/>
          </a:p>
          <a:p>
            <a:endParaRPr lang="nb-NO" dirty="0"/>
          </a:p>
        </p:txBody>
      </p:sp>
    </p:spTree>
    <p:extLst>
      <p:ext uri="{BB962C8B-B14F-4D97-AF65-F5344CB8AC3E}">
        <p14:creationId xmlns:p14="http://schemas.microsoft.com/office/powerpoint/2010/main" val="3596132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FABEEC-B7C0-6741-B576-61AC5587283F}"/>
              </a:ext>
            </a:extLst>
          </p:cNvPr>
          <p:cNvSpPr>
            <a:spLocks noGrp="1"/>
          </p:cNvSpPr>
          <p:nvPr>
            <p:ph type="body" sz="quarter" idx="10"/>
          </p:nvPr>
        </p:nvSpPr>
        <p:spPr>
          <a:xfrm>
            <a:off x="775200" y="1353787"/>
            <a:ext cx="6675467" cy="584776"/>
          </a:xfrm>
        </p:spPr>
        <p:txBody>
          <a:bodyPr/>
          <a:lstStyle/>
          <a:p>
            <a:r>
              <a:rPr lang="nb-NO" dirty="0"/>
              <a:t>NOTAM (</a:t>
            </a:r>
            <a:r>
              <a:rPr lang="nb-NO" dirty="0" err="1"/>
              <a:t>NOtice</a:t>
            </a:r>
            <a:r>
              <a:rPr lang="nb-NO" dirty="0"/>
              <a:t> To </a:t>
            </a:r>
            <a:r>
              <a:rPr lang="nb-NO" dirty="0" err="1"/>
              <a:t>AirMen</a:t>
            </a:r>
            <a:r>
              <a:rPr lang="nb-NO" dirty="0"/>
              <a:t>)</a:t>
            </a:r>
          </a:p>
        </p:txBody>
      </p:sp>
      <p:sp>
        <p:nvSpPr>
          <p:cNvPr id="6" name="Text Placeholder 5">
            <a:extLst>
              <a:ext uri="{FF2B5EF4-FFF2-40B4-BE49-F238E27FC236}">
                <a16:creationId xmlns:a16="http://schemas.microsoft.com/office/drawing/2014/main" id="{65B733C2-48E9-DE43-A77C-66E66D7BADC3}"/>
              </a:ext>
            </a:extLst>
          </p:cNvPr>
          <p:cNvSpPr>
            <a:spLocks noGrp="1"/>
          </p:cNvSpPr>
          <p:nvPr>
            <p:ph type="body" sz="quarter" idx="11"/>
          </p:nvPr>
        </p:nvSpPr>
        <p:spPr>
          <a:xfrm>
            <a:off x="775854" y="2054345"/>
            <a:ext cx="6164773" cy="4192219"/>
          </a:xfrm>
        </p:spPr>
        <p:txBody>
          <a:bodyPr vert="horz" lIns="91440" tIns="45720" rIns="91440" bIns="45720" rtlCol="0" anchor="t">
            <a:normAutofit/>
          </a:bodyPr>
          <a:lstStyle/>
          <a:p>
            <a:r>
              <a:rPr lang="nb-NO" dirty="0">
                <a:cs typeface="Calibri"/>
              </a:rPr>
              <a:t>«Informasjon om viktige forhold som avviker fra en normal situasjon innen luftfart». </a:t>
            </a:r>
          </a:p>
          <a:p>
            <a:pPr marL="285750" indent="-285750">
              <a:buFontTx/>
              <a:buChar char="-"/>
            </a:pPr>
            <a:r>
              <a:rPr lang="nb-NO" dirty="0">
                <a:cs typeface="Calibri"/>
              </a:rPr>
              <a:t>Eksempler kan være arbeid på en flyplass eller stenging av luftrom.</a:t>
            </a:r>
          </a:p>
          <a:p>
            <a:pPr marL="285750" indent="-285750">
              <a:buFontTx/>
              <a:buChar char="-"/>
            </a:pPr>
            <a:r>
              <a:rPr lang="nb-NO" dirty="0">
                <a:cs typeface="Calibri"/>
              </a:rPr>
              <a:t>Innrapporteres til Avinor på en strukturert form og med spesifisert innhold.</a:t>
            </a:r>
          </a:p>
          <a:p>
            <a:pPr marL="285750" indent="-285750">
              <a:buFontTx/>
              <a:buChar char="-"/>
            </a:pPr>
            <a:endParaRPr lang="nb-NO" dirty="0">
              <a:cs typeface="Calibri"/>
            </a:endParaRPr>
          </a:p>
        </p:txBody>
      </p:sp>
    </p:spTree>
    <p:extLst>
      <p:ext uri="{BB962C8B-B14F-4D97-AF65-F5344CB8AC3E}">
        <p14:creationId xmlns:p14="http://schemas.microsoft.com/office/powerpoint/2010/main" val="4136628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A03C152-0ADA-0B4F-8208-6EF1403025C3}"/>
              </a:ext>
            </a:extLst>
          </p:cNvPr>
          <p:cNvSpPr>
            <a:spLocks noGrp="1"/>
          </p:cNvSpPr>
          <p:nvPr>
            <p:ph type="body" sz="quarter" idx="10"/>
          </p:nvPr>
        </p:nvSpPr>
        <p:spPr/>
        <p:txBody>
          <a:bodyPr/>
          <a:lstStyle/>
          <a:p>
            <a:r>
              <a:rPr lang="en-NO" dirty="0"/>
              <a:t>Utdanningssystemet – Para</a:t>
            </a:r>
            <a:r>
              <a:rPr lang="nb-NO" dirty="0"/>
              <a:t> </a:t>
            </a:r>
            <a:r>
              <a:rPr lang="en-NO" dirty="0"/>
              <a:t>Pro</a:t>
            </a:r>
          </a:p>
        </p:txBody>
      </p:sp>
      <p:sp>
        <p:nvSpPr>
          <p:cNvPr id="2" name="Text Placeholder 1">
            <a:extLst>
              <a:ext uri="{FF2B5EF4-FFF2-40B4-BE49-F238E27FC236}">
                <a16:creationId xmlns:a16="http://schemas.microsoft.com/office/drawing/2014/main" id="{65F422E2-D28C-0D42-B650-986D6C5469D8}"/>
              </a:ext>
            </a:extLst>
          </p:cNvPr>
          <p:cNvSpPr>
            <a:spLocks noGrp="1"/>
          </p:cNvSpPr>
          <p:nvPr>
            <p:ph type="body" sz="quarter" idx="11"/>
          </p:nvPr>
        </p:nvSpPr>
        <p:spPr/>
        <p:txBody>
          <a:bodyPr/>
          <a:lstStyle/>
          <a:p>
            <a:pPr marL="285750" indent="-285750">
              <a:buFontTx/>
              <a:buChar char="-"/>
            </a:pPr>
            <a:r>
              <a:rPr lang="en-NO" dirty="0"/>
              <a:t>Utdanningsprogram utviklet i Norge.</a:t>
            </a:r>
          </a:p>
          <a:p>
            <a:pPr marL="285750" indent="-285750">
              <a:buFontTx/>
              <a:buChar char="-"/>
            </a:pPr>
            <a:r>
              <a:rPr lang="nb-NO" dirty="0"/>
              <a:t>D</a:t>
            </a:r>
            <a:r>
              <a:rPr lang="en-NO" dirty="0"/>
              <a:t>et internasjonale luftsportforbundet </a:t>
            </a:r>
            <a:r>
              <a:rPr lang="en-NO" b="1" dirty="0"/>
              <a:t>FAI</a:t>
            </a:r>
            <a:r>
              <a:rPr lang="nb-NO" dirty="0"/>
              <a:t>’s IPPI system bygger på det norske Para Pro systemet.</a:t>
            </a:r>
            <a:endParaRPr lang="en-NO" dirty="0"/>
          </a:p>
          <a:p>
            <a:pPr marL="285750" indent="-285750">
              <a:buFontTx/>
              <a:buChar char="-"/>
            </a:pPr>
            <a:r>
              <a:rPr lang="en-NO" dirty="0"/>
              <a:t>Norsk </a:t>
            </a:r>
            <a:r>
              <a:rPr lang="nb-NO" dirty="0"/>
              <a:t>flygebevis</a:t>
            </a:r>
            <a:r>
              <a:rPr lang="en-NO" dirty="0"/>
              <a:t> </a:t>
            </a:r>
            <a:r>
              <a:rPr lang="nb-NO" dirty="0"/>
              <a:t>som oftest benyttes i utlandet </a:t>
            </a:r>
            <a:r>
              <a:rPr lang="en-NO" dirty="0"/>
              <a:t>for å utøve paragliding</a:t>
            </a:r>
            <a:r>
              <a:rPr lang="nb-NO" dirty="0"/>
              <a:t>, men en del land krever at du har et IPPI bevis også.</a:t>
            </a:r>
            <a:endParaRPr lang="en-NO" dirty="0"/>
          </a:p>
          <a:p>
            <a:pPr marL="285750" indent="-285750">
              <a:buFontTx/>
              <a:buChar char="-"/>
            </a:pPr>
            <a:r>
              <a:rPr lang="en-NO" dirty="0"/>
              <a:t>Utdanningsløpet er laget med tanke på gradvis tilnærming av kompetanse og ferdigheter, i tillegg til holdninger og ansvarsfølelse.</a:t>
            </a:r>
          </a:p>
          <a:p>
            <a:pPr marL="285750" indent="-285750">
              <a:buFontTx/>
              <a:buChar char="-"/>
            </a:pPr>
            <a:r>
              <a:rPr lang="en-NO" dirty="0"/>
              <a:t>Øverste myndighet i Norge, </a:t>
            </a:r>
            <a:r>
              <a:rPr lang="en-NO" b="1" dirty="0"/>
              <a:t>Luftfartstilsynet,</a:t>
            </a:r>
            <a:r>
              <a:rPr lang="en-NO" dirty="0"/>
              <a:t> har gitt </a:t>
            </a:r>
            <a:r>
              <a:rPr lang="en-NO" b="1" dirty="0"/>
              <a:t>Norges Luftsport</a:t>
            </a:r>
            <a:r>
              <a:rPr lang="nb-NO" b="1" dirty="0"/>
              <a:t>f</a:t>
            </a:r>
            <a:r>
              <a:rPr lang="en-NO" b="1" dirty="0"/>
              <a:t>orbund (NLF) </a:t>
            </a:r>
            <a:r>
              <a:rPr lang="en-NO" dirty="0"/>
              <a:t>ansvaret for å regulere paraglider aktivitet og utdanning i Norge.</a:t>
            </a:r>
          </a:p>
          <a:p>
            <a:pPr marL="285750" indent="-285750">
              <a:buFontTx/>
              <a:buChar char="-"/>
            </a:pPr>
            <a:r>
              <a:rPr lang="en-NO" dirty="0"/>
              <a:t>Det er </a:t>
            </a:r>
            <a:r>
              <a:rPr lang="en-NO" b="1" dirty="0"/>
              <a:t>ulovlig</a:t>
            </a:r>
            <a:r>
              <a:rPr lang="en-NO" dirty="0"/>
              <a:t> etter Norsk lov å fly uten </a:t>
            </a:r>
            <a:r>
              <a:rPr lang="nb-NO" dirty="0"/>
              <a:t>kompetansebevis</a:t>
            </a:r>
            <a:r>
              <a:rPr lang="en-NO" dirty="0"/>
              <a:t>!</a:t>
            </a:r>
          </a:p>
          <a:p>
            <a:pPr marL="285750" indent="-285750">
              <a:buFontTx/>
              <a:buChar char="-"/>
            </a:pPr>
            <a:endParaRPr lang="en-NO" dirty="0"/>
          </a:p>
        </p:txBody>
      </p:sp>
    </p:spTree>
    <p:extLst>
      <p:ext uri="{BB962C8B-B14F-4D97-AF65-F5344CB8AC3E}">
        <p14:creationId xmlns:p14="http://schemas.microsoft.com/office/powerpoint/2010/main" val="3243163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196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819270-31A5-7D4E-B8CA-7F1CAD63F63E}"/>
              </a:ext>
            </a:extLst>
          </p:cNvPr>
          <p:cNvPicPr>
            <a:picLocks noChangeAspect="1"/>
          </p:cNvPicPr>
          <p:nvPr/>
        </p:nvPicPr>
        <p:blipFill>
          <a:blip r:embed="rId2"/>
          <a:srcRect/>
          <a:stretch/>
        </p:blipFill>
        <p:spPr>
          <a:xfrm>
            <a:off x="0" y="44068"/>
            <a:ext cx="12179296" cy="6775373"/>
          </a:xfrm>
          <a:prstGeom prst="rect">
            <a:avLst/>
          </a:prstGeom>
        </p:spPr>
      </p:pic>
      <p:sp>
        <p:nvSpPr>
          <p:cNvPr id="6" name="TextBox 5">
            <a:extLst>
              <a:ext uri="{FF2B5EF4-FFF2-40B4-BE49-F238E27FC236}">
                <a16:creationId xmlns:a16="http://schemas.microsoft.com/office/drawing/2014/main" id="{799F5542-CB5F-7AF0-8E16-B94D92A107A2}"/>
              </a:ext>
            </a:extLst>
          </p:cNvPr>
          <p:cNvSpPr txBox="1"/>
          <p:nvPr/>
        </p:nvSpPr>
        <p:spPr>
          <a:xfrm>
            <a:off x="3048990" y="3247303"/>
            <a:ext cx="6097978" cy="369332"/>
          </a:xfrm>
          <a:prstGeom prst="rect">
            <a:avLst/>
          </a:prstGeom>
          <a:noFill/>
        </p:spPr>
        <p:txBody>
          <a:bodyPr wrap="square">
            <a:spAutoFit/>
          </a:bodyPr>
          <a:lstStyle/>
          <a:p>
            <a:r>
              <a:rPr lang="en-NO" b="0" i="0" dirty="0">
                <a:solidFill>
                  <a:srgbClr val="000000"/>
                </a:solidFill>
                <a:effectLst/>
                <a:latin typeface="Times" pitchFamily="2" charset="0"/>
              </a:rPr>
              <a:t> </a:t>
            </a:r>
            <a:endParaRPr lang="nb-NO" dirty="0"/>
          </a:p>
        </p:txBody>
      </p:sp>
      <p:grpSp>
        <p:nvGrpSpPr>
          <p:cNvPr id="8" name="Group 7">
            <a:extLst>
              <a:ext uri="{FF2B5EF4-FFF2-40B4-BE49-F238E27FC236}">
                <a16:creationId xmlns:a16="http://schemas.microsoft.com/office/drawing/2014/main" id="{82EB4DEE-63B8-6233-27E0-9349D9F545B9}"/>
              </a:ext>
            </a:extLst>
          </p:cNvPr>
          <p:cNvGrpSpPr/>
          <p:nvPr/>
        </p:nvGrpSpPr>
        <p:grpSpPr>
          <a:xfrm>
            <a:off x="7165521" y="5127318"/>
            <a:ext cx="4782202" cy="1339120"/>
            <a:chOff x="2832069" y="5011064"/>
            <a:chExt cx="4782202" cy="1339120"/>
          </a:xfrm>
        </p:grpSpPr>
        <p:pic>
          <p:nvPicPr>
            <p:cNvPr id="9" name="Picture 2" descr="Shape, rectangle&#10;&#10;Description automatically generated">
              <a:extLst>
                <a:ext uri="{FF2B5EF4-FFF2-40B4-BE49-F238E27FC236}">
                  <a16:creationId xmlns:a16="http://schemas.microsoft.com/office/drawing/2014/main" id="{A272356B-21D0-E40C-42BE-FC5FDF24C2B0}"/>
                </a:ext>
              </a:extLst>
            </p:cNvPr>
            <p:cNvPicPr>
              <a:picLocks noChangeAspect="1"/>
            </p:cNvPicPr>
            <p:nvPr/>
          </p:nvPicPr>
          <p:blipFill>
            <a:blip r:embed="rId3"/>
            <a:stretch>
              <a:fillRect/>
            </a:stretch>
          </p:blipFill>
          <p:spPr>
            <a:xfrm>
              <a:off x="3395197" y="5011064"/>
              <a:ext cx="4101048" cy="1339120"/>
            </a:xfrm>
            <a:prstGeom prst="rect">
              <a:avLst/>
            </a:prstGeom>
          </p:spPr>
        </p:pic>
        <p:sp>
          <p:nvSpPr>
            <p:cNvPr id="10" name="Text Placeholder 1">
              <a:extLst>
                <a:ext uri="{FF2B5EF4-FFF2-40B4-BE49-F238E27FC236}">
                  <a16:creationId xmlns:a16="http://schemas.microsoft.com/office/drawing/2014/main" id="{0C90B7D2-CC46-14C1-16CC-73EF1441122B}"/>
                </a:ext>
              </a:extLst>
            </p:cNvPr>
            <p:cNvSpPr txBox="1">
              <a:spLocks/>
            </p:cNvSpPr>
            <p:nvPr/>
          </p:nvSpPr>
          <p:spPr>
            <a:xfrm>
              <a:off x="2832069" y="5015605"/>
              <a:ext cx="4782202" cy="1053367"/>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5400" b="1" i="1" dirty="0">
                  <a:solidFill>
                    <a:schemeClr val="bg1"/>
                  </a:solidFill>
                </a:rPr>
                <a:t>Spørsmål?</a:t>
              </a:r>
              <a:endParaRPr lang="nb-NO" sz="5400" b="1" i="1" dirty="0">
                <a:solidFill>
                  <a:schemeClr val="bg1"/>
                </a:solidFill>
                <a:cs typeface="Calibri"/>
              </a:endParaRPr>
            </a:p>
          </p:txBody>
        </p:sp>
      </p:grpSp>
    </p:spTree>
    <p:extLst>
      <p:ext uri="{BB962C8B-B14F-4D97-AF65-F5344CB8AC3E}">
        <p14:creationId xmlns:p14="http://schemas.microsoft.com/office/powerpoint/2010/main" val="3710828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EA1A66-1CE1-8246-80E3-5A21037102FF}"/>
              </a:ext>
            </a:extLst>
          </p:cNvPr>
          <p:cNvSpPr>
            <a:spLocks noGrp="1"/>
          </p:cNvSpPr>
          <p:nvPr>
            <p:ph type="body" sz="quarter" idx="10"/>
          </p:nvPr>
        </p:nvSpPr>
        <p:spPr/>
        <p:txBody>
          <a:bodyPr/>
          <a:lstStyle/>
          <a:p>
            <a:r>
              <a:rPr lang="en-NO" dirty="0"/>
              <a:t>ParaPro - utdanningssystemet</a:t>
            </a:r>
          </a:p>
        </p:txBody>
      </p:sp>
      <p:sp>
        <p:nvSpPr>
          <p:cNvPr id="3" name="Text Placeholder 2">
            <a:extLst>
              <a:ext uri="{FF2B5EF4-FFF2-40B4-BE49-F238E27FC236}">
                <a16:creationId xmlns:a16="http://schemas.microsoft.com/office/drawing/2014/main" id="{CEFB363B-9FF0-2146-A3ED-8A8496E9CD4A}"/>
              </a:ext>
            </a:extLst>
          </p:cNvPr>
          <p:cNvSpPr>
            <a:spLocks noGrp="1"/>
          </p:cNvSpPr>
          <p:nvPr>
            <p:ph type="body" sz="quarter" idx="11"/>
          </p:nvPr>
        </p:nvSpPr>
        <p:spPr>
          <a:xfrm>
            <a:off x="8095827" y="5273368"/>
            <a:ext cx="3193260" cy="461689"/>
          </a:xfrm>
        </p:spPr>
        <p:txBody>
          <a:bodyPr>
            <a:normAutofit/>
          </a:bodyPr>
          <a:lstStyle/>
          <a:p>
            <a:r>
              <a:rPr lang="nb-NO" sz="2000" b="1" dirty="0"/>
              <a:t>Høyde-/bakkegliding</a:t>
            </a:r>
          </a:p>
        </p:txBody>
      </p:sp>
      <p:pic>
        <p:nvPicPr>
          <p:cNvPr id="4" name="Picture 3">
            <a:extLst>
              <a:ext uri="{FF2B5EF4-FFF2-40B4-BE49-F238E27FC236}">
                <a16:creationId xmlns:a16="http://schemas.microsoft.com/office/drawing/2014/main" id="{DAEFAEED-0A4D-6546-912B-BCADEE90F8F6}"/>
              </a:ext>
            </a:extLst>
          </p:cNvPr>
          <p:cNvPicPr>
            <a:picLocks noChangeAspect="1"/>
          </p:cNvPicPr>
          <p:nvPr/>
        </p:nvPicPr>
        <p:blipFill>
          <a:blip r:embed="rId3"/>
          <a:stretch>
            <a:fillRect/>
          </a:stretch>
        </p:blipFill>
        <p:spPr>
          <a:xfrm>
            <a:off x="775200" y="2266571"/>
            <a:ext cx="6944197" cy="3637437"/>
          </a:xfrm>
          <a:prstGeom prst="rect">
            <a:avLst/>
          </a:prstGeom>
        </p:spPr>
      </p:pic>
      <p:sp>
        <p:nvSpPr>
          <p:cNvPr id="5" name="Text Placeholder 2">
            <a:extLst>
              <a:ext uri="{FF2B5EF4-FFF2-40B4-BE49-F238E27FC236}">
                <a16:creationId xmlns:a16="http://schemas.microsoft.com/office/drawing/2014/main" id="{2A57E09D-B0A4-9A4B-A874-AA2E47D72E8F}"/>
              </a:ext>
            </a:extLst>
          </p:cNvPr>
          <p:cNvSpPr txBox="1">
            <a:spLocks/>
          </p:cNvSpPr>
          <p:nvPr/>
        </p:nvSpPr>
        <p:spPr>
          <a:xfrm>
            <a:off x="8095827" y="4341718"/>
            <a:ext cx="3193260" cy="46168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000" b="1" dirty="0"/>
              <a:t>Flyging i løft / lett sveving</a:t>
            </a:r>
          </a:p>
        </p:txBody>
      </p:sp>
      <p:sp>
        <p:nvSpPr>
          <p:cNvPr id="6" name="Text Placeholder 2">
            <a:extLst>
              <a:ext uri="{FF2B5EF4-FFF2-40B4-BE49-F238E27FC236}">
                <a16:creationId xmlns:a16="http://schemas.microsoft.com/office/drawing/2014/main" id="{74BD8DD5-067E-474E-BA55-2C6B2EE16264}"/>
              </a:ext>
            </a:extLst>
          </p:cNvPr>
          <p:cNvSpPr txBox="1">
            <a:spLocks/>
          </p:cNvSpPr>
          <p:nvPr/>
        </p:nvSpPr>
        <p:spPr>
          <a:xfrm>
            <a:off x="8095827" y="3510084"/>
            <a:ext cx="3193260" cy="46168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000" b="1" dirty="0"/>
              <a:t>Termikk- / avansert sveving</a:t>
            </a:r>
          </a:p>
        </p:txBody>
      </p:sp>
      <p:sp>
        <p:nvSpPr>
          <p:cNvPr id="7" name="Text Placeholder 2">
            <a:extLst>
              <a:ext uri="{FF2B5EF4-FFF2-40B4-BE49-F238E27FC236}">
                <a16:creationId xmlns:a16="http://schemas.microsoft.com/office/drawing/2014/main" id="{83A754B7-07AE-AA49-802A-1B2154B2416C}"/>
              </a:ext>
            </a:extLst>
          </p:cNvPr>
          <p:cNvSpPr txBox="1">
            <a:spLocks/>
          </p:cNvSpPr>
          <p:nvPr/>
        </p:nvSpPr>
        <p:spPr>
          <a:xfrm>
            <a:off x="8095827" y="2678451"/>
            <a:ext cx="3193260" cy="46168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000" b="1" dirty="0"/>
              <a:t>Distanseflyging</a:t>
            </a:r>
          </a:p>
        </p:txBody>
      </p:sp>
    </p:spTree>
    <p:extLst>
      <p:ext uri="{BB962C8B-B14F-4D97-AF65-F5344CB8AC3E}">
        <p14:creationId xmlns:p14="http://schemas.microsoft.com/office/powerpoint/2010/main" val="3829316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EA1A66-1CE1-8246-80E3-5A21037102FF}"/>
              </a:ext>
            </a:extLst>
          </p:cNvPr>
          <p:cNvSpPr>
            <a:spLocks noGrp="1"/>
          </p:cNvSpPr>
          <p:nvPr>
            <p:ph type="body" sz="quarter" idx="10"/>
          </p:nvPr>
        </p:nvSpPr>
        <p:spPr/>
        <p:txBody>
          <a:bodyPr/>
          <a:lstStyle/>
          <a:p>
            <a:r>
              <a:rPr lang="nb-NO" dirty="0"/>
              <a:t>Para </a:t>
            </a:r>
            <a:r>
              <a:rPr lang="en-NO" dirty="0"/>
              <a:t>Pro - utdanningssystemet</a:t>
            </a:r>
          </a:p>
        </p:txBody>
      </p:sp>
      <p:graphicFrame>
        <p:nvGraphicFramePr>
          <p:cNvPr id="8" name="Objekt 7">
            <a:extLst>
              <a:ext uri="{FF2B5EF4-FFF2-40B4-BE49-F238E27FC236}">
                <a16:creationId xmlns:a16="http://schemas.microsoft.com/office/drawing/2014/main" id="{53D13750-63DA-4680-BDEB-CE20042CB61A}"/>
              </a:ext>
            </a:extLst>
          </p:cNvPr>
          <p:cNvGraphicFramePr>
            <a:graphicFrameLocks noChangeAspect="1"/>
          </p:cNvGraphicFramePr>
          <p:nvPr/>
        </p:nvGraphicFramePr>
        <p:xfrm>
          <a:off x="383456" y="2571750"/>
          <a:ext cx="11425088" cy="2228850"/>
        </p:xfrm>
        <a:graphic>
          <a:graphicData uri="http://schemas.openxmlformats.org/presentationml/2006/ole">
            <mc:AlternateContent xmlns:mc="http://schemas.openxmlformats.org/markup-compatibility/2006">
              <mc:Choice xmlns:v="urn:schemas-microsoft-com:vml" Requires="v">
                <p:oleObj name="Worksheet" r:id="rId3" imgW="4175780" imgH="746787" progId="Excel.Sheet.12">
                  <p:embed/>
                </p:oleObj>
              </mc:Choice>
              <mc:Fallback>
                <p:oleObj name="Worksheet" r:id="rId3" imgW="4175780" imgH="746787" progId="Excel.Sheet.12">
                  <p:embed/>
                  <p:pic>
                    <p:nvPicPr>
                      <p:cNvPr id="8" name="Objekt 7">
                        <a:extLst>
                          <a:ext uri="{FF2B5EF4-FFF2-40B4-BE49-F238E27FC236}">
                            <a16:creationId xmlns:a16="http://schemas.microsoft.com/office/drawing/2014/main" id="{53D13750-63DA-4680-BDEB-CE20042CB61A}"/>
                          </a:ext>
                        </a:extLst>
                      </p:cNvPr>
                      <p:cNvPicPr/>
                      <p:nvPr/>
                    </p:nvPicPr>
                    <p:blipFill>
                      <a:blip r:embed="rId4"/>
                      <a:stretch>
                        <a:fillRect/>
                      </a:stretch>
                    </p:blipFill>
                    <p:spPr>
                      <a:xfrm>
                        <a:off x="383456" y="2571750"/>
                        <a:ext cx="11425088" cy="2228850"/>
                      </a:xfrm>
                      <a:prstGeom prst="rect">
                        <a:avLst/>
                      </a:prstGeom>
                    </p:spPr>
                  </p:pic>
                </p:oleObj>
              </mc:Fallback>
            </mc:AlternateContent>
          </a:graphicData>
        </a:graphic>
      </p:graphicFrame>
    </p:spTree>
    <p:extLst>
      <p:ext uri="{BB962C8B-B14F-4D97-AF65-F5344CB8AC3E}">
        <p14:creationId xmlns:p14="http://schemas.microsoft.com/office/powerpoint/2010/main" val="2128652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2D4AC9-9875-E84D-A57B-7A4B0C8BA031}"/>
              </a:ext>
            </a:extLst>
          </p:cNvPr>
          <p:cNvSpPr>
            <a:spLocks noGrp="1"/>
          </p:cNvSpPr>
          <p:nvPr>
            <p:ph type="body" sz="quarter" idx="10"/>
          </p:nvPr>
        </p:nvSpPr>
        <p:spPr/>
        <p:txBody>
          <a:bodyPr/>
          <a:lstStyle/>
          <a:p>
            <a:r>
              <a:rPr lang="en-NO" dirty="0"/>
              <a:t>ParaPro 2 (PP2)</a:t>
            </a:r>
          </a:p>
        </p:txBody>
      </p:sp>
      <p:sp>
        <p:nvSpPr>
          <p:cNvPr id="3" name="Text Placeholder 2">
            <a:extLst>
              <a:ext uri="{FF2B5EF4-FFF2-40B4-BE49-F238E27FC236}">
                <a16:creationId xmlns:a16="http://schemas.microsoft.com/office/drawing/2014/main" id="{F75EFE6C-F012-DE4B-8413-A2DC263C5CAA}"/>
              </a:ext>
            </a:extLst>
          </p:cNvPr>
          <p:cNvSpPr>
            <a:spLocks noGrp="1"/>
          </p:cNvSpPr>
          <p:nvPr>
            <p:ph type="body" sz="quarter" idx="11"/>
          </p:nvPr>
        </p:nvSpPr>
        <p:spPr>
          <a:xfrm>
            <a:off x="775853" y="2054345"/>
            <a:ext cx="7667503" cy="4477084"/>
          </a:xfrm>
        </p:spPr>
        <p:txBody>
          <a:bodyPr>
            <a:normAutofit/>
          </a:bodyPr>
          <a:lstStyle/>
          <a:p>
            <a:r>
              <a:rPr lang="nb-NO" b="1" dirty="0"/>
              <a:t>Formål:</a:t>
            </a:r>
          </a:p>
          <a:p>
            <a:r>
              <a:rPr lang="nb-NO" b="1" i="1" dirty="0"/>
              <a:t>“</a:t>
            </a:r>
            <a:r>
              <a:rPr lang="nb-NO" i="1" dirty="0"/>
              <a:t>Føre eleven inn i paraglidersporten på en trygg måte med hovedvekt på start og landingstrening, samt enkel vingehåndtering“</a:t>
            </a:r>
            <a:br>
              <a:rPr lang="nb-NO" i="1" dirty="0"/>
            </a:br>
            <a:endParaRPr lang="nb-NO" dirty="0"/>
          </a:p>
          <a:p>
            <a:r>
              <a:rPr lang="nb-NO" b="1" dirty="0"/>
              <a:t>Krav:</a:t>
            </a:r>
          </a:p>
          <a:p>
            <a:pPr marL="285750" indent="-285750">
              <a:buFontTx/>
              <a:buChar char="-"/>
            </a:pPr>
            <a:r>
              <a:rPr lang="nb-NO" dirty="0"/>
              <a:t>Bestå læringsmål for </a:t>
            </a:r>
            <a:r>
              <a:rPr lang="nb-NO" b="1" dirty="0"/>
              <a:t>luftvett (airmanship), ferdigheter, kunnskap </a:t>
            </a:r>
            <a:r>
              <a:rPr lang="nb-NO" dirty="0"/>
              <a:t>og </a:t>
            </a:r>
            <a:r>
              <a:rPr lang="nb-NO" b="1" dirty="0"/>
              <a:t>erfaring.</a:t>
            </a:r>
            <a:endParaRPr lang="nb-NO" dirty="0"/>
          </a:p>
          <a:p>
            <a:pPr marL="285750" indent="-285750">
              <a:buFontTx/>
              <a:buChar char="-"/>
            </a:pPr>
            <a:r>
              <a:rPr lang="nb-NO" dirty="0"/>
              <a:t>Nivåets krav finnes i </a:t>
            </a:r>
            <a:r>
              <a:rPr lang="nb-NO" b="1" dirty="0">
                <a:hlinkClick r:id="rId3"/>
              </a:rPr>
              <a:t>utdanningsprogrammet</a:t>
            </a:r>
            <a:r>
              <a:rPr lang="nb-NO" b="1" dirty="0"/>
              <a:t> </a:t>
            </a:r>
            <a:r>
              <a:rPr lang="nb-NO" dirty="0"/>
              <a:t>til NLF.</a:t>
            </a:r>
          </a:p>
          <a:p>
            <a:pPr marL="285750" indent="-285750">
              <a:buFontTx/>
              <a:buChar char="-"/>
            </a:pPr>
            <a:endParaRPr lang="nb-NO" dirty="0"/>
          </a:p>
          <a:p>
            <a:r>
              <a:rPr lang="nb-NO" b="1" dirty="0"/>
              <a:t>Rettigheter som PP2:</a:t>
            </a:r>
          </a:p>
          <a:p>
            <a:pPr marL="285750" indent="-285750">
              <a:buFontTx/>
              <a:buChar char="-"/>
            </a:pPr>
            <a:r>
              <a:rPr lang="nb-NO" dirty="0"/>
              <a:t>Fly glideflyging på steder eleven har fått </a:t>
            </a:r>
            <a:r>
              <a:rPr lang="nb-NO" b="1" dirty="0"/>
              <a:t>utsjekk</a:t>
            </a:r>
            <a:r>
              <a:rPr lang="nb-NO" dirty="0"/>
              <a:t> på.</a:t>
            </a:r>
          </a:p>
          <a:p>
            <a:pPr marL="285750" indent="-285750">
              <a:buFontTx/>
              <a:buChar char="-"/>
            </a:pPr>
            <a:r>
              <a:rPr lang="nb-NO" dirty="0"/>
              <a:t>Husk at dette er et </a:t>
            </a:r>
            <a:r>
              <a:rPr lang="nb-NO" b="1" dirty="0"/>
              <a:t>elevstadie</a:t>
            </a:r>
            <a:r>
              <a:rPr lang="nb-NO" dirty="0"/>
              <a:t>. Man er </a:t>
            </a:r>
            <a:r>
              <a:rPr lang="nb-NO" b="1" dirty="0"/>
              <a:t>ikke selvstendig flyger</a:t>
            </a:r>
            <a:r>
              <a:rPr lang="nb-NO" dirty="0"/>
              <a:t> som PP2.</a:t>
            </a:r>
          </a:p>
        </p:txBody>
      </p:sp>
    </p:spTree>
    <p:extLst>
      <p:ext uri="{BB962C8B-B14F-4D97-AF65-F5344CB8AC3E}">
        <p14:creationId xmlns:p14="http://schemas.microsoft.com/office/powerpoint/2010/main" val="2296105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2D4AC9-9875-E84D-A57B-7A4B0C8BA031}"/>
              </a:ext>
            </a:extLst>
          </p:cNvPr>
          <p:cNvSpPr>
            <a:spLocks noGrp="1"/>
          </p:cNvSpPr>
          <p:nvPr>
            <p:ph type="body" sz="quarter" idx="10"/>
          </p:nvPr>
        </p:nvSpPr>
        <p:spPr/>
        <p:txBody>
          <a:bodyPr/>
          <a:lstStyle/>
          <a:p>
            <a:r>
              <a:rPr lang="en-NO" dirty="0"/>
              <a:t>ParaPro 3 (PP3) – Lett sveving</a:t>
            </a:r>
          </a:p>
        </p:txBody>
      </p:sp>
      <p:sp>
        <p:nvSpPr>
          <p:cNvPr id="3" name="Text Placeholder 2">
            <a:extLst>
              <a:ext uri="{FF2B5EF4-FFF2-40B4-BE49-F238E27FC236}">
                <a16:creationId xmlns:a16="http://schemas.microsoft.com/office/drawing/2014/main" id="{F75EFE6C-F012-DE4B-8413-A2DC263C5CAA}"/>
              </a:ext>
            </a:extLst>
          </p:cNvPr>
          <p:cNvSpPr>
            <a:spLocks noGrp="1"/>
          </p:cNvSpPr>
          <p:nvPr>
            <p:ph type="body" sz="quarter" idx="11"/>
          </p:nvPr>
        </p:nvSpPr>
        <p:spPr>
          <a:xfrm>
            <a:off x="775854" y="2054344"/>
            <a:ext cx="7691252" cy="5747743"/>
          </a:xfrm>
        </p:spPr>
        <p:txBody>
          <a:bodyPr>
            <a:normAutofit/>
          </a:bodyPr>
          <a:lstStyle/>
          <a:p>
            <a:r>
              <a:rPr lang="nb-NO" b="1" dirty="0"/>
              <a:t>Formål:</a:t>
            </a:r>
          </a:p>
          <a:p>
            <a:r>
              <a:rPr lang="nb-NO" b="1" i="1" dirty="0"/>
              <a:t>“</a:t>
            </a:r>
            <a:r>
              <a:rPr lang="nb-NO" i="1" dirty="0"/>
              <a:t>Øve på å ta selvstendige trygge avgjørelser, øve vingehåndtering og flyging i enkelt løft“</a:t>
            </a:r>
            <a:br>
              <a:rPr lang="nb-NO" i="1" dirty="0"/>
            </a:br>
            <a:endParaRPr lang="nb-NO" sz="1200" dirty="0"/>
          </a:p>
          <a:p>
            <a:r>
              <a:rPr lang="nb-NO" b="1" dirty="0"/>
              <a:t>Nøkkelkrav:</a:t>
            </a:r>
          </a:p>
          <a:p>
            <a:pPr marL="285750" indent="-285750">
              <a:buFont typeface="Arial" panose="020B0604020202020204" pitchFamily="34" charset="0"/>
              <a:buChar char="•"/>
            </a:pPr>
            <a:r>
              <a:rPr lang="nb-NO" dirty="0"/>
              <a:t>Minimum 60 vellykkede flyturer fra elevstart eller ved opptrekk til høyde tilsvarende elevstart.</a:t>
            </a:r>
          </a:p>
          <a:p>
            <a:pPr marL="285750" indent="-285750">
              <a:buFont typeface="Arial" panose="020B0604020202020204" pitchFamily="34" charset="0"/>
              <a:buChar char="•"/>
            </a:pPr>
            <a:r>
              <a:rPr lang="nb-NO" dirty="0"/>
              <a:t>Minimum 10 flytimer.</a:t>
            </a:r>
          </a:p>
          <a:p>
            <a:pPr marL="285750" indent="-285750">
              <a:buFont typeface="Arial" panose="020B0604020202020204" pitchFamily="34" charset="0"/>
              <a:buChar char="•"/>
            </a:pPr>
            <a:r>
              <a:rPr lang="nb-NO" dirty="0"/>
              <a:t>Minimum 3 turer i løft på over 20 minutter. </a:t>
            </a:r>
          </a:p>
          <a:p>
            <a:pPr marL="285750" indent="-285750">
              <a:buFont typeface="Arial" panose="020B0604020202020204" pitchFamily="34" charset="0"/>
              <a:buChar char="•"/>
            </a:pPr>
            <a:r>
              <a:rPr lang="nb-NO" dirty="0"/>
              <a:t>Totalt over 2 flytimer i løft.</a:t>
            </a:r>
          </a:p>
          <a:p>
            <a:pPr marL="285750" indent="-285750">
              <a:buFont typeface="Arial" panose="020B0604020202020204" pitchFamily="34" charset="0"/>
              <a:buChar char="•"/>
            </a:pPr>
            <a:r>
              <a:rPr lang="nb-NO" dirty="0"/>
              <a:t>Ha fløyet på minimum 5 forskjellige flysteder. </a:t>
            </a:r>
          </a:p>
          <a:p>
            <a:endParaRPr lang="nb-NO" sz="1200" dirty="0"/>
          </a:p>
          <a:p>
            <a:r>
              <a:rPr lang="nb-NO" dirty="0"/>
              <a:t>PP3 er en </a:t>
            </a:r>
            <a:r>
              <a:rPr lang="nb-NO" b="1" dirty="0"/>
              <a:t>selvstendig flyger</a:t>
            </a:r>
            <a:r>
              <a:rPr lang="nb-NO" dirty="0"/>
              <a:t> og kan fornye flygebevis uten instruktørgodkjenning dersom man oppfyller aktivitetskravene.</a:t>
            </a:r>
          </a:p>
          <a:p>
            <a:endParaRPr lang="nb-NO" dirty="0"/>
          </a:p>
        </p:txBody>
      </p:sp>
    </p:spTree>
    <p:extLst>
      <p:ext uri="{BB962C8B-B14F-4D97-AF65-F5344CB8AC3E}">
        <p14:creationId xmlns:p14="http://schemas.microsoft.com/office/powerpoint/2010/main" val="1557067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2D4AC9-9875-E84D-A57B-7A4B0C8BA031}"/>
              </a:ext>
            </a:extLst>
          </p:cNvPr>
          <p:cNvSpPr>
            <a:spLocks noGrp="1"/>
          </p:cNvSpPr>
          <p:nvPr>
            <p:ph type="body" sz="quarter" idx="10"/>
          </p:nvPr>
        </p:nvSpPr>
        <p:spPr/>
        <p:txBody>
          <a:bodyPr/>
          <a:lstStyle/>
          <a:p>
            <a:r>
              <a:rPr lang="en-NO" dirty="0"/>
              <a:t>ParaPro 4 (PP4) – Avansert sveving</a:t>
            </a:r>
          </a:p>
        </p:txBody>
      </p:sp>
      <p:sp>
        <p:nvSpPr>
          <p:cNvPr id="3" name="Text Placeholder 2">
            <a:extLst>
              <a:ext uri="{FF2B5EF4-FFF2-40B4-BE49-F238E27FC236}">
                <a16:creationId xmlns:a16="http://schemas.microsoft.com/office/drawing/2014/main" id="{F75EFE6C-F012-DE4B-8413-A2DC263C5CAA}"/>
              </a:ext>
            </a:extLst>
          </p:cNvPr>
          <p:cNvSpPr>
            <a:spLocks noGrp="1"/>
          </p:cNvSpPr>
          <p:nvPr>
            <p:ph type="body" sz="quarter" idx="11"/>
          </p:nvPr>
        </p:nvSpPr>
        <p:spPr>
          <a:xfrm>
            <a:off x="775854" y="2054344"/>
            <a:ext cx="7311242" cy="4524585"/>
          </a:xfrm>
        </p:spPr>
        <p:txBody>
          <a:bodyPr>
            <a:normAutofit/>
          </a:bodyPr>
          <a:lstStyle/>
          <a:p>
            <a:r>
              <a:rPr lang="nb-NO" b="1" dirty="0"/>
              <a:t>Formål:</a:t>
            </a:r>
          </a:p>
          <a:p>
            <a:r>
              <a:rPr lang="nb-NO" b="1" i="1" dirty="0"/>
              <a:t>“</a:t>
            </a:r>
            <a:r>
              <a:rPr lang="nb-NO" i="1" dirty="0"/>
              <a:t>Øve flyging i forskjellige former for løft, samt å forberede seg på å begynne med selvstendig distanseflyging og konkurranseflyging“.</a:t>
            </a:r>
          </a:p>
          <a:p>
            <a:endParaRPr lang="nb-NO" dirty="0"/>
          </a:p>
          <a:p>
            <a:r>
              <a:rPr lang="nb-NO" b="1" dirty="0"/>
              <a:t>Nøkkelkrav:</a:t>
            </a:r>
          </a:p>
          <a:p>
            <a:pPr marL="285750" indent="-285750">
              <a:buFont typeface="Arial" panose="020B0604020202020204" pitchFamily="34" charset="0"/>
              <a:buChar char="•"/>
            </a:pPr>
            <a:r>
              <a:rPr lang="nb-NO" dirty="0"/>
              <a:t>Minimum 40 flytimer.</a:t>
            </a:r>
          </a:p>
          <a:p>
            <a:pPr marL="285750" indent="-285750">
              <a:buFont typeface="Arial" panose="020B0604020202020204" pitchFamily="34" charset="0"/>
              <a:buChar char="•"/>
            </a:pPr>
            <a:r>
              <a:rPr lang="nb-NO" dirty="0"/>
              <a:t>Minimum 5 flytimer på hang.</a:t>
            </a:r>
          </a:p>
          <a:p>
            <a:pPr marL="285750" indent="-285750">
              <a:buFont typeface="Arial" panose="020B0604020202020204" pitchFamily="34" charset="0"/>
              <a:buChar char="•"/>
            </a:pPr>
            <a:r>
              <a:rPr lang="nb-NO" dirty="0"/>
              <a:t>Minimum 3 turer på over 1 time i termikk.</a:t>
            </a:r>
          </a:p>
          <a:p>
            <a:pPr marL="285750" indent="-285750">
              <a:buFont typeface="Arial" panose="020B0604020202020204" pitchFamily="34" charset="0"/>
              <a:buChar char="•"/>
            </a:pPr>
            <a:r>
              <a:rPr lang="nb-NO" dirty="0"/>
              <a:t>Innehatt kompetansebevis PP3 i minimum 12 måneder. </a:t>
            </a:r>
          </a:p>
          <a:p>
            <a:pPr marL="285750" indent="-285750">
              <a:buFont typeface="Arial" panose="020B0604020202020204" pitchFamily="34" charset="0"/>
              <a:buChar char="•"/>
            </a:pPr>
            <a:r>
              <a:rPr lang="nb-NO" dirty="0"/>
              <a:t>Gjennomført </a:t>
            </a:r>
            <a:r>
              <a:rPr lang="nb-NO" b="1" dirty="0"/>
              <a:t>sikkerhetskurs</a:t>
            </a:r>
            <a:r>
              <a:rPr lang="nb-NO" dirty="0"/>
              <a:t>.</a:t>
            </a:r>
          </a:p>
          <a:p>
            <a:endParaRPr lang="nb-NO" dirty="0"/>
          </a:p>
        </p:txBody>
      </p:sp>
    </p:spTree>
    <p:extLst>
      <p:ext uri="{BB962C8B-B14F-4D97-AF65-F5344CB8AC3E}">
        <p14:creationId xmlns:p14="http://schemas.microsoft.com/office/powerpoint/2010/main" val="3939041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2D4AC9-9875-E84D-A57B-7A4B0C8BA031}"/>
              </a:ext>
            </a:extLst>
          </p:cNvPr>
          <p:cNvSpPr>
            <a:spLocks noGrp="1"/>
          </p:cNvSpPr>
          <p:nvPr>
            <p:ph type="body" sz="quarter" idx="10"/>
          </p:nvPr>
        </p:nvSpPr>
        <p:spPr/>
        <p:txBody>
          <a:bodyPr/>
          <a:lstStyle/>
          <a:p>
            <a:r>
              <a:rPr lang="en-NO" dirty="0"/>
              <a:t>ParaPro 5 (PP5) - Distanseflyging</a:t>
            </a:r>
          </a:p>
        </p:txBody>
      </p:sp>
      <p:sp>
        <p:nvSpPr>
          <p:cNvPr id="3" name="Text Placeholder 2">
            <a:extLst>
              <a:ext uri="{FF2B5EF4-FFF2-40B4-BE49-F238E27FC236}">
                <a16:creationId xmlns:a16="http://schemas.microsoft.com/office/drawing/2014/main" id="{F75EFE6C-F012-DE4B-8413-A2DC263C5CAA}"/>
              </a:ext>
            </a:extLst>
          </p:cNvPr>
          <p:cNvSpPr>
            <a:spLocks noGrp="1"/>
          </p:cNvSpPr>
          <p:nvPr>
            <p:ph type="body" sz="quarter" idx="11"/>
          </p:nvPr>
        </p:nvSpPr>
        <p:spPr>
          <a:xfrm>
            <a:off x="775853" y="2054345"/>
            <a:ext cx="7299367" cy="4267364"/>
          </a:xfrm>
        </p:spPr>
        <p:txBody>
          <a:bodyPr>
            <a:normAutofit/>
          </a:bodyPr>
          <a:lstStyle/>
          <a:p>
            <a:r>
              <a:rPr lang="nb-NO" b="1" dirty="0"/>
              <a:t>Formål:</a:t>
            </a:r>
          </a:p>
          <a:p>
            <a:r>
              <a:rPr lang="nb-NO" b="1" i="1" dirty="0"/>
              <a:t>“</a:t>
            </a:r>
            <a:r>
              <a:rPr lang="nb-NO" i="1" dirty="0"/>
              <a:t>Videreutvikle seg som selvstendig flyger på en trygg måte, for eksempel ved distanseflyging og konkurranseflyging“.</a:t>
            </a:r>
          </a:p>
          <a:p>
            <a:endParaRPr lang="nb-NO" dirty="0"/>
          </a:p>
          <a:p>
            <a:r>
              <a:rPr lang="nb-NO" b="1" dirty="0"/>
              <a:t>Nøkkelkrav:</a:t>
            </a:r>
          </a:p>
          <a:p>
            <a:pPr marL="285750" indent="-285750">
              <a:buFont typeface="Arial" panose="020B0604020202020204" pitchFamily="34" charset="0"/>
              <a:buChar char="•"/>
            </a:pPr>
            <a:r>
              <a:rPr lang="nb-NO" dirty="0"/>
              <a:t>Minimum 80 flytimer. </a:t>
            </a:r>
          </a:p>
          <a:p>
            <a:pPr marL="285750" indent="-285750">
              <a:buFont typeface="Arial" panose="020B0604020202020204" pitchFamily="34" charset="0"/>
              <a:buChar char="•"/>
            </a:pPr>
            <a:r>
              <a:rPr lang="nb-NO" dirty="0"/>
              <a:t>Minimum 5 forskjellige distanseturer med bruk av flere løftkilder og med trygg utelanding.</a:t>
            </a:r>
          </a:p>
          <a:p>
            <a:endParaRPr lang="nb-NO" dirty="0"/>
          </a:p>
          <a:p>
            <a:endParaRPr lang="en-NO" dirty="0"/>
          </a:p>
        </p:txBody>
      </p:sp>
    </p:spTree>
    <p:extLst>
      <p:ext uri="{BB962C8B-B14F-4D97-AF65-F5344CB8AC3E}">
        <p14:creationId xmlns:p14="http://schemas.microsoft.com/office/powerpoint/2010/main" val="35917491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C3AFC9C2C476C43A0EBC83FD12C3506" ma:contentTypeVersion="14" ma:contentTypeDescription="Opprett et nytt dokument." ma:contentTypeScope="" ma:versionID="0e1c2720254445e16c1da0b9503ac3bc">
  <xsd:schema xmlns:xsd="http://www.w3.org/2001/XMLSchema" xmlns:xs="http://www.w3.org/2001/XMLSchema" xmlns:p="http://schemas.microsoft.com/office/2006/metadata/properties" xmlns:ns2="0407ded1-0cca-4a9c-a9ed-3adc42b62707" xmlns:ns3="1b3efd35-8258-464b-ae98-a25615be8447" targetNamespace="http://schemas.microsoft.com/office/2006/metadata/properties" ma:root="true" ma:fieldsID="012fcfd5f93720eacea84110af04aee0" ns2:_="" ns3:_="">
    <xsd:import namespace="0407ded1-0cca-4a9c-a9ed-3adc42b62707"/>
    <xsd:import namespace="1b3efd35-8258-464b-ae98-a25615be84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07ded1-0cca-4a9c-a9ed-3adc42b62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3efd35-8258-464b-ae98-a25615be8447"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AE99786-2BA5-4F0B-84AC-CFD3C71D0BB3}">
  <ds:schemaRefs>
    <ds:schemaRef ds:uri="http://schemas.microsoft.com/sharepoint/v3/contenttype/forms"/>
  </ds:schemaRefs>
</ds:datastoreItem>
</file>

<file path=customXml/itemProps2.xml><?xml version="1.0" encoding="utf-8"?>
<ds:datastoreItem xmlns:ds="http://schemas.openxmlformats.org/officeDocument/2006/customXml" ds:itemID="{2DE68815-C226-4DDB-BA1E-9385B85627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07ded1-0cca-4a9c-a9ed-3adc42b62707"/>
    <ds:schemaRef ds:uri="1b3efd35-8258-464b-ae98-a25615be84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2BA7DE-E3A6-40E1-AC32-8AB73D607188}">
  <ds:schemaRefs>
    <ds:schemaRef ds:uri="http://www.w3.org/XML/1998/namespace"/>
    <ds:schemaRef ds:uri="0407ded1-0cca-4a9c-a9ed-3adc42b62707"/>
    <ds:schemaRef ds:uri="http://schemas.microsoft.com/office/2006/metadata/properties"/>
    <ds:schemaRef ds:uri="http://purl.org/dc/dcmitype/"/>
    <ds:schemaRef ds:uri="http://schemas.microsoft.com/office/2006/documentManagement/types"/>
    <ds:schemaRef ds:uri="http://purl.org/dc/elements/1.1/"/>
    <ds:schemaRef ds:uri="http://purl.org/dc/terms/"/>
    <ds:schemaRef ds:uri="http://schemas.microsoft.com/office/infopath/2007/PartnerControls"/>
    <ds:schemaRef ds:uri="http://schemas.openxmlformats.org/package/2006/metadata/core-properties"/>
    <ds:schemaRef ds:uri="1b3efd35-8258-464b-ae98-a25615be8447"/>
  </ds:schemaRefs>
</ds:datastoreItem>
</file>

<file path=docProps/app.xml><?xml version="1.0" encoding="utf-8"?>
<Properties xmlns="http://schemas.openxmlformats.org/officeDocument/2006/extended-properties" xmlns:vt="http://schemas.openxmlformats.org/officeDocument/2006/docPropsVTypes">
  <Template/>
  <TotalTime>17427</TotalTime>
  <Words>3641</Words>
  <Application>Microsoft Office PowerPoint</Application>
  <PresentationFormat>Widescreen</PresentationFormat>
  <Paragraphs>349</Paragraphs>
  <Slides>31</Slides>
  <Notes>26</Notes>
  <HiddenSlides>1</HiddenSlides>
  <MMClips>0</MMClips>
  <ScaleCrop>false</ScaleCrop>
  <HeadingPairs>
    <vt:vector size="8" baseType="variant">
      <vt:variant>
        <vt:lpstr>Brukte skrifter</vt:lpstr>
      </vt:variant>
      <vt:variant>
        <vt:i4>4</vt:i4>
      </vt:variant>
      <vt:variant>
        <vt:lpstr>Tema</vt:lpstr>
      </vt:variant>
      <vt:variant>
        <vt:i4>2</vt:i4>
      </vt:variant>
      <vt:variant>
        <vt:lpstr>Innebygde OLE-servere</vt:lpstr>
      </vt:variant>
      <vt:variant>
        <vt:i4>1</vt:i4>
      </vt:variant>
      <vt:variant>
        <vt:lpstr>Lysbildetitler</vt:lpstr>
      </vt:variant>
      <vt:variant>
        <vt:i4>31</vt:i4>
      </vt:variant>
    </vt:vector>
  </HeadingPairs>
  <TitlesOfParts>
    <vt:vector size="38" baseType="lpstr">
      <vt:lpstr>Arial</vt:lpstr>
      <vt:lpstr>Calibri</vt:lpstr>
      <vt:lpstr>Calibri Light</vt:lpstr>
      <vt:lpstr>Times</vt:lpstr>
      <vt:lpstr>Office Theme</vt:lpstr>
      <vt:lpstr>1_Office Theme</vt:lpstr>
      <vt:lpstr>Worksheet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Manager/>
  <Company>NLF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Lover og regler</dc:title>
  <dc:subject>Undervisning PP2 - Lover og Regler</dc:subject>
  <dc:creator>Tormod Sandtorv</dc:creator>
  <cp:keywords>paragliding, PP2, kurs, NLF</cp:keywords>
  <dc:description>Lager for BHPK kurs</dc:description>
  <cp:lastModifiedBy>Nilsen, Trond</cp:lastModifiedBy>
  <cp:revision>93</cp:revision>
  <dcterms:created xsi:type="dcterms:W3CDTF">2021-07-31T13:58:55Z</dcterms:created>
  <dcterms:modified xsi:type="dcterms:W3CDTF">2024-01-19T09:05:34Z</dcterms:modified>
  <cp:category>Paragliding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0x0101003C3AFC9C2C476C43A0EBC83FD12C3506</vt:lpwstr>
  </property>
</Properties>
</file>