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4"/>
  </p:sldMasterIdLst>
  <p:notesMasterIdLst>
    <p:notesMasterId r:id="rId18"/>
  </p:notesMasterIdLst>
  <p:sldIdLst>
    <p:sldId id="285" r:id="rId5"/>
    <p:sldId id="258" r:id="rId6"/>
    <p:sldId id="346" r:id="rId7"/>
    <p:sldId id="345" r:id="rId8"/>
    <p:sldId id="347" r:id="rId9"/>
    <p:sldId id="354" r:id="rId10"/>
    <p:sldId id="348" r:id="rId11"/>
    <p:sldId id="353" r:id="rId12"/>
    <p:sldId id="349" r:id="rId13"/>
    <p:sldId id="350" r:id="rId14"/>
    <p:sldId id="351" r:id="rId15"/>
    <p:sldId id="352" r:id="rId16"/>
    <p:sldId id="356" r:id="rId1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B8DDC0-DB34-10A7-F53E-E524FE7514E1}" name="Nilsen, Trond" initials="NT" userId="S::Trond.Nilsen@nlf.no::4bdc31f0-6004-4140-b18f-027a1fab1d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CB5"/>
    <a:srgbClr val="7A9CA7"/>
    <a:srgbClr val="FF0000"/>
    <a:srgbClr val="A56940"/>
    <a:srgbClr val="C39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4FA242-A637-41BB-A4E3-0484D83CECF2}" v="14" dt="2024-01-19T13:28:33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06"/>
    <p:restoredTop sz="67970" autoAdjust="0"/>
  </p:normalViewPr>
  <p:slideViewPr>
    <p:cSldViewPr snapToGrid="0" snapToObjects="1">
      <p:cViewPr varScale="1">
        <p:scale>
          <a:sx n="77" d="100"/>
          <a:sy n="77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sen, Trond" userId="4bdc31f0-6004-4140-b18f-027a1fab1d44" providerId="ADAL" clId="{7D4FA242-A637-41BB-A4E3-0484D83CECF2}"/>
    <pc:docChg chg="undo redo custSel modSld">
      <pc:chgData name="Nilsen, Trond" userId="4bdc31f0-6004-4140-b18f-027a1fab1d44" providerId="ADAL" clId="{7D4FA242-A637-41BB-A4E3-0484D83CECF2}" dt="2024-01-19T13:29:04.186" v="175" actId="6549"/>
      <pc:docMkLst>
        <pc:docMk/>
      </pc:docMkLst>
      <pc:sldChg chg="modSp">
        <pc:chgData name="Nilsen, Trond" userId="4bdc31f0-6004-4140-b18f-027a1fab1d44" providerId="ADAL" clId="{7D4FA242-A637-41BB-A4E3-0484D83CECF2}" dt="2024-01-19T13:01:17.529" v="4" actId="14100"/>
        <pc:sldMkLst>
          <pc:docMk/>
          <pc:sldMk cId="1069700105" sldId="258"/>
        </pc:sldMkLst>
        <pc:picChg chg="mod">
          <ac:chgData name="Nilsen, Trond" userId="4bdc31f0-6004-4140-b18f-027a1fab1d44" providerId="ADAL" clId="{7D4FA242-A637-41BB-A4E3-0484D83CECF2}" dt="2024-01-19T13:01:17.529" v="4" actId="14100"/>
          <ac:picMkLst>
            <pc:docMk/>
            <pc:sldMk cId="1069700105" sldId="258"/>
            <ac:picMk id="1026" creationId="{1EA8D0A7-BE3A-100A-E607-40D6488EFD96}"/>
          </ac:picMkLst>
        </pc:picChg>
      </pc:sldChg>
      <pc:sldChg chg="modSp mod">
        <pc:chgData name="Nilsen, Trond" userId="4bdc31f0-6004-4140-b18f-027a1fab1d44" providerId="ADAL" clId="{7D4FA242-A637-41BB-A4E3-0484D83CECF2}" dt="2024-01-19T13:04:26.407" v="38" actId="20577"/>
        <pc:sldMkLst>
          <pc:docMk/>
          <pc:sldMk cId="4054546563" sldId="347"/>
        </pc:sldMkLst>
        <pc:spChg chg="mod">
          <ac:chgData name="Nilsen, Trond" userId="4bdc31f0-6004-4140-b18f-027a1fab1d44" providerId="ADAL" clId="{7D4FA242-A637-41BB-A4E3-0484D83CECF2}" dt="2024-01-19T13:04:26.407" v="38" actId="20577"/>
          <ac:spMkLst>
            <pc:docMk/>
            <pc:sldMk cId="4054546563" sldId="347"/>
            <ac:spMk id="2" creationId="{0F37FD28-442C-59BB-1EE7-51B1FC1A2C35}"/>
          </ac:spMkLst>
        </pc:spChg>
        <pc:spChg chg="mod">
          <ac:chgData name="Nilsen, Trond" userId="4bdc31f0-6004-4140-b18f-027a1fab1d44" providerId="ADAL" clId="{7D4FA242-A637-41BB-A4E3-0484D83CECF2}" dt="2024-01-19T13:03:47.788" v="35" actId="20577"/>
          <ac:spMkLst>
            <pc:docMk/>
            <pc:sldMk cId="4054546563" sldId="347"/>
            <ac:spMk id="11" creationId="{8D814932-BBF3-5AF9-08AB-3ABB019A6E34}"/>
          </ac:spMkLst>
        </pc:spChg>
      </pc:sldChg>
      <pc:sldChg chg="modSp mod">
        <pc:chgData name="Nilsen, Trond" userId="4bdc31f0-6004-4140-b18f-027a1fab1d44" providerId="ADAL" clId="{7D4FA242-A637-41BB-A4E3-0484D83CECF2}" dt="2024-01-19T13:07:19.006" v="88" actId="20577"/>
        <pc:sldMkLst>
          <pc:docMk/>
          <pc:sldMk cId="1993232872" sldId="348"/>
        </pc:sldMkLst>
        <pc:spChg chg="mod">
          <ac:chgData name="Nilsen, Trond" userId="4bdc31f0-6004-4140-b18f-027a1fab1d44" providerId="ADAL" clId="{7D4FA242-A637-41BB-A4E3-0484D83CECF2}" dt="2024-01-19T13:07:02.394" v="83" actId="113"/>
          <ac:spMkLst>
            <pc:docMk/>
            <pc:sldMk cId="1993232872" sldId="348"/>
            <ac:spMk id="2" creationId="{0F37FD28-442C-59BB-1EE7-51B1FC1A2C35}"/>
          </ac:spMkLst>
        </pc:spChg>
        <pc:spChg chg="mod">
          <ac:chgData name="Nilsen, Trond" userId="4bdc31f0-6004-4140-b18f-027a1fab1d44" providerId="ADAL" clId="{7D4FA242-A637-41BB-A4E3-0484D83CECF2}" dt="2024-01-19T13:07:19.006" v="88" actId="20577"/>
          <ac:spMkLst>
            <pc:docMk/>
            <pc:sldMk cId="1993232872" sldId="348"/>
            <ac:spMk id="11" creationId="{8D814932-BBF3-5AF9-08AB-3ABB019A6E34}"/>
          </ac:spMkLst>
        </pc:spChg>
      </pc:sldChg>
      <pc:sldChg chg="addSp delSp modSp mod">
        <pc:chgData name="Nilsen, Trond" userId="4bdc31f0-6004-4140-b18f-027a1fab1d44" providerId="ADAL" clId="{7D4FA242-A637-41BB-A4E3-0484D83CECF2}" dt="2024-01-19T13:13:37.676" v="112" actId="20577"/>
        <pc:sldMkLst>
          <pc:docMk/>
          <pc:sldMk cId="2825950134" sldId="349"/>
        </pc:sldMkLst>
        <pc:spChg chg="mod">
          <ac:chgData name="Nilsen, Trond" userId="4bdc31f0-6004-4140-b18f-027a1fab1d44" providerId="ADAL" clId="{7D4FA242-A637-41BB-A4E3-0484D83CECF2}" dt="2024-01-19T13:13:37.676" v="112" actId="20577"/>
          <ac:spMkLst>
            <pc:docMk/>
            <pc:sldMk cId="2825950134" sldId="349"/>
            <ac:spMk id="3" creationId="{3C1030B1-04B7-946F-9BD4-DD8C6FBEB68D}"/>
          </ac:spMkLst>
        </pc:spChg>
        <pc:picChg chg="add mod">
          <ac:chgData name="Nilsen, Trond" userId="4bdc31f0-6004-4140-b18f-027a1fab1d44" providerId="ADAL" clId="{7D4FA242-A637-41BB-A4E3-0484D83CECF2}" dt="2024-01-19T13:12:59.768" v="101" actId="1076"/>
          <ac:picMkLst>
            <pc:docMk/>
            <pc:sldMk cId="2825950134" sldId="349"/>
            <ac:picMk id="5" creationId="{A2C77614-0110-6351-FC9C-C49B45E612A9}"/>
          </ac:picMkLst>
        </pc:picChg>
        <pc:picChg chg="del">
          <ac:chgData name="Nilsen, Trond" userId="4bdc31f0-6004-4140-b18f-027a1fab1d44" providerId="ADAL" clId="{7D4FA242-A637-41BB-A4E3-0484D83CECF2}" dt="2024-01-19T13:09:58.055" v="94" actId="478"/>
          <ac:picMkLst>
            <pc:docMk/>
            <pc:sldMk cId="2825950134" sldId="349"/>
            <ac:picMk id="2050" creationId="{84CA59D7-6098-169E-5ADD-70084470AB90}"/>
          </ac:picMkLst>
        </pc:picChg>
      </pc:sldChg>
      <pc:sldChg chg="addSp delSp modSp mod">
        <pc:chgData name="Nilsen, Trond" userId="4bdc31f0-6004-4140-b18f-027a1fab1d44" providerId="ADAL" clId="{7D4FA242-A637-41BB-A4E3-0484D83CECF2}" dt="2024-01-19T13:15:42.836" v="122" actId="962"/>
        <pc:sldMkLst>
          <pc:docMk/>
          <pc:sldMk cId="2312481700" sldId="350"/>
        </pc:sldMkLst>
        <pc:spChg chg="mod">
          <ac:chgData name="Nilsen, Trond" userId="4bdc31f0-6004-4140-b18f-027a1fab1d44" providerId="ADAL" clId="{7D4FA242-A637-41BB-A4E3-0484D83CECF2}" dt="2024-01-19T13:13:54.564" v="115" actId="20577"/>
          <ac:spMkLst>
            <pc:docMk/>
            <pc:sldMk cId="2312481700" sldId="350"/>
            <ac:spMk id="3" creationId="{EFC4B82E-FBE5-B3C4-DD18-230ED10C67AA}"/>
          </ac:spMkLst>
        </pc:spChg>
        <pc:picChg chg="add mod">
          <ac:chgData name="Nilsen, Trond" userId="4bdc31f0-6004-4140-b18f-027a1fab1d44" providerId="ADAL" clId="{7D4FA242-A637-41BB-A4E3-0484D83CECF2}" dt="2024-01-19T13:15:42.836" v="122" actId="962"/>
          <ac:picMkLst>
            <pc:docMk/>
            <pc:sldMk cId="2312481700" sldId="350"/>
            <ac:picMk id="5" creationId="{D1F857E5-050F-453A-33BD-9639DAE5D89C}"/>
          </ac:picMkLst>
        </pc:picChg>
        <pc:picChg chg="del">
          <ac:chgData name="Nilsen, Trond" userId="4bdc31f0-6004-4140-b18f-027a1fab1d44" providerId="ADAL" clId="{7D4FA242-A637-41BB-A4E3-0484D83CECF2}" dt="2024-01-19T13:14:25.167" v="116" actId="478"/>
          <ac:picMkLst>
            <pc:docMk/>
            <pc:sldMk cId="2312481700" sldId="350"/>
            <ac:picMk id="3074" creationId="{8AF88E75-C577-0B07-A40D-A1948E17B0B4}"/>
          </ac:picMkLst>
        </pc:picChg>
      </pc:sldChg>
      <pc:sldChg chg="addSp delSp modSp mod">
        <pc:chgData name="Nilsen, Trond" userId="4bdc31f0-6004-4140-b18f-027a1fab1d44" providerId="ADAL" clId="{7D4FA242-A637-41BB-A4E3-0484D83CECF2}" dt="2024-01-19T13:25:52.185" v="128" actId="1076"/>
        <pc:sldMkLst>
          <pc:docMk/>
          <pc:sldMk cId="2120989300" sldId="351"/>
        </pc:sldMkLst>
        <pc:picChg chg="add mod">
          <ac:chgData name="Nilsen, Trond" userId="4bdc31f0-6004-4140-b18f-027a1fab1d44" providerId="ADAL" clId="{7D4FA242-A637-41BB-A4E3-0484D83CECF2}" dt="2024-01-19T13:25:52.185" v="128" actId="1076"/>
          <ac:picMkLst>
            <pc:docMk/>
            <pc:sldMk cId="2120989300" sldId="351"/>
            <ac:picMk id="5" creationId="{D44891BA-1386-0CB3-8645-A4D8E764D39D}"/>
          </ac:picMkLst>
        </pc:picChg>
        <pc:picChg chg="del">
          <ac:chgData name="Nilsen, Trond" userId="4bdc31f0-6004-4140-b18f-027a1fab1d44" providerId="ADAL" clId="{7D4FA242-A637-41BB-A4E3-0484D83CECF2}" dt="2024-01-19T13:25:43.278" v="123" actId="478"/>
          <ac:picMkLst>
            <pc:docMk/>
            <pc:sldMk cId="2120989300" sldId="351"/>
            <ac:picMk id="5122" creationId="{CB5AF33A-64C3-6F5F-7E0B-7F098BACCAAF}"/>
          </ac:picMkLst>
        </pc:picChg>
      </pc:sldChg>
      <pc:sldChg chg="addSp delSp modSp mod">
        <pc:chgData name="Nilsen, Trond" userId="4bdc31f0-6004-4140-b18f-027a1fab1d44" providerId="ADAL" clId="{7D4FA242-A637-41BB-A4E3-0484D83CECF2}" dt="2024-01-19T13:28:52.589" v="173" actId="6549"/>
        <pc:sldMkLst>
          <pc:docMk/>
          <pc:sldMk cId="1230297974" sldId="352"/>
        </pc:sldMkLst>
        <pc:spChg chg="mod">
          <ac:chgData name="Nilsen, Trond" userId="4bdc31f0-6004-4140-b18f-027a1fab1d44" providerId="ADAL" clId="{7D4FA242-A637-41BB-A4E3-0484D83CECF2}" dt="2024-01-19T13:28:52.589" v="173" actId="6549"/>
          <ac:spMkLst>
            <pc:docMk/>
            <pc:sldMk cId="1230297974" sldId="352"/>
            <ac:spMk id="3" creationId="{9DFA3988-D113-2A78-55FB-8D882CB2CB0B}"/>
          </ac:spMkLst>
        </pc:spChg>
        <pc:picChg chg="add mod">
          <ac:chgData name="Nilsen, Trond" userId="4bdc31f0-6004-4140-b18f-027a1fab1d44" providerId="ADAL" clId="{7D4FA242-A637-41BB-A4E3-0484D83CECF2}" dt="2024-01-19T13:28:39.741" v="166" actId="1076"/>
          <ac:picMkLst>
            <pc:docMk/>
            <pc:sldMk cId="1230297974" sldId="352"/>
            <ac:picMk id="4" creationId="{781A4BB5-AD81-832C-6F98-8900A6A192F6}"/>
          </ac:picMkLst>
        </pc:picChg>
        <pc:picChg chg="del mod">
          <ac:chgData name="Nilsen, Trond" userId="4bdc31f0-6004-4140-b18f-027a1fab1d44" providerId="ADAL" clId="{7D4FA242-A637-41BB-A4E3-0484D83CECF2}" dt="2024-01-19T13:27:25.438" v="161" actId="478"/>
          <ac:picMkLst>
            <pc:docMk/>
            <pc:sldMk cId="1230297974" sldId="352"/>
            <ac:picMk id="4098" creationId="{0451F262-9DAC-9FBB-7884-16BFAB2E453D}"/>
          </ac:picMkLst>
        </pc:picChg>
      </pc:sldChg>
      <pc:sldChg chg="modSp mod">
        <pc:chgData name="Nilsen, Trond" userId="4bdc31f0-6004-4140-b18f-027a1fab1d44" providerId="ADAL" clId="{7D4FA242-A637-41BB-A4E3-0484D83CECF2}" dt="2024-01-19T13:09:24.097" v="91" actId="1076"/>
        <pc:sldMkLst>
          <pc:docMk/>
          <pc:sldMk cId="3348792606" sldId="353"/>
        </pc:sldMkLst>
        <pc:spChg chg="mod">
          <ac:chgData name="Nilsen, Trond" userId="4bdc31f0-6004-4140-b18f-027a1fab1d44" providerId="ADAL" clId="{7D4FA242-A637-41BB-A4E3-0484D83CECF2}" dt="2024-01-19T13:09:24.097" v="91" actId="1076"/>
          <ac:spMkLst>
            <pc:docMk/>
            <pc:sldMk cId="3348792606" sldId="353"/>
            <ac:spMk id="5" creationId="{1BC93D87-925A-3817-A4B3-24631D25889C}"/>
          </ac:spMkLst>
        </pc:spChg>
      </pc:sldChg>
      <pc:sldChg chg="modSp mod">
        <pc:chgData name="Nilsen, Trond" userId="4bdc31f0-6004-4140-b18f-027a1fab1d44" providerId="ADAL" clId="{7D4FA242-A637-41BB-A4E3-0484D83CECF2}" dt="2024-01-19T13:06:18.622" v="55" actId="1076"/>
        <pc:sldMkLst>
          <pc:docMk/>
          <pc:sldMk cId="3280253976" sldId="354"/>
        </pc:sldMkLst>
        <pc:spChg chg="mod">
          <ac:chgData name="Nilsen, Trond" userId="4bdc31f0-6004-4140-b18f-027a1fab1d44" providerId="ADAL" clId="{7D4FA242-A637-41BB-A4E3-0484D83CECF2}" dt="2024-01-19T13:06:18.622" v="55" actId="1076"/>
          <ac:spMkLst>
            <pc:docMk/>
            <pc:sldMk cId="3280253976" sldId="354"/>
            <ac:spMk id="2" creationId="{22BE2798-738C-D25E-0155-53563F499C35}"/>
          </ac:spMkLst>
        </pc:spChg>
        <pc:spChg chg="mod">
          <ac:chgData name="Nilsen, Trond" userId="4bdc31f0-6004-4140-b18f-027a1fab1d44" providerId="ADAL" clId="{7D4FA242-A637-41BB-A4E3-0484D83CECF2}" dt="2024-01-19T13:06:15.498" v="54" actId="1076"/>
          <ac:spMkLst>
            <pc:docMk/>
            <pc:sldMk cId="3280253976" sldId="354"/>
            <ac:spMk id="3" creationId="{C714414D-C711-5FDB-31EC-55B17AE81D7E}"/>
          </ac:spMkLst>
        </pc:spChg>
      </pc:sldChg>
      <pc:sldChg chg="modSp mod">
        <pc:chgData name="Nilsen, Trond" userId="4bdc31f0-6004-4140-b18f-027a1fab1d44" providerId="ADAL" clId="{7D4FA242-A637-41BB-A4E3-0484D83CECF2}" dt="2024-01-19T13:29:04.186" v="175" actId="6549"/>
        <pc:sldMkLst>
          <pc:docMk/>
          <pc:sldMk cId="646291838" sldId="356"/>
        </pc:sldMkLst>
        <pc:spChg chg="mod">
          <ac:chgData name="Nilsen, Trond" userId="4bdc31f0-6004-4140-b18f-027a1fab1d44" providerId="ADAL" clId="{7D4FA242-A637-41BB-A4E3-0484D83CECF2}" dt="2024-01-19T13:29:04.186" v="175" actId="6549"/>
          <ac:spMkLst>
            <pc:docMk/>
            <pc:sldMk cId="646291838" sldId="356"/>
            <ac:spMk id="11" creationId="{8D814932-BBF3-5AF9-08AB-3ABB019A6E3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21E30-DB01-0F4A-AF4E-5A730E80F3CE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4D0A515-DCC8-7940-A92F-A5363B43CA49}">
      <dgm:prSet phldrT="[Tekst]" custT="1"/>
      <dgm:spPr>
        <a:solidFill>
          <a:srgbClr val="92D050"/>
        </a:solidFill>
      </dgm:spPr>
      <dgm:t>
        <a:bodyPr/>
        <a:lstStyle/>
        <a:p>
          <a:r>
            <a:rPr lang="nb-NO" sz="2000" b="1" dirty="0">
              <a:solidFill>
                <a:schemeClr val="tx1"/>
              </a:solidFill>
            </a:rPr>
            <a:t>Luftvett</a:t>
          </a:r>
        </a:p>
      </dgm:t>
    </dgm:pt>
    <dgm:pt modelId="{8B77B26D-0E23-9047-84E5-9C57FA66F70A}" type="parTrans" cxnId="{9B6ECDCA-6EC8-B240-BEA5-C7D8AFAC4491}">
      <dgm:prSet/>
      <dgm:spPr/>
      <dgm:t>
        <a:bodyPr/>
        <a:lstStyle/>
        <a:p>
          <a:endParaRPr lang="nb-NO"/>
        </a:p>
      </dgm:t>
    </dgm:pt>
    <dgm:pt modelId="{C505168D-52B6-074F-9F82-1A27F8BD7C7F}" type="sibTrans" cxnId="{9B6ECDCA-6EC8-B240-BEA5-C7D8AFAC4491}">
      <dgm:prSet/>
      <dgm:spPr/>
      <dgm:t>
        <a:bodyPr/>
        <a:lstStyle/>
        <a:p>
          <a:endParaRPr lang="nb-NO"/>
        </a:p>
      </dgm:t>
    </dgm:pt>
    <dgm:pt modelId="{56337C99-07AE-F149-A29B-38DA44273104}">
      <dgm:prSet phldrT="[Tekst]" custT="1"/>
      <dgm:spPr/>
      <dgm:t>
        <a:bodyPr/>
        <a:lstStyle/>
        <a:p>
          <a:r>
            <a:rPr lang="nb-NO" sz="1400" dirty="0"/>
            <a:t>Lover og regler</a:t>
          </a:r>
        </a:p>
      </dgm:t>
    </dgm:pt>
    <dgm:pt modelId="{D1B4B041-213A-6B4D-8D42-37699CB4E601}" type="parTrans" cxnId="{DE814C6D-2FD4-6B45-9EC6-A9FFFAB05F01}">
      <dgm:prSet/>
      <dgm:spPr/>
      <dgm:t>
        <a:bodyPr/>
        <a:lstStyle/>
        <a:p>
          <a:endParaRPr lang="nb-NO"/>
        </a:p>
      </dgm:t>
    </dgm:pt>
    <dgm:pt modelId="{4FA5A79A-9BA0-1342-BC67-C2115E03C07E}" type="sibTrans" cxnId="{DE814C6D-2FD4-6B45-9EC6-A9FFFAB05F01}">
      <dgm:prSet/>
      <dgm:spPr/>
      <dgm:t>
        <a:bodyPr/>
        <a:lstStyle/>
        <a:p>
          <a:endParaRPr lang="nb-NO"/>
        </a:p>
      </dgm:t>
    </dgm:pt>
    <dgm:pt modelId="{8F57CCA4-6F6D-B74D-A6B8-B3D0A579F718}">
      <dgm:prSet phldrT="[Tekst]" custT="1"/>
      <dgm:spPr/>
      <dgm:t>
        <a:bodyPr/>
        <a:lstStyle/>
        <a:p>
          <a:r>
            <a:rPr lang="nb-NO" sz="1400" dirty="0"/>
            <a:t>Praktisk flyging</a:t>
          </a:r>
        </a:p>
      </dgm:t>
    </dgm:pt>
    <dgm:pt modelId="{7224E416-6C8F-2E48-9789-3A9AFF809489}" type="parTrans" cxnId="{233FD41C-46FD-E94B-87D4-1C695E996C31}">
      <dgm:prSet/>
      <dgm:spPr/>
      <dgm:t>
        <a:bodyPr/>
        <a:lstStyle/>
        <a:p>
          <a:endParaRPr lang="nb-NO"/>
        </a:p>
      </dgm:t>
    </dgm:pt>
    <dgm:pt modelId="{6F764CFE-F2CA-7A44-92AA-673AF07C2110}" type="sibTrans" cxnId="{233FD41C-46FD-E94B-87D4-1C695E996C31}">
      <dgm:prSet/>
      <dgm:spPr/>
      <dgm:t>
        <a:bodyPr/>
        <a:lstStyle/>
        <a:p>
          <a:endParaRPr lang="nb-NO"/>
        </a:p>
      </dgm:t>
    </dgm:pt>
    <dgm:pt modelId="{AD22E4AD-F5BE-3647-A733-AF880A96EDC3}">
      <dgm:prSet phldrT="[Tekst]" custT="1"/>
      <dgm:spPr/>
      <dgm:t>
        <a:bodyPr/>
        <a:lstStyle/>
        <a:p>
          <a:r>
            <a:rPr lang="nb-NO" sz="1400" dirty="0"/>
            <a:t>Førstehjelp</a:t>
          </a:r>
        </a:p>
      </dgm:t>
    </dgm:pt>
    <dgm:pt modelId="{2E45861F-9B67-4F48-A2FC-D6F350BCA84B}" type="parTrans" cxnId="{94D1D70C-FE7B-EA41-8168-80682A6C67CE}">
      <dgm:prSet/>
      <dgm:spPr/>
      <dgm:t>
        <a:bodyPr/>
        <a:lstStyle/>
        <a:p>
          <a:endParaRPr lang="nb-NO"/>
        </a:p>
      </dgm:t>
    </dgm:pt>
    <dgm:pt modelId="{005AD67A-D7FA-0A48-82EB-2ABE8B873CFC}" type="sibTrans" cxnId="{94D1D70C-FE7B-EA41-8168-80682A6C67CE}">
      <dgm:prSet/>
      <dgm:spPr/>
      <dgm:t>
        <a:bodyPr/>
        <a:lstStyle/>
        <a:p>
          <a:endParaRPr lang="nb-NO"/>
        </a:p>
      </dgm:t>
    </dgm:pt>
    <dgm:pt modelId="{35B5872C-317E-CC4E-A98A-6660A886264A}">
      <dgm:prSet phldrT="[Tekst]" custT="1"/>
      <dgm:spPr/>
      <dgm:t>
        <a:bodyPr/>
        <a:lstStyle/>
        <a:p>
          <a:r>
            <a:rPr lang="nb-NO" sz="1400" dirty="0"/>
            <a:t>Aero- dynamikk</a:t>
          </a:r>
        </a:p>
      </dgm:t>
    </dgm:pt>
    <dgm:pt modelId="{1E7C74CF-918C-9944-BE5F-5F562B28A883}" type="parTrans" cxnId="{5100CC82-7560-9F49-B21A-29D5FF6725DB}">
      <dgm:prSet/>
      <dgm:spPr/>
      <dgm:t>
        <a:bodyPr/>
        <a:lstStyle/>
        <a:p>
          <a:endParaRPr lang="nb-NO"/>
        </a:p>
      </dgm:t>
    </dgm:pt>
    <dgm:pt modelId="{AF9DFC99-9852-5B42-820E-D2A17F4C55FC}" type="sibTrans" cxnId="{5100CC82-7560-9F49-B21A-29D5FF6725DB}">
      <dgm:prSet/>
      <dgm:spPr/>
      <dgm:t>
        <a:bodyPr/>
        <a:lstStyle/>
        <a:p>
          <a:endParaRPr lang="nb-NO"/>
        </a:p>
      </dgm:t>
    </dgm:pt>
    <dgm:pt modelId="{7695929A-F8B4-C04E-9E50-BC5B7C382096}">
      <dgm:prSet phldrT="[Tekst]" custT="1"/>
      <dgm:spPr/>
      <dgm:t>
        <a:bodyPr/>
        <a:lstStyle/>
        <a:p>
          <a:r>
            <a:rPr lang="nb-NO" sz="1400" dirty="0"/>
            <a:t>Meteorologi</a:t>
          </a:r>
        </a:p>
      </dgm:t>
    </dgm:pt>
    <dgm:pt modelId="{FB383A0C-6851-8047-958C-2EDB9A408610}" type="parTrans" cxnId="{ECB942CD-4BB7-C146-9701-BB7BC5E1DA6D}">
      <dgm:prSet/>
      <dgm:spPr/>
      <dgm:t>
        <a:bodyPr/>
        <a:lstStyle/>
        <a:p>
          <a:endParaRPr lang="nb-NO"/>
        </a:p>
      </dgm:t>
    </dgm:pt>
    <dgm:pt modelId="{2401A3B7-ABE8-A945-BC27-D6016801C0DC}" type="sibTrans" cxnId="{ECB942CD-4BB7-C146-9701-BB7BC5E1DA6D}">
      <dgm:prSet/>
      <dgm:spPr/>
      <dgm:t>
        <a:bodyPr/>
        <a:lstStyle/>
        <a:p>
          <a:endParaRPr lang="nb-NO"/>
        </a:p>
      </dgm:t>
    </dgm:pt>
    <dgm:pt modelId="{6FE2FBF8-82B6-CA4C-98C5-95221879A13C}">
      <dgm:prSet phldrT="[Tekst]" custT="1"/>
      <dgm:spPr/>
      <dgm:t>
        <a:bodyPr/>
        <a:lstStyle/>
        <a:p>
          <a:r>
            <a:rPr lang="nb-NO" sz="1400" dirty="0"/>
            <a:t>Material kunnskap</a:t>
          </a:r>
        </a:p>
      </dgm:t>
    </dgm:pt>
    <dgm:pt modelId="{4C20638F-0446-5D45-98A0-88B636548355}" type="parTrans" cxnId="{2DB74430-2D35-EF42-8ABD-DF092D962B3A}">
      <dgm:prSet/>
      <dgm:spPr/>
      <dgm:t>
        <a:bodyPr/>
        <a:lstStyle/>
        <a:p>
          <a:endParaRPr lang="nb-NO"/>
        </a:p>
      </dgm:t>
    </dgm:pt>
    <dgm:pt modelId="{E49A6D09-5344-EC4E-9A3E-DF19B08384DD}" type="sibTrans" cxnId="{2DB74430-2D35-EF42-8ABD-DF092D962B3A}">
      <dgm:prSet/>
      <dgm:spPr/>
      <dgm:t>
        <a:bodyPr/>
        <a:lstStyle/>
        <a:p>
          <a:endParaRPr lang="nb-NO"/>
        </a:p>
      </dgm:t>
    </dgm:pt>
    <dgm:pt modelId="{CBBD5E78-A993-D94E-9706-43C1C5D16CB8}" type="pres">
      <dgm:prSet presAssocID="{D8221E30-DB01-0F4A-AF4E-5A730E80F3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7431EB-29CB-F749-B964-4446F9AFF1CC}" type="pres">
      <dgm:prSet presAssocID="{C4D0A515-DCC8-7940-A92F-A5363B43CA49}" presName="centerShape" presStyleLbl="node0" presStyleIdx="0" presStyleCnt="1"/>
      <dgm:spPr/>
    </dgm:pt>
    <dgm:pt modelId="{6040A7DB-521F-C042-AC9C-3DF41C31114F}" type="pres">
      <dgm:prSet presAssocID="{56337C99-07AE-F149-A29B-38DA44273104}" presName="node" presStyleLbl="node1" presStyleIdx="0" presStyleCnt="6">
        <dgm:presLayoutVars>
          <dgm:bulletEnabled val="1"/>
        </dgm:presLayoutVars>
      </dgm:prSet>
      <dgm:spPr/>
    </dgm:pt>
    <dgm:pt modelId="{0AD90927-E4B2-D54C-9E74-DA932406A7E6}" type="pres">
      <dgm:prSet presAssocID="{56337C99-07AE-F149-A29B-38DA44273104}" presName="dummy" presStyleCnt="0"/>
      <dgm:spPr/>
    </dgm:pt>
    <dgm:pt modelId="{F65562BB-6E5D-C747-9702-BE9804F4BD87}" type="pres">
      <dgm:prSet presAssocID="{4FA5A79A-9BA0-1342-BC67-C2115E03C07E}" presName="sibTrans" presStyleLbl="sibTrans2D1" presStyleIdx="0" presStyleCnt="6"/>
      <dgm:spPr/>
    </dgm:pt>
    <dgm:pt modelId="{33E033EB-CC1D-6242-B581-A9E34679CA79}" type="pres">
      <dgm:prSet presAssocID="{8F57CCA4-6F6D-B74D-A6B8-B3D0A579F718}" presName="node" presStyleLbl="node1" presStyleIdx="1" presStyleCnt="6">
        <dgm:presLayoutVars>
          <dgm:bulletEnabled val="1"/>
        </dgm:presLayoutVars>
      </dgm:prSet>
      <dgm:spPr/>
    </dgm:pt>
    <dgm:pt modelId="{FD27C891-9A37-C546-B06B-A5E8EAA83114}" type="pres">
      <dgm:prSet presAssocID="{8F57CCA4-6F6D-B74D-A6B8-B3D0A579F718}" presName="dummy" presStyleCnt="0"/>
      <dgm:spPr/>
    </dgm:pt>
    <dgm:pt modelId="{C187BC91-CD6F-2544-8ACB-4365765511DF}" type="pres">
      <dgm:prSet presAssocID="{6F764CFE-F2CA-7A44-92AA-673AF07C2110}" presName="sibTrans" presStyleLbl="sibTrans2D1" presStyleIdx="1" presStyleCnt="6"/>
      <dgm:spPr/>
    </dgm:pt>
    <dgm:pt modelId="{E4F22120-864F-EC43-BA5E-53644663248E}" type="pres">
      <dgm:prSet presAssocID="{AD22E4AD-F5BE-3647-A733-AF880A96EDC3}" presName="node" presStyleLbl="node1" presStyleIdx="2" presStyleCnt="6">
        <dgm:presLayoutVars>
          <dgm:bulletEnabled val="1"/>
        </dgm:presLayoutVars>
      </dgm:prSet>
      <dgm:spPr/>
    </dgm:pt>
    <dgm:pt modelId="{BF64256D-EEB9-4D40-87F0-45F8440D651B}" type="pres">
      <dgm:prSet presAssocID="{AD22E4AD-F5BE-3647-A733-AF880A96EDC3}" presName="dummy" presStyleCnt="0"/>
      <dgm:spPr/>
    </dgm:pt>
    <dgm:pt modelId="{E79B3EF0-1F24-5442-BCD6-C88F5C7C8016}" type="pres">
      <dgm:prSet presAssocID="{005AD67A-D7FA-0A48-82EB-2ABE8B873CFC}" presName="sibTrans" presStyleLbl="sibTrans2D1" presStyleIdx="2" presStyleCnt="6"/>
      <dgm:spPr/>
    </dgm:pt>
    <dgm:pt modelId="{9F8643CD-604C-4146-9314-70477428734E}" type="pres">
      <dgm:prSet presAssocID="{35B5872C-317E-CC4E-A98A-6660A886264A}" presName="node" presStyleLbl="node1" presStyleIdx="3" presStyleCnt="6">
        <dgm:presLayoutVars>
          <dgm:bulletEnabled val="1"/>
        </dgm:presLayoutVars>
      </dgm:prSet>
      <dgm:spPr/>
    </dgm:pt>
    <dgm:pt modelId="{307C6130-A49B-0E48-8BCC-6A469AFAB60A}" type="pres">
      <dgm:prSet presAssocID="{35B5872C-317E-CC4E-A98A-6660A886264A}" presName="dummy" presStyleCnt="0"/>
      <dgm:spPr/>
    </dgm:pt>
    <dgm:pt modelId="{8F9C6663-37C6-5F4A-A13F-0D8F64573026}" type="pres">
      <dgm:prSet presAssocID="{AF9DFC99-9852-5B42-820E-D2A17F4C55FC}" presName="sibTrans" presStyleLbl="sibTrans2D1" presStyleIdx="3" presStyleCnt="6"/>
      <dgm:spPr/>
    </dgm:pt>
    <dgm:pt modelId="{5606CE2C-5E22-CE47-8819-67D7FF473436}" type="pres">
      <dgm:prSet presAssocID="{7695929A-F8B4-C04E-9E50-BC5B7C382096}" presName="node" presStyleLbl="node1" presStyleIdx="4" presStyleCnt="6">
        <dgm:presLayoutVars>
          <dgm:bulletEnabled val="1"/>
        </dgm:presLayoutVars>
      </dgm:prSet>
      <dgm:spPr/>
    </dgm:pt>
    <dgm:pt modelId="{4427D1C0-FC57-A145-B04D-CFE683488EBA}" type="pres">
      <dgm:prSet presAssocID="{7695929A-F8B4-C04E-9E50-BC5B7C382096}" presName="dummy" presStyleCnt="0"/>
      <dgm:spPr/>
    </dgm:pt>
    <dgm:pt modelId="{D96CA2FD-92A6-574E-8414-A7AFAD773C02}" type="pres">
      <dgm:prSet presAssocID="{2401A3B7-ABE8-A945-BC27-D6016801C0DC}" presName="sibTrans" presStyleLbl="sibTrans2D1" presStyleIdx="4" presStyleCnt="6"/>
      <dgm:spPr/>
    </dgm:pt>
    <dgm:pt modelId="{86B1F8DC-09E9-BF46-A8BC-58436BF226CA}" type="pres">
      <dgm:prSet presAssocID="{6FE2FBF8-82B6-CA4C-98C5-95221879A13C}" presName="node" presStyleLbl="node1" presStyleIdx="5" presStyleCnt="6">
        <dgm:presLayoutVars>
          <dgm:bulletEnabled val="1"/>
        </dgm:presLayoutVars>
      </dgm:prSet>
      <dgm:spPr/>
    </dgm:pt>
    <dgm:pt modelId="{AE5C408C-9922-004E-8E78-04F98D1BF61B}" type="pres">
      <dgm:prSet presAssocID="{6FE2FBF8-82B6-CA4C-98C5-95221879A13C}" presName="dummy" presStyleCnt="0"/>
      <dgm:spPr/>
    </dgm:pt>
    <dgm:pt modelId="{3353287F-1D46-004D-982E-6E1D7F255FE4}" type="pres">
      <dgm:prSet presAssocID="{E49A6D09-5344-EC4E-9A3E-DF19B08384DD}" presName="sibTrans" presStyleLbl="sibTrans2D1" presStyleIdx="5" presStyleCnt="6"/>
      <dgm:spPr/>
    </dgm:pt>
  </dgm:ptLst>
  <dgm:cxnLst>
    <dgm:cxn modelId="{94D1D70C-FE7B-EA41-8168-80682A6C67CE}" srcId="{C4D0A515-DCC8-7940-A92F-A5363B43CA49}" destId="{AD22E4AD-F5BE-3647-A733-AF880A96EDC3}" srcOrd="2" destOrd="0" parTransId="{2E45861F-9B67-4F48-A2FC-D6F350BCA84B}" sibTransId="{005AD67A-D7FA-0A48-82EB-2ABE8B873CFC}"/>
    <dgm:cxn modelId="{DE4DBE15-4A84-7E49-AADC-C0D2C600FC3A}" type="presOf" srcId="{C4D0A515-DCC8-7940-A92F-A5363B43CA49}" destId="{697431EB-29CB-F749-B964-4446F9AFF1CC}" srcOrd="0" destOrd="0" presId="urn:microsoft.com/office/officeart/2005/8/layout/radial6"/>
    <dgm:cxn modelId="{233FD41C-46FD-E94B-87D4-1C695E996C31}" srcId="{C4D0A515-DCC8-7940-A92F-A5363B43CA49}" destId="{8F57CCA4-6F6D-B74D-A6B8-B3D0A579F718}" srcOrd="1" destOrd="0" parTransId="{7224E416-6C8F-2E48-9789-3A9AFF809489}" sibTransId="{6F764CFE-F2CA-7A44-92AA-673AF07C2110}"/>
    <dgm:cxn modelId="{81558220-BF50-E34C-813C-712DE307BF7F}" type="presOf" srcId="{4FA5A79A-9BA0-1342-BC67-C2115E03C07E}" destId="{F65562BB-6E5D-C747-9702-BE9804F4BD87}" srcOrd="0" destOrd="0" presId="urn:microsoft.com/office/officeart/2005/8/layout/radial6"/>
    <dgm:cxn modelId="{FE4DCD20-14C1-9248-8DBD-877FD68FE3A1}" type="presOf" srcId="{005AD67A-D7FA-0A48-82EB-2ABE8B873CFC}" destId="{E79B3EF0-1F24-5442-BCD6-C88F5C7C8016}" srcOrd="0" destOrd="0" presId="urn:microsoft.com/office/officeart/2005/8/layout/radial6"/>
    <dgm:cxn modelId="{2DB74430-2D35-EF42-8ABD-DF092D962B3A}" srcId="{C4D0A515-DCC8-7940-A92F-A5363B43CA49}" destId="{6FE2FBF8-82B6-CA4C-98C5-95221879A13C}" srcOrd="5" destOrd="0" parTransId="{4C20638F-0446-5D45-98A0-88B636548355}" sibTransId="{E49A6D09-5344-EC4E-9A3E-DF19B08384DD}"/>
    <dgm:cxn modelId="{DE814C6D-2FD4-6B45-9EC6-A9FFFAB05F01}" srcId="{C4D0A515-DCC8-7940-A92F-A5363B43CA49}" destId="{56337C99-07AE-F149-A29B-38DA44273104}" srcOrd="0" destOrd="0" parTransId="{D1B4B041-213A-6B4D-8D42-37699CB4E601}" sibTransId="{4FA5A79A-9BA0-1342-BC67-C2115E03C07E}"/>
    <dgm:cxn modelId="{030A8280-DA3D-B841-B30C-CAC56569DEAA}" type="presOf" srcId="{8F57CCA4-6F6D-B74D-A6B8-B3D0A579F718}" destId="{33E033EB-CC1D-6242-B581-A9E34679CA79}" srcOrd="0" destOrd="0" presId="urn:microsoft.com/office/officeart/2005/8/layout/radial6"/>
    <dgm:cxn modelId="{5100CC82-7560-9F49-B21A-29D5FF6725DB}" srcId="{C4D0A515-DCC8-7940-A92F-A5363B43CA49}" destId="{35B5872C-317E-CC4E-A98A-6660A886264A}" srcOrd="3" destOrd="0" parTransId="{1E7C74CF-918C-9944-BE5F-5F562B28A883}" sibTransId="{AF9DFC99-9852-5B42-820E-D2A17F4C55FC}"/>
    <dgm:cxn modelId="{FA104484-C7C0-8444-8AC8-ED73D744E075}" type="presOf" srcId="{AF9DFC99-9852-5B42-820E-D2A17F4C55FC}" destId="{8F9C6663-37C6-5F4A-A13F-0D8F64573026}" srcOrd="0" destOrd="0" presId="urn:microsoft.com/office/officeart/2005/8/layout/radial6"/>
    <dgm:cxn modelId="{DFFB3B8E-5F0D-D24D-A2EF-AA5BBED3C913}" type="presOf" srcId="{6FE2FBF8-82B6-CA4C-98C5-95221879A13C}" destId="{86B1F8DC-09E9-BF46-A8BC-58436BF226CA}" srcOrd="0" destOrd="0" presId="urn:microsoft.com/office/officeart/2005/8/layout/radial6"/>
    <dgm:cxn modelId="{F611DA93-9521-6A4D-8B7D-06D6F40F07C0}" type="presOf" srcId="{56337C99-07AE-F149-A29B-38DA44273104}" destId="{6040A7DB-521F-C042-AC9C-3DF41C31114F}" srcOrd="0" destOrd="0" presId="urn:microsoft.com/office/officeart/2005/8/layout/radial6"/>
    <dgm:cxn modelId="{78235098-DBD5-D34E-9346-02A02D5A3552}" type="presOf" srcId="{35B5872C-317E-CC4E-A98A-6660A886264A}" destId="{9F8643CD-604C-4146-9314-70477428734E}" srcOrd="0" destOrd="0" presId="urn:microsoft.com/office/officeart/2005/8/layout/radial6"/>
    <dgm:cxn modelId="{0F1719B4-D3EA-2F46-859D-36CB6A48F08F}" type="presOf" srcId="{2401A3B7-ABE8-A945-BC27-D6016801C0DC}" destId="{D96CA2FD-92A6-574E-8414-A7AFAD773C02}" srcOrd="0" destOrd="0" presId="urn:microsoft.com/office/officeart/2005/8/layout/radial6"/>
    <dgm:cxn modelId="{9B6ECDCA-6EC8-B240-BEA5-C7D8AFAC4491}" srcId="{D8221E30-DB01-0F4A-AF4E-5A730E80F3CE}" destId="{C4D0A515-DCC8-7940-A92F-A5363B43CA49}" srcOrd="0" destOrd="0" parTransId="{8B77B26D-0E23-9047-84E5-9C57FA66F70A}" sibTransId="{C505168D-52B6-074F-9F82-1A27F8BD7C7F}"/>
    <dgm:cxn modelId="{ECB942CD-4BB7-C146-9701-BB7BC5E1DA6D}" srcId="{C4D0A515-DCC8-7940-A92F-A5363B43CA49}" destId="{7695929A-F8B4-C04E-9E50-BC5B7C382096}" srcOrd="4" destOrd="0" parTransId="{FB383A0C-6851-8047-958C-2EDB9A408610}" sibTransId="{2401A3B7-ABE8-A945-BC27-D6016801C0DC}"/>
    <dgm:cxn modelId="{F61467D5-4D0B-1648-9BCA-F7552BE21E79}" type="presOf" srcId="{6F764CFE-F2CA-7A44-92AA-673AF07C2110}" destId="{C187BC91-CD6F-2544-8ACB-4365765511DF}" srcOrd="0" destOrd="0" presId="urn:microsoft.com/office/officeart/2005/8/layout/radial6"/>
    <dgm:cxn modelId="{87F38CDC-E953-7440-AAF2-358BC046A7F2}" type="presOf" srcId="{D8221E30-DB01-0F4A-AF4E-5A730E80F3CE}" destId="{CBBD5E78-A993-D94E-9706-43C1C5D16CB8}" srcOrd="0" destOrd="0" presId="urn:microsoft.com/office/officeart/2005/8/layout/radial6"/>
    <dgm:cxn modelId="{12F521E4-A40D-7747-A735-76F3A2611E54}" type="presOf" srcId="{AD22E4AD-F5BE-3647-A733-AF880A96EDC3}" destId="{E4F22120-864F-EC43-BA5E-53644663248E}" srcOrd="0" destOrd="0" presId="urn:microsoft.com/office/officeart/2005/8/layout/radial6"/>
    <dgm:cxn modelId="{BD1CAEEF-060E-274A-980C-049616EBDC36}" type="presOf" srcId="{E49A6D09-5344-EC4E-9A3E-DF19B08384DD}" destId="{3353287F-1D46-004D-982E-6E1D7F255FE4}" srcOrd="0" destOrd="0" presId="urn:microsoft.com/office/officeart/2005/8/layout/radial6"/>
    <dgm:cxn modelId="{86D3A6FA-863F-644C-AA38-C70DB666F578}" type="presOf" srcId="{7695929A-F8B4-C04E-9E50-BC5B7C382096}" destId="{5606CE2C-5E22-CE47-8819-67D7FF473436}" srcOrd="0" destOrd="0" presId="urn:microsoft.com/office/officeart/2005/8/layout/radial6"/>
    <dgm:cxn modelId="{C8E1FF8C-282E-DA4B-A65C-40FC2AC6C891}" type="presParOf" srcId="{CBBD5E78-A993-D94E-9706-43C1C5D16CB8}" destId="{697431EB-29CB-F749-B964-4446F9AFF1CC}" srcOrd="0" destOrd="0" presId="urn:microsoft.com/office/officeart/2005/8/layout/radial6"/>
    <dgm:cxn modelId="{BAA3BFB9-8F3D-664D-A169-666C8FDCDD93}" type="presParOf" srcId="{CBBD5E78-A993-D94E-9706-43C1C5D16CB8}" destId="{6040A7DB-521F-C042-AC9C-3DF41C31114F}" srcOrd="1" destOrd="0" presId="urn:microsoft.com/office/officeart/2005/8/layout/radial6"/>
    <dgm:cxn modelId="{4551F03E-14AC-A942-84F8-E3D6A299BD68}" type="presParOf" srcId="{CBBD5E78-A993-D94E-9706-43C1C5D16CB8}" destId="{0AD90927-E4B2-D54C-9E74-DA932406A7E6}" srcOrd="2" destOrd="0" presId="urn:microsoft.com/office/officeart/2005/8/layout/radial6"/>
    <dgm:cxn modelId="{4274EB83-9212-6E41-AE1B-8A591CDA91E2}" type="presParOf" srcId="{CBBD5E78-A993-D94E-9706-43C1C5D16CB8}" destId="{F65562BB-6E5D-C747-9702-BE9804F4BD87}" srcOrd="3" destOrd="0" presId="urn:microsoft.com/office/officeart/2005/8/layout/radial6"/>
    <dgm:cxn modelId="{1AA252AC-5431-C542-9468-28AEABECB772}" type="presParOf" srcId="{CBBD5E78-A993-D94E-9706-43C1C5D16CB8}" destId="{33E033EB-CC1D-6242-B581-A9E34679CA79}" srcOrd="4" destOrd="0" presId="urn:microsoft.com/office/officeart/2005/8/layout/radial6"/>
    <dgm:cxn modelId="{7984E500-1F56-B14A-A14E-9219761E4ABB}" type="presParOf" srcId="{CBBD5E78-A993-D94E-9706-43C1C5D16CB8}" destId="{FD27C891-9A37-C546-B06B-A5E8EAA83114}" srcOrd="5" destOrd="0" presId="urn:microsoft.com/office/officeart/2005/8/layout/radial6"/>
    <dgm:cxn modelId="{2C08016A-D947-2145-B477-4743D4C16CC7}" type="presParOf" srcId="{CBBD5E78-A993-D94E-9706-43C1C5D16CB8}" destId="{C187BC91-CD6F-2544-8ACB-4365765511DF}" srcOrd="6" destOrd="0" presId="urn:microsoft.com/office/officeart/2005/8/layout/radial6"/>
    <dgm:cxn modelId="{DC291BF1-52FA-514D-9624-2FC4F2C288B4}" type="presParOf" srcId="{CBBD5E78-A993-D94E-9706-43C1C5D16CB8}" destId="{E4F22120-864F-EC43-BA5E-53644663248E}" srcOrd="7" destOrd="0" presId="urn:microsoft.com/office/officeart/2005/8/layout/radial6"/>
    <dgm:cxn modelId="{DB562333-8EDD-5B4F-8328-E853C049DBB2}" type="presParOf" srcId="{CBBD5E78-A993-D94E-9706-43C1C5D16CB8}" destId="{BF64256D-EEB9-4D40-87F0-45F8440D651B}" srcOrd="8" destOrd="0" presId="urn:microsoft.com/office/officeart/2005/8/layout/radial6"/>
    <dgm:cxn modelId="{2624C905-BEA6-3940-BDC2-DBFD65CC2C73}" type="presParOf" srcId="{CBBD5E78-A993-D94E-9706-43C1C5D16CB8}" destId="{E79B3EF0-1F24-5442-BCD6-C88F5C7C8016}" srcOrd="9" destOrd="0" presId="urn:microsoft.com/office/officeart/2005/8/layout/radial6"/>
    <dgm:cxn modelId="{A70AE509-4404-9945-AA72-3C2F0E82169D}" type="presParOf" srcId="{CBBD5E78-A993-D94E-9706-43C1C5D16CB8}" destId="{9F8643CD-604C-4146-9314-70477428734E}" srcOrd="10" destOrd="0" presId="urn:microsoft.com/office/officeart/2005/8/layout/radial6"/>
    <dgm:cxn modelId="{0F63D3DC-4403-DD45-956D-420E3C8F0C39}" type="presParOf" srcId="{CBBD5E78-A993-D94E-9706-43C1C5D16CB8}" destId="{307C6130-A49B-0E48-8BCC-6A469AFAB60A}" srcOrd="11" destOrd="0" presId="urn:microsoft.com/office/officeart/2005/8/layout/radial6"/>
    <dgm:cxn modelId="{F577161A-2B42-4441-8739-B52A1B133BAA}" type="presParOf" srcId="{CBBD5E78-A993-D94E-9706-43C1C5D16CB8}" destId="{8F9C6663-37C6-5F4A-A13F-0D8F64573026}" srcOrd="12" destOrd="0" presId="urn:microsoft.com/office/officeart/2005/8/layout/radial6"/>
    <dgm:cxn modelId="{C9392327-60B2-3048-BEFA-EA9F83AB9054}" type="presParOf" srcId="{CBBD5E78-A993-D94E-9706-43C1C5D16CB8}" destId="{5606CE2C-5E22-CE47-8819-67D7FF473436}" srcOrd="13" destOrd="0" presId="urn:microsoft.com/office/officeart/2005/8/layout/radial6"/>
    <dgm:cxn modelId="{7AD276A5-D2DB-EC48-A110-061C106CAFE7}" type="presParOf" srcId="{CBBD5E78-A993-D94E-9706-43C1C5D16CB8}" destId="{4427D1C0-FC57-A145-B04D-CFE683488EBA}" srcOrd="14" destOrd="0" presId="urn:microsoft.com/office/officeart/2005/8/layout/radial6"/>
    <dgm:cxn modelId="{DEC7EA32-8226-084C-A9FD-3A5FB5A2845E}" type="presParOf" srcId="{CBBD5E78-A993-D94E-9706-43C1C5D16CB8}" destId="{D96CA2FD-92A6-574E-8414-A7AFAD773C02}" srcOrd="15" destOrd="0" presId="urn:microsoft.com/office/officeart/2005/8/layout/radial6"/>
    <dgm:cxn modelId="{B3866E60-3749-E74E-84A5-105B9811BDE7}" type="presParOf" srcId="{CBBD5E78-A993-D94E-9706-43C1C5D16CB8}" destId="{86B1F8DC-09E9-BF46-A8BC-58436BF226CA}" srcOrd="16" destOrd="0" presId="urn:microsoft.com/office/officeart/2005/8/layout/radial6"/>
    <dgm:cxn modelId="{1600866F-9ABB-0A4D-BFD7-8908DA06E0C1}" type="presParOf" srcId="{CBBD5E78-A993-D94E-9706-43C1C5D16CB8}" destId="{AE5C408C-9922-004E-8E78-04F98D1BF61B}" srcOrd="17" destOrd="0" presId="urn:microsoft.com/office/officeart/2005/8/layout/radial6"/>
    <dgm:cxn modelId="{C004CCB3-1E22-C343-A2DD-F9B8E8639156}" type="presParOf" srcId="{CBBD5E78-A993-D94E-9706-43C1C5D16CB8}" destId="{3353287F-1D46-004D-982E-6E1D7F255FE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3287F-1D46-004D-982E-6E1D7F255FE4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2600000"/>
            <a:gd name="adj2" fmla="val 162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CA2FD-92A6-574E-8414-A7AFAD773C02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9000000"/>
            <a:gd name="adj2" fmla="val 126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C6663-37C6-5F4A-A13F-0D8F64573026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5400000"/>
            <a:gd name="adj2" fmla="val 90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B3EF0-1F24-5442-BCD6-C88F5C7C8016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800000"/>
            <a:gd name="adj2" fmla="val 54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7BC91-CD6F-2544-8ACB-4365765511DF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9800000"/>
            <a:gd name="adj2" fmla="val 1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562BB-6E5D-C747-9702-BE9804F4BD87}">
      <dsp:nvSpPr>
        <dsp:cNvPr id="0" name=""/>
        <dsp:cNvSpPr/>
      </dsp:nvSpPr>
      <dsp:spPr>
        <a:xfrm>
          <a:off x="2247646" y="651680"/>
          <a:ext cx="4462439" cy="4462439"/>
        </a:xfrm>
        <a:prstGeom prst="blockArc">
          <a:avLst>
            <a:gd name="adj1" fmla="val 16200000"/>
            <a:gd name="adj2" fmla="val 198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431EB-29CB-F749-B964-4446F9AFF1CC}">
      <dsp:nvSpPr>
        <dsp:cNvPr id="0" name=""/>
        <dsp:cNvSpPr/>
      </dsp:nvSpPr>
      <dsp:spPr>
        <a:xfrm>
          <a:off x="3477244" y="1881278"/>
          <a:ext cx="2003243" cy="2003243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tx1"/>
              </a:solidFill>
            </a:rPr>
            <a:t>Luftvett</a:t>
          </a:r>
        </a:p>
      </dsp:txBody>
      <dsp:txXfrm>
        <a:off x="3770612" y="2174646"/>
        <a:ext cx="1416507" cy="1416507"/>
      </dsp:txXfrm>
    </dsp:sp>
    <dsp:sp modelId="{6040A7DB-521F-C042-AC9C-3DF41C31114F}">
      <dsp:nvSpPr>
        <dsp:cNvPr id="0" name=""/>
        <dsp:cNvSpPr/>
      </dsp:nvSpPr>
      <dsp:spPr>
        <a:xfrm>
          <a:off x="3777731" y="1026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Lover og regler</a:t>
          </a:r>
        </a:p>
      </dsp:txBody>
      <dsp:txXfrm>
        <a:off x="3983089" y="206384"/>
        <a:ext cx="991554" cy="991554"/>
      </dsp:txXfrm>
    </dsp:sp>
    <dsp:sp modelId="{33E033EB-CC1D-6242-B581-A9E34679CA79}">
      <dsp:nvSpPr>
        <dsp:cNvPr id="0" name=""/>
        <dsp:cNvSpPr/>
      </dsp:nvSpPr>
      <dsp:spPr>
        <a:xfrm>
          <a:off x="5666306" y="1091395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Praktisk flyging</a:t>
          </a:r>
        </a:p>
      </dsp:txBody>
      <dsp:txXfrm>
        <a:off x="5871664" y="1296753"/>
        <a:ext cx="991554" cy="991554"/>
      </dsp:txXfrm>
    </dsp:sp>
    <dsp:sp modelId="{E4F22120-864F-EC43-BA5E-53644663248E}">
      <dsp:nvSpPr>
        <dsp:cNvPr id="0" name=""/>
        <dsp:cNvSpPr/>
      </dsp:nvSpPr>
      <dsp:spPr>
        <a:xfrm>
          <a:off x="5666306" y="3272134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Førstehjelp</a:t>
          </a:r>
        </a:p>
      </dsp:txBody>
      <dsp:txXfrm>
        <a:off x="5871664" y="3477492"/>
        <a:ext cx="991554" cy="991554"/>
      </dsp:txXfrm>
    </dsp:sp>
    <dsp:sp modelId="{9F8643CD-604C-4146-9314-70477428734E}">
      <dsp:nvSpPr>
        <dsp:cNvPr id="0" name=""/>
        <dsp:cNvSpPr/>
      </dsp:nvSpPr>
      <dsp:spPr>
        <a:xfrm>
          <a:off x="3777731" y="4362503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Aero- dynamikk</a:t>
          </a:r>
        </a:p>
      </dsp:txBody>
      <dsp:txXfrm>
        <a:off x="3983089" y="4567861"/>
        <a:ext cx="991554" cy="991554"/>
      </dsp:txXfrm>
    </dsp:sp>
    <dsp:sp modelId="{5606CE2C-5E22-CE47-8819-67D7FF473436}">
      <dsp:nvSpPr>
        <dsp:cNvPr id="0" name=""/>
        <dsp:cNvSpPr/>
      </dsp:nvSpPr>
      <dsp:spPr>
        <a:xfrm>
          <a:off x="1889156" y="3272134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Meteorologi</a:t>
          </a:r>
        </a:p>
      </dsp:txBody>
      <dsp:txXfrm>
        <a:off x="2094514" y="3477492"/>
        <a:ext cx="991554" cy="991554"/>
      </dsp:txXfrm>
    </dsp:sp>
    <dsp:sp modelId="{86B1F8DC-09E9-BF46-A8BC-58436BF226CA}">
      <dsp:nvSpPr>
        <dsp:cNvPr id="0" name=""/>
        <dsp:cNvSpPr/>
      </dsp:nvSpPr>
      <dsp:spPr>
        <a:xfrm>
          <a:off x="1889156" y="1091395"/>
          <a:ext cx="1402270" cy="14022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Material kunnskap</a:t>
          </a:r>
        </a:p>
      </dsp:txBody>
      <dsp:txXfrm>
        <a:off x="2094514" y="1296753"/>
        <a:ext cx="991554" cy="991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1B22-E037-1948-ACE9-6CD2E79E1AB2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1247F-D855-E74D-A310-D69EC4452F3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9013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13939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4082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7445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2690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2802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Mål for leksjonen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821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1060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Temaet Luftvett (</a:t>
            </a:r>
            <a:r>
              <a:rPr lang="nb-NO" dirty="0" err="1"/>
              <a:t>Airmanship</a:t>
            </a:r>
            <a:r>
              <a:rPr lang="nb-NO" dirty="0"/>
              <a:t>) gjennomsyrer alle fagene vi har</a:t>
            </a:r>
          </a:p>
          <a:p>
            <a:endParaRPr lang="nb-NO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02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 eksempler på hva som er å opprettholde gode marginer</a:t>
            </a:r>
          </a:p>
          <a:p>
            <a:endParaRPr lang="nb-NO" dirty="0"/>
          </a:p>
          <a:p>
            <a:r>
              <a:rPr lang="nb-NO" dirty="0"/>
              <a:t>Sikkerhetsprofil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0274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Trynefaktor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8795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Instruktør skal godkjenne at eleven har det som skal til, helt opp til nivå PP5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For instruktører og tandemflygere er det faglig leder som vurderer luftvett</a:t>
            </a:r>
          </a:p>
          <a:p>
            <a:endParaRPr lang="nb-NO" dirty="0"/>
          </a:p>
          <a:p>
            <a:r>
              <a:rPr lang="nb-NO" dirty="0"/>
              <a:t>For faglige ledere er det Fagsjef NLF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1530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1527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1247F-D855-E74D-A310-D69EC4452F37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8933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Enke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B30648-200A-0543-A79C-A2F5271AA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2852" y="1900380"/>
            <a:ext cx="9426295" cy="26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4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4685146" cy="562795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4685146" cy="40162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73654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9279-7F1C-2742-B64A-E02431B9C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64B45-ED8A-5641-B283-B4AA4C3FA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76C6-496A-644C-A58C-DB89F126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1814-1A06-E14A-8C99-B3597C97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502D-542C-FA45-8185-535FEEE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6908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439A-C080-354F-83B3-A4746F6A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566C-262E-0E45-8A3E-A8EF9D40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4282-3F05-744D-BD40-2CE68CA5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770B-D1B2-384F-B5CF-5DFBE677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6E92-15E3-B34B-B282-44C92BD8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4973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8306-3562-1C40-A6CF-5191427A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4680-0279-6446-B4E6-DBF796D57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0716-C187-D04C-98F1-BEDC89B7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32699-3DF5-7244-83A1-584EAECA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0A58-A424-A844-BBDA-CD302358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90564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A331-D89B-AF4F-B412-6BBB9480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7DE6-655F-0441-8263-23B804291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390D3-86D1-6048-8C79-E92E5E62F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24B94-00C0-9B4D-A759-961A831B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150E8-90AC-9240-9C7B-F34100D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F234B-B7DA-9A44-8D4E-96F88348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15239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848E-F0CD-6D4D-9904-133DDA7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C582D-12B3-7C4A-A0B0-9FC5527F7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4095D-3F28-A442-BCEE-604BD028B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0DB72-3529-E848-9855-96E4F76D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E240-6AD8-0945-B482-0FF814E70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2286F-507E-B149-9267-28E554490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9D5B2-C3B0-C94D-AAF1-41B1C189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F3B19C-284A-BD43-B369-4444F784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11845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920D-9C98-4348-88BE-CCFF0C1E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A5797-30C2-D54E-84F5-716E0F0E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1EC06-97F5-6E40-A6E4-3E54BEC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5CBE9-F478-F54D-B28B-5400C9A3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06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92F8-B783-6847-84CA-C2B9DC7C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65CD-E7EB-D648-B011-AE3C7063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FFA0-FA3D-6E47-BE32-84C4E317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50B0F-5209-D64B-B879-9A441395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1C9CE-2413-0D45-9A15-BFA9D3F7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54EA-5B10-EF4A-BB2E-CCBB53DB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9913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4BFA-E27B-0249-ADEE-213AAF02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6660D-785E-734A-81EE-0F1FEFCF5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86318-1A66-CF45-94A9-1ECE93E41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51A9-42C0-854B-A62D-9363BB1E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50110-3210-F646-B47C-3F78A61D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F624F-6C8D-914D-A3A6-9B8CF3F5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90203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10072" y="137721"/>
            <a:ext cx="4469669" cy="672027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4017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10072" y="6551052"/>
            <a:ext cx="38326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8178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side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71" r="-2671"/>
          <a:stretch/>
        </p:blipFill>
        <p:spPr>
          <a:xfrm>
            <a:off x="0" y="0"/>
            <a:ext cx="1078302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9E55C8-9F5B-294D-8329-552A79B85DE7}"/>
              </a:ext>
            </a:extLst>
          </p:cNvPr>
          <p:cNvGrpSpPr/>
          <p:nvPr userDrawn="1"/>
        </p:nvGrpSpPr>
        <p:grpSpPr>
          <a:xfrm>
            <a:off x="5967049" y="-213945"/>
            <a:ext cx="6224951" cy="7285890"/>
            <a:chOff x="5967049" y="-213945"/>
            <a:chExt cx="6224951" cy="728589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2F2B4-2DF0-9C4A-8BFF-01E9E0B64031}"/>
                </a:ext>
              </a:extLst>
            </p:cNvPr>
            <p:cNvSpPr/>
            <p:nvPr userDrawn="1"/>
          </p:nvSpPr>
          <p:spPr>
            <a:xfrm>
              <a:off x="8025780" y="0"/>
              <a:ext cx="4166220" cy="6858000"/>
            </a:xfrm>
            <a:prstGeom prst="rect">
              <a:avLst/>
            </a:pr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6A372BC-0483-0F49-B603-D4AEE5785075}"/>
                </a:ext>
              </a:extLst>
            </p:cNvPr>
            <p:cNvSpPr/>
            <p:nvPr userDrawn="1"/>
          </p:nvSpPr>
          <p:spPr>
            <a:xfrm rot="10251482">
              <a:off x="5967050" y="-213945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Triangle 15">
              <a:extLst>
                <a:ext uri="{FF2B5EF4-FFF2-40B4-BE49-F238E27FC236}">
                  <a16:creationId xmlns:a16="http://schemas.microsoft.com/office/drawing/2014/main" id="{5FEB41FA-875A-9F45-8B38-F4CFE7D9483A}"/>
                </a:ext>
              </a:extLst>
            </p:cNvPr>
            <p:cNvSpPr/>
            <p:nvPr userDrawn="1"/>
          </p:nvSpPr>
          <p:spPr>
            <a:xfrm rot="11348518" flipV="1">
              <a:off x="5967049" y="3090561"/>
              <a:ext cx="2334048" cy="3981384"/>
            </a:xfrm>
            <a:custGeom>
              <a:avLst/>
              <a:gdLst>
                <a:gd name="connsiteX0" fmla="*/ 0 w 3538594"/>
                <a:gd name="connsiteY0" fmla="*/ 4633389 h 4633389"/>
                <a:gd name="connsiteX1" fmla="*/ 1769297 w 3538594"/>
                <a:gd name="connsiteY1" fmla="*/ 0 h 4633389"/>
                <a:gd name="connsiteX2" fmla="*/ 3538594 w 3538594"/>
                <a:gd name="connsiteY2" fmla="*/ 4633389 h 4633389"/>
                <a:gd name="connsiteX3" fmla="*/ 0 w 3538594"/>
                <a:gd name="connsiteY3" fmla="*/ 4633389 h 4633389"/>
                <a:gd name="connsiteX0" fmla="*/ 0 w 3057084"/>
                <a:gd name="connsiteY0" fmla="*/ 3380637 h 4633389"/>
                <a:gd name="connsiteX1" fmla="*/ 1287787 w 3057084"/>
                <a:gd name="connsiteY1" fmla="*/ 0 h 4633389"/>
                <a:gd name="connsiteX2" fmla="*/ 3057084 w 3057084"/>
                <a:gd name="connsiteY2" fmla="*/ 4633389 h 4633389"/>
                <a:gd name="connsiteX3" fmla="*/ 0 w 3057084"/>
                <a:gd name="connsiteY3" fmla="*/ 3380637 h 4633389"/>
                <a:gd name="connsiteX0" fmla="*/ 0 w 3075065"/>
                <a:gd name="connsiteY0" fmla="*/ 3380637 h 4545498"/>
                <a:gd name="connsiteX1" fmla="*/ 1287787 w 3075065"/>
                <a:gd name="connsiteY1" fmla="*/ 0 h 4545498"/>
                <a:gd name="connsiteX2" fmla="*/ 3075065 w 3075065"/>
                <a:gd name="connsiteY2" fmla="*/ 4545498 h 4545498"/>
                <a:gd name="connsiteX3" fmla="*/ 0 w 3075065"/>
                <a:gd name="connsiteY3" fmla="*/ 3380637 h 4545498"/>
                <a:gd name="connsiteX0" fmla="*/ 0 w 3072367"/>
                <a:gd name="connsiteY0" fmla="*/ 3380637 h 4567511"/>
                <a:gd name="connsiteX1" fmla="*/ 1287787 w 3072367"/>
                <a:gd name="connsiteY1" fmla="*/ 0 h 4567511"/>
                <a:gd name="connsiteX2" fmla="*/ 3072367 w 3072367"/>
                <a:gd name="connsiteY2" fmla="*/ 4567511 h 4567511"/>
                <a:gd name="connsiteX3" fmla="*/ 0 w 3072367"/>
                <a:gd name="connsiteY3" fmla="*/ 3380637 h 4567511"/>
                <a:gd name="connsiteX0" fmla="*/ 0 w 3092451"/>
                <a:gd name="connsiteY0" fmla="*/ 3372917 h 4567511"/>
                <a:gd name="connsiteX1" fmla="*/ 1307871 w 3092451"/>
                <a:gd name="connsiteY1" fmla="*/ 0 h 4567511"/>
                <a:gd name="connsiteX2" fmla="*/ 3092451 w 3092451"/>
                <a:gd name="connsiteY2" fmla="*/ 4567511 h 4567511"/>
                <a:gd name="connsiteX3" fmla="*/ 0 w 3092451"/>
                <a:gd name="connsiteY3" fmla="*/ 3372917 h 4567511"/>
                <a:gd name="connsiteX0" fmla="*/ 0 w 3098241"/>
                <a:gd name="connsiteY0" fmla="*/ 3387979 h 4567511"/>
                <a:gd name="connsiteX1" fmla="*/ 1313661 w 3098241"/>
                <a:gd name="connsiteY1" fmla="*/ 0 h 4567511"/>
                <a:gd name="connsiteX2" fmla="*/ 3098241 w 3098241"/>
                <a:gd name="connsiteY2" fmla="*/ 4567511 h 4567511"/>
                <a:gd name="connsiteX3" fmla="*/ 0 w 3098241"/>
                <a:gd name="connsiteY3" fmla="*/ 3387979 h 4567511"/>
                <a:gd name="connsiteX0" fmla="*/ 0 w 3003930"/>
                <a:gd name="connsiteY0" fmla="*/ 3387979 h 4113646"/>
                <a:gd name="connsiteX1" fmla="*/ 1313661 w 3003930"/>
                <a:gd name="connsiteY1" fmla="*/ 0 h 4113646"/>
                <a:gd name="connsiteX2" fmla="*/ 3003930 w 3003930"/>
                <a:gd name="connsiteY2" fmla="*/ 4113646 h 4113646"/>
                <a:gd name="connsiteX3" fmla="*/ 0 w 3003930"/>
                <a:gd name="connsiteY3" fmla="*/ 3387979 h 4113646"/>
                <a:gd name="connsiteX0" fmla="*/ 0 w 2334048"/>
                <a:gd name="connsiteY0" fmla="*/ 3713625 h 4113646"/>
                <a:gd name="connsiteX1" fmla="*/ 643779 w 2334048"/>
                <a:gd name="connsiteY1" fmla="*/ 0 h 4113646"/>
                <a:gd name="connsiteX2" fmla="*/ 2334048 w 2334048"/>
                <a:gd name="connsiteY2" fmla="*/ 4113646 h 4113646"/>
                <a:gd name="connsiteX3" fmla="*/ 0 w 2334048"/>
                <a:gd name="connsiteY3" fmla="*/ 3713625 h 4113646"/>
                <a:gd name="connsiteX0" fmla="*/ 0 w 2334048"/>
                <a:gd name="connsiteY0" fmla="*/ 3734098 h 4134119"/>
                <a:gd name="connsiteX1" fmla="*/ 585207 w 2334048"/>
                <a:gd name="connsiteY1" fmla="*/ 0 h 4134119"/>
                <a:gd name="connsiteX2" fmla="*/ 2334048 w 2334048"/>
                <a:gd name="connsiteY2" fmla="*/ 4134119 h 4134119"/>
                <a:gd name="connsiteX3" fmla="*/ 0 w 2334048"/>
                <a:gd name="connsiteY3" fmla="*/ 3734098 h 413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4048" h="4134119">
                  <a:moveTo>
                    <a:pt x="0" y="3734098"/>
                  </a:moveTo>
                  <a:lnTo>
                    <a:pt x="585207" y="0"/>
                  </a:lnTo>
                  <a:lnTo>
                    <a:pt x="2334048" y="4134119"/>
                  </a:lnTo>
                  <a:lnTo>
                    <a:pt x="0" y="3734098"/>
                  </a:lnTo>
                  <a:close/>
                </a:path>
              </a:pathLst>
            </a:custGeom>
            <a:solidFill>
              <a:srgbClr val="8CACB5"/>
            </a:solidFill>
            <a:ln>
              <a:solidFill>
                <a:srgbClr val="8CA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009CCEF-D400-5349-8A18-3DD10DEC8E7E}"/>
              </a:ext>
            </a:extLst>
          </p:cNvPr>
          <p:cNvSpPr txBox="1"/>
          <p:nvPr userDrawn="1"/>
        </p:nvSpPr>
        <p:spPr>
          <a:xfrm>
            <a:off x="9206770" y="5419807"/>
            <a:ext cx="25817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GB" sz="2000" b="1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Luften</a:t>
            </a: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2000" b="1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fri</a:t>
            </a:r>
            <a:r>
              <a:rPr lang="en-GB" sz="20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for alle”</a:t>
            </a:r>
          </a:p>
          <a:p>
            <a:endParaRPr lang="en-NO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296508" y="644011"/>
            <a:ext cx="335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0" b="1" dirty="0">
                <a:solidFill>
                  <a:schemeClr val="bg1"/>
                </a:solidFill>
              </a:rPr>
              <a:t>LUFTVETT</a:t>
            </a:r>
            <a:endParaRPr lang="en-NO" sz="5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3B5BD4-25A4-904E-9590-A4F9DB96C02B}"/>
              </a:ext>
            </a:extLst>
          </p:cNvPr>
          <p:cNvSpPr txBox="1"/>
          <p:nvPr userDrawn="1"/>
        </p:nvSpPr>
        <p:spPr>
          <a:xfrm>
            <a:off x="6902605" y="5951899"/>
            <a:ext cx="4999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000" dirty="0">
                <a:solidFill>
                  <a:schemeClr val="bg1"/>
                </a:solidFill>
              </a:rPr>
              <a:t>- Gammelt ordtak som ikke stemmer så bra..</a:t>
            </a:r>
          </a:p>
        </p:txBody>
      </p:sp>
    </p:spTree>
    <p:extLst>
      <p:ext uri="{BB962C8B-B14F-4D97-AF65-F5344CB8AC3E}">
        <p14:creationId xmlns:p14="http://schemas.microsoft.com/office/powerpoint/2010/main" val="3374178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22331" y="149224"/>
            <a:ext cx="4469669" cy="6708776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40172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10072" y="6551052"/>
            <a:ext cx="38326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tx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4163089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34734-0450-7DDC-6B55-E75B1881C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73238" y="149224"/>
            <a:ext cx="3718762" cy="6708776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842856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8898467" y="6551052"/>
            <a:ext cx="26442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4136531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41919" y="93728"/>
            <a:ext cx="4467143" cy="6764272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7201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41919" y="6551052"/>
            <a:ext cx="38007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O" sz="2400" b="1" i="1" dirty="0">
                <a:ln>
                  <a:noFill/>
                </a:ln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048719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24857" y="119852"/>
            <a:ext cx="4467143" cy="6738148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7254957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7724857" y="6551052"/>
            <a:ext cx="38178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44A7E7-8773-764A-A742-EE2538B10F1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NO" sz="2400" b="1" i="1" dirty="0">
                <a:ln>
                  <a:noFill/>
                </a:ln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13192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A79B2-9AAA-B543-A9F9-2534DF260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55285" y="137721"/>
            <a:ext cx="4036715" cy="6720279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1107278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CD891-E88B-B742-BE59-B66BCD3C3DC4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3116585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kepl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3200"/>
            <a:ext cx="11072789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963B283-167E-0A41-BFE3-0DD1AAEBD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6565104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25C1927-FC8D-B844-B6AF-869DFE65E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6565104" cy="426736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CD891-E88B-B742-BE59-B66BCD3C3DC4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521C6-0D6C-5FB3-DC25-40829B2AF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9934" y="3860884"/>
            <a:ext cx="2415622" cy="2554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51B89-3FF5-6868-2207-3B4ABDEA8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7067" y="3471613"/>
            <a:ext cx="2415622" cy="256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mside - NLF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D0685-B956-5C47-9349-0746E18907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3272" y="1843923"/>
            <a:ext cx="5045455" cy="3170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8612F-C8D3-6347-8DA3-5A5D513F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8074" y="1843923"/>
            <a:ext cx="2355850" cy="20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ftrom_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7B909B-D828-644E-B620-8F3343243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85" r="2385"/>
          <a:stretch/>
        </p:blipFill>
        <p:spPr>
          <a:xfrm>
            <a:off x="0" y="0"/>
            <a:ext cx="1078302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C2F2B4-2DF0-9C4A-8BFF-01E9E0B64031}"/>
              </a:ext>
            </a:extLst>
          </p:cNvPr>
          <p:cNvSpPr/>
          <p:nvPr userDrawn="1"/>
        </p:nvSpPr>
        <p:spPr>
          <a:xfrm>
            <a:off x="9255032" y="0"/>
            <a:ext cx="2936968" cy="6858000"/>
          </a:xfrm>
          <a:prstGeom prst="rect">
            <a:avLst/>
          </a:pr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6A372BC-0483-0F49-B603-D4AEE5785075}"/>
              </a:ext>
            </a:extLst>
          </p:cNvPr>
          <p:cNvSpPr/>
          <p:nvPr userDrawn="1"/>
        </p:nvSpPr>
        <p:spPr>
          <a:xfrm rot="10251482">
            <a:off x="7208707" y="-213945"/>
            <a:ext cx="2334048" cy="3981384"/>
          </a:xfrm>
          <a:custGeom>
            <a:avLst/>
            <a:gdLst>
              <a:gd name="connsiteX0" fmla="*/ 0 w 3538594"/>
              <a:gd name="connsiteY0" fmla="*/ 4633389 h 4633389"/>
              <a:gd name="connsiteX1" fmla="*/ 1769297 w 3538594"/>
              <a:gd name="connsiteY1" fmla="*/ 0 h 4633389"/>
              <a:gd name="connsiteX2" fmla="*/ 3538594 w 3538594"/>
              <a:gd name="connsiteY2" fmla="*/ 4633389 h 4633389"/>
              <a:gd name="connsiteX3" fmla="*/ 0 w 3538594"/>
              <a:gd name="connsiteY3" fmla="*/ 4633389 h 4633389"/>
              <a:gd name="connsiteX0" fmla="*/ 0 w 3057084"/>
              <a:gd name="connsiteY0" fmla="*/ 3380637 h 4633389"/>
              <a:gd name="connsiteX1" fmla="*/ 1287787 w 3057084"/>
              <a:gd name="connsiteY1" fmla="*/ 0 h 4633389"/>
              <a:gd name="connsiteX2" fmla="*/ 3057084 w 3057084"/>
              <a:gd name="connsiteY2" fmla="*/ 4633389 h 4633389"/>
              <a:gd name="connsiteX3" fmla="*/ 0 w 3057084"/>
              <a:gd name="connsiteY3" fmla="*/ 3380637 h 4633389"/>
              <a:gd name="connsiteX0" fmla="*/ 0 w 3075065"/>
              <a:gd name="connsiteY0" fmla="*/ 3380637 h 4545498"/>
              <a:gd name="connsiteX1" fmla="*/ 1287787 w 3075065"/>
              <a:gd name="connsiteY1" fmla="*/ 0 h 4545498"/>
              <a:gd name="connsiteX2" fmla="*/ 3075065 w 3075065"/>
              <a:gd name="connsiteY2" fmla="*/ 4545498 h 4545498"/>
              <a:gd name="connsiteX3" fmla="*/ 0 w 3075065"/>
              <a:gd name="connsiteY3" fmla="*/ 3380637 h 4545498"/>
              <a:gd name="connsiteX0" fmla="*/ 0 w 3072367"/>
              <a:gd name="connsiteY0" fmla="*/ 3380637 h 4567511"/>
              <a:gd name="connsiteX1" fmla="*/ 1287787 w 3072367"/>
              <a:gd name="connsiteY1" fmla="*/ 0 h 4567511"/>
              <a:gd name="connsiteX2" fmla="*/ 3072367 w 3072367"/>
              <a:gd name="connsiteY2" fmla="*/ 4567511 h 4567511"/>
              <a:gd name="connsiteX3" fmla="*/ 0 w 3072367"/>
              <a:gd name="connsiteY3" fmla="*/ 3380637 h 4567511"/>
              <a:gd name="connsiteX0" fmla="*/ 0 w 3092451"/>
              <a:gd name="connsiteY0" fmla="*/ 3372917 h 4567511"/>
              <a:gd name="connsiteX1" fmla="*/ 1307871 w 3092451"/>
              <a:gd name="connsiteY1" fmla="*/ 0 h 4567511"/>
              <a:gd name="connsiteX2" fmla="*/ 3092451 w 3092451"/>
              <a:gd name="connsiteY2" fmla="*/ 4567511 h 4567511"/>
              <a:gd name="connsiteX3" fmla="*/ 0 w 3092451"/>
              <a:gd name="connsiteY3" fmla="*/ 3372917 h 4567511"/>
              <a:gd name="connsiteX0" fmla="*/ 0 w 3098241"/>
              <a:gd name="connsiteY0" fmla="*/ 3387979 h 4567511"/>
              <a:gd name="connsiteX1" fmla="*/ 1313661 w 3098241"/>
              <a:gd name="connsiteY1" fmla="*/ 0 h 4567511"/>
              <a:gd name="connsiteX2" fmla="*/ 3098241 w 3098241"/>
              <a:gd name="connsiteY2" fmla="*/ 4567511 h 4567511"/>
              <a:gd name="connsiteX3" fmla="*/ 0 w 3098241"/>
              <a:gd name="connsiteY3" fmla="*/ 3387979 h 4567511"/>
              <a:gd name="connsiteX0" fmla="*/ 0 w 3003930"/>
              <a:gd name="connsiteY0" fmla="*/ 3387979 h 4113646"/>
              <a:gd name="connsiteX1" fmla="*/ 1313661 w 3003930"/>
              <a:gd name="connsiteY1" fmla="*/ 0 h 4113646"/>
              <a:gd name="connsiteX2" fmla="*/ 3003930 w 3003930"/>
              <a:gd name="connsiteY2" fmla="*/ 4113646 h 4113646"/>
              <a:gd name="connsiteX3" fmla="*/ 0 w 3003930"/>
              <a:gd name="connsiteY3" fmla="*/ 3387979 h 4113646"/>
              <a:gd name="connsiteX0" fmla="*/ 0 w 2334048"/>
              <a:gd name="connsiteY0" fmla="*/ 3713625 h 4113646"/>
              <a:gd name="connsiteX1" fmla="*/ 643779 w 2334048"/>
              <a:gd name="connsiteY1" fmla="*/ 0 h 4113646"/>
              <a:gd name="connsiteX2" fmla="*/ 2334048 w 2334048"/>
              <a:gd name="connsiteY2" fmla="*/ 4113646 h 4113646"/>
              <a:gd name="connsiteX3" fmla="*/ 0 w 2334048"/>
              <a:gd name="connsiteY3" fmla="*/ 3713625 h 4113646"/>
              <a:gd name="connsiteX0" fmla="*/ 0 w 2334048"/>
              <a:gd name="connsiteY0" fmla="*/ 3734098 h 4134119"/>
              <a:gd name="connsiteX1" fmla="*/ 585207 w 2334048"/>
              <a:gd name="connsiteY1" fmla="*/ 0 h 4134119"/>
              <a:gd name="connsiteX2" fmla="*/ 2334048 w 2334048"/>
              <a:gd name="connsiteY2" fmla="*/ 4134119 h 4134119"/>
              <a:gd name="connsiteX3" fmla="*/ 0 w 2334048"/>
              <a:gd name="connsiteY3" fmla="*/ 3734098 h 41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4048" h="4134119">
                <a:moveTo>
                  <a:pt x="0" y="3734098"/>
                </a:moveTo>
                <a:lnTo>
                  <a:pt x="585207" y="0"/>
                </a:lnTo>
                <a:lnTo>
                  <a:pt x="2334048" y="4134119"/>
                </a:lnTo>
                <a:lnTo>
                  <a:pt x="0" y="3734098"/>
                </a:lnTo>
                <a:close/>
              </a:path>
            </a:pathLst>
          </a:cu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Triangle 15">
            <a:extLst>
              <a:ext uri="{FF2B5EF4-FFF2-40B4-BE49-F238E27FC236}">
                <a16:creationId xmlns:a16="http://schemas.microsoft.com/office/drawing/2014/main" id="{5FEB41FA-875A-9F45-8B38-F4CFE7D9483A}"/>
              </a:ext>
            </a:extLst>
          </p:cNvPr>
          <p:cNvSpPr/>
          <p:nvPr userDrawn="1"/>
        </p:nvSpPr>
        <p:spPr>
          <a:xfrm rot="11348518" flipV="1">
            <a:off x="7208706" y="3090561"/>
            <a:ext cx="2334048" cy="3981384"/>
          </a:xfrm>
          <a:custGeom>
            <a:avLst/>
            <a:gdLst>
              <a:gd name="connsiteX0" fmla="*/ 0 w 3538594"/>
              <a:gd name="connsiteY0" fmla="*/ 4633389 h 4633389"/>
              <a:gd name="connsiteX1" fmla="*/ 1769297 w 3538594"/>
              <a:gd name="connsiteY1" fmla="*/ 0 h 4633389"/>
              <a:gd name="connsiteX2" fmla="*/ 3538594 w 3538594"/>
              <a:gd name="connsiteY2" fmla="*/ 4633389 h 4633389"/>
              <a:gd name="connsiteX3" fmla="*/ 0 w 3538594"/>
              <a:gd name="connsiteY3" fmla="*/ 4633389 h 4633389"/>
              <a:gd name="connsiteX0" fmla="*/ 0 w 3057084"/>
              <a:gd name="connsiteY0" fmla="*/ 3380637 h 4633389"/>
              <a:gd name="connsiteX1" fmla="*/ 1287787 w 3057084"/>
              <a:gd name="connsiteY1" fmla="*/ 0 h 4633389"/>
              <a:gd name="connsiteX2" fmla="*/ 3057084 w 3057084"/>
              <a:gd name="connsiteY2" fmla="*/ 4633389 h 4633389"/>
              <a:gd name="connsiteX3" fmla="*/ 0 w 3057084"/>
              <a:gd name="connsiteY3" fmla="*/ 3380637 h 4633389"/>
              <a:gd name="connsiteX0" fmla="*/ 0 w 3075065"/>
              <a:gd name="connsiteY0" fmla="*/ 3380637 h 4545498"/>
              <a:gd name="connsiteX1" fmla="*/ 1287787 w 3075065"/>
              <a:gd name="connsiteY1" fmla="*/ 0 h 4545498"/>
              <a:gd name="connsiteX2" fmla="*/ 3075065 w 3075065"/>
              <a:gd name="connsiteY2" fmla="*/ 4545498 h 4545498"/>
              <a:gd name="connsiteX3" fmla="*/ 0 w 3075065"/>
              <a:gd name="connsiteY3" fmla="*/ 3380637 h 4545498"/>
              <a:gd name="connsiteX0" fmla="*/ 0 w 3072367"/>
              <a:gd name="connsiteY0" fmla="*/ 3380637 h 4567511"/>
              <a:gd name="connsiteX1" fmla="*/ 1287787 w 3072367"/>
              <a:gd name="connsiteY1" fmla="*/ 0 h 4567511"/>
              <a:gd name="connsiteX2" fmla="*/ 3072367 w 3072367"/>
              <a:gd name="connsiteY2" fmla="*/ 4567511 h 4567511"/>
              <a:gd name="connsiteX3" fmla="*/ 0 w 3072367"/>
              <a:gd name="connsiteY3" fmla="*/ 3380637 h 4567511"/>
              <a:gd name="connsiteX0" fmla="*/ 0 w 3092451"/>
              <a:gd name="connsiteY0" fmla="*/ 3372917 h 4567511"/>
              <a:gd name="connsiteX1" fmla="*/ 1307871 w 3092451"/>
              <a:gd name="connsiteY1" fmla="*/ 0 h 4567511"/>
              <a:gd name="connsiteX2" fmla="*/ 3092451 w 3092451"/>
              <a:gd name="connsiteY2" fmla="*/ 4567511 h 4567511"/>
              <a:gd name="connsiteX3" fmla="*/ 0 w 3092451"/>
              <a:gd name="connsiteY3" fmla="*/ 3372917 h 4567511"/>
              <a:gd name="connsiteX0" fmla="*/ 0 w 3098241"/>
              <a:gd name="connsiteY0" fmla="*/ 3387979 h 4567511"/>
              <a:gd name="connsiteX1" fmla="*/ 1313661 w 3098241"/>
              <a:gd name="connsiteY1" fmla="*/ 0 h 4567511"/>
              <a:gd name="connsiteX2" fmla="*/ 3098241 w 3098241"/>
              <a:gd name="connsiteY2" fmla="*/ 4567511 h 4567511"/>
              <a:gd name="connsiteX3" fmla="*/ 0 w 3098241"/>
              <a:gd name="connsiteY3" fmla="*/ 3387979 h 4567511"/>
              <a:gd name="connsiteX0" fmla="*/ 0 w 3003930"/>
              <a:gd name="connsiteY0" fmla="*/ 3387979 h 4113646"/>
              <a:gd name="connsiteX1" fmla="*/ 1313661 w 3003930"/>
              <a:gd name="connsiteY1" fmla="*/ 0 h 4113646"/>
              <a:gd name="connsiteX2" fmla="*/ 3003930 w 3003930"/>
              <a:gd name="connsiteY2" fmla="*/ 4113646 h 4113646"/>
              <a:gd name="connsiteX3" fmla="*/ 0 w 3003930"/>
              <a:gd name="connsiteY3" fmla="*/ 3387979 h 4113646"/>
              <a:gd name="connsiteX0" fmla="*/ 0 w 2334048"/>
              <a:gd name="connsiteY0" fmla="*/ 3713625 h 4113646"/>
              <a:gd name="connsiteX1" fmla="*/ 643779 w 2334048"/>
              <a:gd name="connsiteY1" fmla="*/ 0 h 4113646"/>
              <a:gd name="connsiteX2" fmla="*/ 2334048 w 2334048"/>
              <a:gd name="connsiteY2" fmla="*/ 4113646 h 4113646"/>
              <a:gd name="connsiteX3" fmla="*/ 0 w 2334048"/>
              <a:gd name="connsiteY3" fmla="*/ 3713625 h 4113646"/>
              <a:gd name="connsiteX0" fmla="*/ 0 w 2334048"/>
              <a:gd name="connsiteY0" fmla="*/ 3734098 h 4134119"/>
              <a:gd name="connsiteX1" fmla="*/ 585207 w 2334048"/>
              <a:gd name="connsiteY1" fmla="*/ 0 h 4134119"/>
              <a:gd name="connsiteX2" fmla="*/ 2334048 w 2334048"/>
              <a:gd name="connsiteY2" fmla="*/ 4134119 h 4134119"/>
              <a:gd name="connsiteX3" fmla="*/ 0 w 2334048"/>
              <a:gd name="connsiteY3" fmla="*/ 3734098 h 413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4048" h="4134119">
                <a:moveTo>
                  <a:pt x="0" y="3734098"/>
                </a:moveTo>
                <a:lnTo>
                  <a:pt x="585207" y="0"/>
                </a:lnTo>
                <a:lnTo>
                  <a:pt x="2334048" y="4134119"/>
                </a:lnTo>
                <a:lnTo>
                  <a:pt x="0" y="3734098"/>
                </a:lnTo>
                <a:close/>
              </a:path>
            </a:pathLst>
          </a:custGeom>
          <a:solidFill>
            <a:srgbClr val="8CACB5"/>
          </a:soli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C422-BE15-0A40-8AB5-91FCB4E2BD34}"/>
              </a:ext>
            </a:extLst>
          </p:cNvPr>
          <p:cNvSpPr txBox="1"/>
          <p:nvPr userDrawn="1"/>
        </p:nvSpPr>
        <p:spPr>
          <a:xfrm>
            <a:off x="8128087" y="541885"/>
            <a:ext cx="335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54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5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331346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19298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kkflyg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2071A-CAE4-4B4F-A3A6-CE3E86AC2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6139"/>
            <a:ext cx="12192000" cy="72186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469900" y="6551052"/>
            <a:ext cx="723715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1D796-5864-9942-937B-4C7383F8FC42}"/>
              </a:ext>
            </a:extLst>
          </p:cNvPr>
          <p:cNvCxnSpPr>
            <a:cxnSpLocks/>
          </p:cNvCxnSpPr>
          <p:nvPr userDrawn="1"/>
        </p:nvCxnSpPr>
        <p:spPr>
          <a:xfrm>
            <a:off x="6551289" y="6551052"/>
            <a:ext cx="4991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E9047D-38AF-4D4A-B528-55E8FB7ACA0D}"/>
              </a:ext>
            </a:extLst>
          </p:cNvPr>
          <p:cNvSpPr txBox="1"/>
          <p:nvPr userDrawn="1"/>
        </p:nvSpPr>
        <p:spPr>
          <a:xfrm>
            <a:off x="10611492" y="6136139"/>
            <a:ext cx="180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</p:spTree>
    <p:extLst>
      <p:ext uri="{BB962C8B-B14F-4D97-AF65-F5344CB8AC3E}">
        <p14:creationId xmlns:p14="http://schemas.microsoft.com/office/powerpoint/2010/main" val="7279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F4FE2-FF95-357C-23A3-931A214A8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6" y="4571"/>
            <a:ext cx="12192000" cy="685342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262570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F4FE2-FF95-357C-23A3-931A214A8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066" y="0"/>
            <a:ext cx="12192000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>
            <a:cxnSpLocks/>
          </p:cNvCxnSpPr>
          <p:nvPr userDrawn="1"/>
        </p:nvCxnSpPr>
        <p:spPr>
          <a:xfrm>
            <a:off x="8534400" y="6553200"/>
            <a:ext cx="2971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51748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sjon - standar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CE507-DB51-1E3C-4A22-69472E250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17221" y="1588369"/>
            <a:ext cx="4865676" cy="3544504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83534A45-C9B9-D74B-8DEF-E0C29FB62F40}"/>
              </a:ext>
            </a:extLst>
          </p:cNvPr>
          <p:cNvSpPr/>
          <p:nvPr userDrawn="1"/>
        </p:nvSpPr>
        <p:spPr>
          <a:xfrm>
            <a:off x="0" y="-1"/>
            <a:ext cx="12192000" cy="971551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78212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39105"/>
              <a:gd name="connsiteX1" fmla="*/ 12192000 w 12192000"/>
              <a:gd name="connsiteY1" fmla="*/ 0 h 939105"/>
              <a:gd name="connsiteX2" fmla="*/ 12188864 w 12192000"/>
              <a:gd name="connsiteY2" fmla="*/ 178212 h 939105"/>
              <a:gd name="connsiteX3" fmla="*/ 4653196 w 12192000"/>
              <a:gd name="connsiteY3" fmla="*/ 661466 h 939105"/>
              <a:gd name="connsiteX4" fmla="*/ 0 w 12192000"/>
              <a:gd name="connsiteY4" fmla="*/ 869795 h 939105"/>
              <a:gd name="connsiteX5" fmla="*/ 0 w 12192000"/>
              <a:gd name="connsiteY5" fmla="*/ 0 h 939105"/>
              <a:gd name="connsiteX0" fmla="*/ 0 w 12192000"/>
              <a:gd name="connsiteY0" fmla="*/ 0 h 1069691"/>
              <a:gd name="connsiteX1" fmla="*/ 12192000 w 12192000"/>
              <a:gd name="connsiteY1" fmla="*/ 0 h 1069691"/>
              <a:gd name="connsiteX2" fmla="*/ 12188864 w 12192000"/>
              <a:gd name="connsiteY2" fmla="*/ 178212 h 1069691"/>
              <a:gd name="connsiteX3" fmla="*/ 4653196 w 12192000"/>
              <a:gd name="connsiteY3" fmla="*/ 661466 h 1069691"/>
              <a:gd name="connsiteX4" fmla="*/ 14288 w 12192000"/>
              <a:gd name="connsiteY4" fmla="*/ 1034332 h 1069691"/>
              <a:gd name="connsiteX5" fmla="*/ 0 w 12192000"/>
              <a:gd name="connsiteY5" fmla="*/ 0 h 1069691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8864 w 12192000"/>
              <a:gd name="connsiteY2" fmla="*/ 178212 h 1034332"/>
              <a:gd name="connsiteX3" fmla="*/ 4653196 w 12192000"/>
              <a:gd name="connsiteY3" fmla="*/ 661466 h 1034332"/>
              <a:gd name="connsiteX4" fmla="*/ 14288 w 12192000"/>
              <a:gd name="connsiteY4" fmla="*/ 1034332 h 1034332"/>
              <a:gd name="connsiteX5" fmla="*/ 0 w 1219200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53196 w 12203210"/>
              <a:gd name="connsiteY3" fmla="*/ 661466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03210"/>
              <a:gd name="connsiteY0" fmla="*/ 0 h 1034332"/>
              <a:gd name="connsiteX1" fmla="*/ 12192000 w 12203210"/>
              <a:gd name="connsiteY1" fmla="*/ 0 h 1034332"/>
              <a:gd name="connsiteX2" fmla="*/ 12203152 w 12203210"/>
              <a:gd name="connsiteY2" fmla="*/ 257992 h 1034332"/>
              <a:gd name="connsiteX3" fmla="*/ 4624621 w 12203210"/>
              <a:gd name="connsiteY3" fmla="*/ 555092 h 1034332"/>
              <a:gd name="connsiteX4" fmla="*/ 14288 w 12203210"/>
              <a:gd name="connsiteY4" fmla="*/ 1034332 h 1034332"/>
              <a:gd name="connsiteX5" fmla="*/ 0 w 12203210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17469"/>
              <a:gd name="connsiteY0" fmla="*/ 0 h 1034332"/>
              <a:gd name="connsiteX1" fmla="*/ 12192000 w 12217469"/>
              <a:gd name="connsiteY1" fmla="*/ 0 h 1034332"/>
              <a:gd name="connsiteX2" fmla="*/ 12217440 w 12217469"/>
              <a:gd name="connsiteY2" fmla="*/ 351069 h 1034332"/>
              <a:gd name="connsiteX3" fmla="*/ 4624621 w 12217469"/>
              <a:gd name="connsiteY3" fmla="*/ 555092 h 1034332"/>
              <a:gd name="connsiteX4" fmla="*/ 14288 w 12217469"/>
              <a:gd name="connsiteY4" fmla="*/ 1034332 h 1034332"/>
              <a:gd name="connsiteX5" fmla="*/ 0 w 12217469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14288 w 12203211"/>
              <a:gd name="connsiteY4" fmla="*/ 1034332 h 1034332"/>
              <a:gd name="connsiteX5" fmla="*/ 0 w 12203211"/>
              <a:gd name="connsiteY5" fmla="*/ 0 h 1034332"/>
              <a:gd name="connsiteX0" fmla="*/ 0 w 12203211"/>
              <a:gd name="connsiteY0" fmla="*/ 0 h 1034332"/>
              <a:gd name="connsiteX1" fmla="*/ 12192000 w 12203211"/>
              <a:gd name="connsiteY1" fmla="*/ 0 h 1034332"/>
              <a:gd name="connsiteX2" fmla="*/ 12203153 w 12203211"/>
              <a:gd name="connsiteY2" fmla="*/ 364366 h 1034332"/>
              <a:gd name="connsiteX3" fmla="*/ 4624621 w 12203211"/>
              <a:gd name="connsiteY3" fmla="*/ 555092 h 1034332"/>
              <a:gd name="connsiteX4" fmla="*/ 328 w 12203211"/>
              <a:gd name="connsiteY4" fmla="*/ 1034332 h 1034332"/>
              <a:gd name="connsiteX5" fmla="*/ 0 w 12203211"/>
              <a:gd name="connsiteY5" fmla="*/ 0 h 1034332"/>
              <a:gd name="connsiteX0" fmla="*/ 0 w 12192000"/>
              <a:gd name="connsiteY0" fmla="*/ 0 h 1034332"/>
              <a:gd name="connsiteX1" fmla="*/ 12192000 w 12192000"/>
              <a:gd name="connsiteY1" fmla="*/ 0 h 1034332"/>
              <a:gd name="connsiteX2" fmla="*/ 12189193 w 12192000"/>
              <a:gd name="connsiteY2" fmla="*/ 408953 h 1034332"/>
              <a:gd name="connsiteX3" fmla="*/ 4624621 w 12192000"/>
              <a:gd name="connsiteY3" fmla="*/ 555092 h 1034332"/>
              <a:gd name="connsiteX4" fmla="*/ 328 w 12192000"/>
              <a:gd name="connsiteY4" fmla="*/ 1034332 h 1034332"/>
              <a:gd name="connsiteX5" fmla="*/ 0 w 12192000"/>
              <a:gd name="connsiteY5" fmla="*/ 0 h 103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034332">
                <a:moveTo>
                  <a:pt x="0" y="0"/>
                </a:moveTo>
                <a:lnTo>
                  <a:pt x="12192000" y="0"/>
                </a:lnTo>
                <a:cubicBezTo>
                  <a:pt x="12190955" y="59404"/>
                  <a:pt x="12190238" y="349549"/>
                  <a:pt x="12189193" y="408953"/>
                </a:cubicBezTo>
                <a:cubicBezTo>
                  <a:pt x="10358728" y="111505"/>
                  <a:pt x="6621308" y="26517"/>
                  <a:pt x="4624621" y="555092"/>
                </a:cubicBezTo>
                <a:cubicBezTo>
                  <a:pt x="3319309" y="884078"/>
                  <a:pt x="710289" y="1021228"/>
                  <a:pt x="328" y="1034332"/>
                </a:cubicBezTo>
                <a:cubicBezTo>
                  <a:pt x="219" y="689555"/>
                  <a:pt x="109" y="344777"/>
                  <a:pt x="0" y="0"/>
                </a:cubicBezTo>
                <a:close/>
              </a:path>
            </a:pathLst>
          </a:custGeom>
          <a:gradFill>
            <a:gsLst>
              <a:gs pos="54000">
                <a:srgbClr val="B68059">
                  <a:lumMod val="99504"/>
                </a:srgbClr>
              </a:gs>
              <a:gs pos="0">
                <a:srgbClr val="A56940">
                  <a:lumMod val="91000"/>
                  <a:lumOff val="9000"/>
                </a:srgbClr>
              </a:gs>
              <a:gs pos="100000">
                <a:srgbClr val="C3936E">
                  <a:lumMod val="89000"/>
                  <a:lumOff val="11000"/>
                </a:srgbClr>
              </a:gs>
            </a:gsLst>
            <a:lin ang="0" scaled="1"/>
          </a:gradFill>
          <a:ln>
            <a:solidFill>
              <a:srgbClr val="C39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1AC78-E62F-2043-957C-FCA8CE94DCAD}"/>
              </a:ext>
            </a:extLst>
          </p:cNvPr>
          <p:cNvSpPr/>
          <p:nvPr userDrawn="1"/>
        </p:nvSpPr>
        <p:spPr>
          <a:xfrm>
            <a:off x="0" y="0"/>
            <a:ext cx="12192000" cy="833789"/>
          </a:xfrm>
          <a:custGeom>
            <a:avLst/>
            <a:gdLst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92000 w 12192000"/>
              <a:gd name="connsiteY2" fmla="*/ 869795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71454"/>
              <a:gd name="connsiteX1" fmla="*/ 12192000 w 12192000"/>
              <a:gd name="connsiteY1" fmla="*/ 0 h 871454"/>
              <a:gd name="connsiteX2" fmla="*/ 12180849 w 12192000"/>
              <a:gd name="connsiteY2" fmla="*/ 223024 h 871454"/>
              <a:gd name="connsiteX3" fmla="*/ 0 w 12192000"/>
              <a:gd name="connsiteY3" fmla="*/ 869795 h 871454"/>
              <a:gd name="connsiteX4" fmla="*/ 0 w 12192000"/>
              <a:gd name="connsiteY4" fmla="*/ 0 h 871454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869795"/>
              <a:gd name="connsiteX1" fmla="*/ 12192000 w 12192000"/>
              <a:gd name="connsiteY1" fmla="*/ 0 h 869795"/>
              <a:gd name="connsiteX2" fmla="*/ 12180849 w 12192000"/>
              <a:gd name="connsiteY2" fmla="*/ 223024 h 869795"/>
              <a:gd name="connsiteX3" fmla="*/ 0 w 12192000"/>
              <a:gd name="connsiteY3" fmla="*/ 869795 h 869795"/>
              <a:gd name="connsiteX4" fmla="*/ 0 w 12192000"/>
              <a:gd name="connsiteY4" fmla="*/ 0 h 869795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4259766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00870"/>
              <a:gd name="connsiteX1" fmla="*/ 12192000 w 12192000"/>
              <a:gd name="connsiteY1" fmla="*/ 0 h 900870"/>
              <a:gd name="connsiteX2" fmla="*/ 12180849 w 12192000"/>
              <a:gd name="connsiteY2" fmla="*/ 223024 h 900870"/>
              <a:gd name="connsiteX3" fmla="*/ 5241073 w 12192000"/>
              <a:gd name="connsiteY3" fmla="*/ 661800 h 900870"/>
              <a:gd name="connsiteX4" fmla="*/ 0 w 12192000"/>
              <a:gd name="connsiteY4" fmla="*/ 869795 h 900870"/>
              <a:gd name="connsiteX5" fmla="*/ 0 w 12192000"/>
              <a:gd name="connsiteY5" fmla="*/ 0 h 900870"/>
              <a:gd name="connsiteX0" fmla="*/ 0 w 12192000"/>
              <a:gd name="connsiteY0" fmla="*/ 0 h 931042"/>
              <a:gd name="connsiteX1" fmla="*/ 12192000 w 12192000"/>
              <a:gd name="connsiteY1" fmla="*/ 0 h 931042"/>
              <a:gd name="connsiteX2" fmla="*/ 12180849 w 12192000"/>
              <a:gd name="connsiteY2" fmla="*/ 223024 h 931042"/>
              <a:gd name="connsiteX3" fmla="*/ 5241073 w 12192000"/>
              <a:gd name="connsiteY3" fmla="*/ 661800 h 931042"/>
              <a:gd name="connsiteX4" fmla="*/ 0 w 12192000"/>
              <a:gd name="connsiteY4" fmla="*/ 869795 h 931042"/>
              <a:gd name="connsiteX5" fmla="*/ 0 w 12192000"/>
              <a:gd name="connsiteY5" fmla="*/ 0 h 931042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80849 w 12192000"/>
              <a:gd name="connsiteY2" fmla="*/ 22302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7433"/>
              <a:gd name="connsiteX1" fmla="*/ 12192000 w 12192000"/>
              <a:gd name="connsiteY1" fmla="*/ 0 h 907433"/>
              <a:gd name="connsiteX2" fmla="*/ 12192000 w 12192000"/>
              <a:gd name="connsiteY2" fmla="*/ 158814 h 907433"/>
              <a:gd name="connsiteX3" fmla="*/ 5229922 w 12192000"/>
              <a:gd name="connsiteY3" fmla="*/ 544083 h 907433"/>
              <a:gd name="connsiteX4" fmla="*/ 0 w 12192000"/>
              <a:gd name="connsiteY4" fmla="*/ 869795 h 907433"/>
              <a:gd name="connsiteX5" fmla="*/ 0 w 12192000"/>
              <a:gd name="connsiteY5" fmla="*/ 0 h 907433"/>
              <a:gd name="connsiteX0" fmla="*/ 0 w 12192000"/>
              <a:gd name="connsiteY0" fmla="*/ 0 h 906031"/>
              <a:gd name="connsiteX1" fmla="*/ 12192000 w 12192000"/>
              <a:gd name="connsiteY1" fmla="*/ 0 h 906031"/>
              <a:gd name="connsiteX2" fmla="*/ 12192000 w 12192000"/>
              <a:gd name="connsiteY2" fmla="*/ 158814 h 906031"/>
              <a:gd name="connsiteX3" fmla="*/ 4638908 w 12192000"/>
              <a:gd name="connsiteY3" fmla="*/ 533381 h 906031"/>
              <a:gd name="connsiteX4" fmla="*/ 0 w 12192000"/>
              <a:gd name="connsiteY4" fmla="*/ 869795 h 906031"/>
              <a:gd name="connsiteX5" fmla="*/ 0 w 12192000"/>
              <a:gd name="connsiteY5" fmla="*/ 0 h 906031"/>
              <a:gd name="connsiteX0" fmla="*/ 0 w 12192000"/>
              <a:gd name="connsiteY0" fmla="*/ 0 h 908930"/>
              <a:gd name="connsiteX1" fmla="*/ 12192000 w 12192000"/>
              <a:gd name="connsiteY1" fmla="*/ 0 h 908930"/>
              <a:gd name="connsiteX2" fmla="*/ 12192000 w 12192000"/>
              <a:gd name="connsiteY2" fmla="*/ 158814 h 908930"/>
              <a:gd name="connsiteX3" fmla="*/ 4817327 w 12192000"/>
              <a:gd name="connsiteY3" fmla="*/ 554784 h 908930"/>
              <a:gd name="connsiteX4" fmla="*/ 0 w 12192000"/>
              <a:gd name="connsiteY4" fmla="*/ 869795 h 908930"/>
              <a:gd name="connsiteX5" fmla="*/ 0 w 12192000"/>
              <a:gd name="connsiteY5" fmla="*/ 0 h 908930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192000"/>
              <a:gd name="connsiteY0" fmla="*/ 0 h 910367"/>
              <a:gd name="connsiteX1" fmla="*/ 12192000 w 12192000"/>
              <a:gd name="connsiteY1" fmla="*/ 0 h 910367"/>
              <a:gd name="connsiteX2" fmla="*/ 12192000 w 12192000"/>
              <a:gd name="connsiteY2" fmla="*/ 158814 h 910367"/>
              <a:gd name="connsiteX3" fmla="*/ 4817327 w 12192000"/>
              <a:gd name="connsiteY3" fmla="*/ 554784 h 910367"/>
              <a:gd name="connsiteX4" fmla="*/ 0 w 12192000"/>
              <a:gd name="connsiteY4" fmla="*/ 869795 h 910367"/>
              <a:gd name="connsiteX5" fmla="*/ 0 w 12192000"/>
              <a:gd name="connsiteY5" fmla="*/ 0 h 910367"/>
              <a:gd name="connsiteX0" fmla="*/ 0 w 12203151"/>
              <a:gd name="connsiteY0" fmla="*/ 0 h 910367"/>
              <a:gd name="connsiteX1" fmla="*/ 12192000 w 12203151"/>
              <a:gd name="connsiteY1" fmla="*/ 0 h 910367"/>
              <a:gd name="connsiteX2" fmla="*/ 12203151 w 12203151"/>
              <a:gd name="connsiteY2" fmla="*/ 41097 h 910367"/>
              <a:gd name="connsiteX3" fmla="*/ 4817327 w 12203151"/>
              <a:gd name="connsiteY3" fmla="*/ 554784 h 910367"/>
              <a:gd name="connsiteX4" fmla="*/ 0 w 12203151"/>
              <a:gd name="connsiteY4" fmla="*/ 869795 h 910367"/>
              <a:gd name="connsiteX5" fmla="*/ 0 w 12203151"/>
              <a:gd name="connsiteY5" fmla="*/ 0 h 910367"/>
              <a:gd name="connsiteX0" fmla="*/ 0 w 12203151"/>
              <a:gd name="connsiteY0" fmla="*/ 0 h 912058"/>
              <a:gd name="connsiteX1" fmla="*/ 12192000 w 12203151"/>
              <a:gd name="connsiteY1" fmla="*/ 0 h 912058"/>
              <a:gd name="connsiteX2" fmla="*/ 12203151 w 12203151"/>
              <a:gd name="connsiteY2" fmla="*/ 41097 h 912058"/>
              <a:gd name="connsiteX3" fmla="*/ 4638908 w 12203151"/>
              <a:gd name="connsiteY3" fmla="*/ 565486 h 912058"/>
              <a:gd name="connsiteX4" fmla="*/ 0 w 12203151"/>
              <a:gd name="connsiteY4" fmla="*/ 869795 h 912058"/>
              <a:gd name="connsiteX5" fmla="*/ 0 w 12203151"/>
              <a:gd name="connsiteY5" fmla="*/ 0 h 912058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203151"/>
              <a:gd name="connsiteY0" fmla="*/ 0 h 915359"/>
              <a:gd name="connsiteX1" fmla="*/ 12192000 w 12203151"/>
              <a:gd name="connsiteY1" fmla="*/ 0 h 915359"/>
              <a:gd name="connsiteX2" fmla="*/ 12203151 w 12203151"/>
              <a:gd name="connsiteY2" fmla="*/ 41097 h 915359"/>
              <a:gd name="connsiteX3" fmla="*/ 4638908 w 12203151"/>
              <a:gd name="connsiteY3" fmla="*/ 565486 h 915359"/>
              <a:gd name="connsiteX4" fmla="*/ 0 w 12203151"/>
              <a:gd name="connsiteY4" fmla="*/ 869795 h 915359"/>
              <a:gd name="connsiteX5" fmla="*/ 0 w 12203151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  <a:gd name="connsiteX0" fmla="*/ 0 w 12192000"/>
              <a:gd name="connsiteY0" fmla="*/ 0 h 915359"/>
              <a:gd name="connsiteX1" fmla="*/ 12192000 w 12192000"/>
              <a:gd name="connsiteY1" fmla="*/ 0 h 915359"/>
              <a:gd name="connsiteX2" fmla="*/ 12188864 w 12192000"/>
              <a:gd name="connsiteY2" fmla="*/ 109654 h 915359"/>
              <a:gd name="connsiteX3" fmla="*/ 4638908 w 12192000"/>
              <a:gd name="connsiteY3" fmla="*/ 565486 h 915359"/>
              <a:gd name="connsiteX4" fmla="*/ 0 w 12192000"/>
              <a:gd name="connsiteY4" fmla="*/ 869795 h 915359"/>
              <a:gd name="connsiteX5" fmla="*/ 0 w 12192000"/>
              <a:gd name="connsiteY5" fmla="*/ 0 h 91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915359">
                <a:moveTo>
                  <a:pt x="0" y="0"/>
                </a:moveTo>
                <a:lnTo>
                  <a:pt x="12192000" y="0"/>
                </a:lnTo>
                <a:cubicBezTo>
                  <a:pt x="12190955" y="36551"/>
                  <a:pt x="12189909" y="73103"/>
                  <a:pt x="12188864" y="109654"/>
                </a:cubicBezTo>
                <a:cubicBezTo>
                  <a:pt x="10544137" y="-45263"/>
                  <a:pt x="6635595" y="36911"/>
                  <a:pt x="4638908" y="565486"/>
                </a:cubicBezTo>
                <a:cubicBezTo>
                  <a:pt x="3333596" y="894472"/>
                  <a:pt x="709961" y="980095"/>
                  <a:pt x="0" y="869795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A9CA7"/>
              </a:gs>
              <a:gs pos="64000">
                <a:srgbClr val="8CACB5">
                  <a:tint val="44500"/>
                  <a:satMod val="160000"/>
                </a:srgbClr>
              </a:gs>
              <a:gs pos="100000">
                <a:srgbClr val="8CACB5">
                  <a:tint val="23500"/>
                  <a:satMod val="160000"/>
                </a:srgbClr>
              </a:gs>
            </a:gsLst>
            <a:lin ang="0" scaled="1"/>
          </a:gradFill>
          <a:ln>
            <a:solidFill>
              <a:srgbClr val="8CA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FFEA8A-BBA9-EB43-BA48-CE9A7A14FE8E}"/>
              </a:ext>
            </a:extLst>
          </p:cNvPr>
          <p:cNvCxnSpPr/>
          <p:nvPr userDrawn="1"/>
        </p:nvCxnSpPr>
        <p:spPr>
          <a:xfrm>
            <a:off x="469900" y="6553200"/>
            <a:ext cx="11036300" cy="0"/>
          </a:xfrm>
          <a:prstGeom prst="line">
            <a:avLst/>
          </a:prstGeom>
          <a:ln w="19050">
            <a:solidFill>
              <a:srgbClr val="8C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716DCE-88C1-CE40-933A-ECDD4D3EF027}"/>
              </a:ext>
            </a:extLst>
          </p:cNvPr>
          <p:cNvSpPr txBox="1"/>
          <p:nvPr userDrawn="1"/>
        </p:nvSpPr>
        <p:spPr>
          <a:xfrm>
            <a:off x="331245" y="93728"/>
            <a:ext cx="457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i="1" dirty="0">
                <a:solidFill>
                  <a:schemeClr val="bg1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Luftvett</a:t>
            </a:r>
            <a:endParaRPr lang="en-NO" sz="3600" b="1" i="1" dirty="0">
              <a:solidFill>
                <a:schemeClr val="bg1"/>
              </a:solidFill>
              <a:latin typeface="+mn-lt"/>
              <a:ea typeface="Adobe Gothic Std B" panose="020B0800000000000000" pitchFamily="34" charset="-128"/>
              <a:cs typeface="Baghdad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D27E0-B81B-0E4D-87B9-708B3EC12892}"/>
              </a:ext>
            </a:extLst>
          </p:cNvPr>
          <p:cNvSpPr txBox="1"/>
          <p:nvPr userDrawn="1"/>
        </p:nvSpPr>
        <p:spPr>
          <a:xfrm>
            <a:off x="10560584" y="6136139"/>
            <a:ext cx="123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b="1" i="1" dirty="0">
                <a:solidFill>
                  <a:srgbClr val="7A9CA7"/>
                </a:solidFill>
                <a:latin typeface="+mn-lt"/>
                <a:ea typeface="Adobe Gothic Std B" panose="020B0800000000000000" pitchFamily="34" charset="-128"/>
                <a:cs typeface="Baghdad" pitchFamily="2" charset="-78"/>
              </a:rPr>
              <a:t>NLF.no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74AC0-D1CD-3640-8423-28AF78ADE4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200" y="1353787"/>
            <a:ext cx="9388800" cy="584776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 dirty="0"/>
              <a:t>Click to edit heading</a:t>
            </a:r>
            <a:endParaRPr lang="en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A2753B1-BD33-7945-9A70-12A0A42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854" y="2054345"/>
            <a:ext cx="9388800" cy="197202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body</a:t>
            </a:r>
          </a:p>
        </p:txBody>
      </p:sp>
    </p:spTree>
    <p:extLst>
      <p:ext uri="{BB962C8B-B14F-4D97-AF65-F5344CB8AC3E}">
        <p14:creationId xmlns:p14="http://schemas.microsoft.com/office/powerpoint/2010/main" val="375326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507A5F-B690-194D-A812-13D21214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7E4B0-3E32-D34D-8FF3-68223807B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DA06-3B52-C84D-871B-5C840164B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1121-46DD-0B4C-8057-099E00DAA760}" type="datetimeFigureOut">
              <a:rPr lang="en-NO" smtClean="0"/>
              <a:t>01/19/2024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39C6-C124-6B46-A382-0B5CC4638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0340F-51BB-9143-AFFA-3097B6D05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688E-4A17-0E40-A995-E1BD729EED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893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9" r:id="rId2"/>
    <p:sldLayoutId id="2147483794" r:id="rId3"/>
    <p:sldLayoutId id="2147483787" r:id="rId4"/>
    <p:sldLayoutId id="2147483805" r:id="rId5"/>
    <p:sldLayoutId id="2147483806" r:id="rId6"/>
    <p:sldLayoutId id="2147483801" r:id="rId7"/>
    <p:sldLayoutId id="2147483802" r:id="rId8"/>
    <p:sldLayoutId id="2147483797" r:id="rId9"/>
    <p:sldLayoutId id="2147483791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3" r:id="rId17"/>
    <p:sldLayoutId id="2147483784" r:id="rId18"/>
    <p:sldLayoutId id="2147483800" r:id="rId19"/>
    <p:sldLayoutId id="2147483803" r:id="rId20"/>
    <p:sldLayoutId id="2147483808" r:id="rId21"/>
    <p:sldLayoutId id="2147483804" r:id="rId22"/>
    <p:sldLayoutId id="2147483807" r:id="rId23"/>
    <p:sldLayoutId id="2147483795" r:id="rId24"/>
    <p:sldLayoutId id="2147483799" r:id="rId25"/>
    <p:sldLayoutId id="21474837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9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i lufta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EFC4B82E-FBE5-B3C4-DD18-230ED10C67AA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med gode marginer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Ha alltid en plan for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lovlig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Høydebegrensning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Innenfor ditt SPG nivå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Vikepliktsregler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Følg med på utvikling av vær og vind. </a:t>
            </a:r>
            <a:br>
              <a:rPr lang="nb-NO" sz="2000" b="1" dirty="0"/>
            </a:br>
            <a:br>
              <a:rPr lang="nb-NO" sz="2000" b="1" dirty="0"/>
            </a:br>
            <a:r>
              <a:rPr lang="nb-NO" sz="2000" b="1" dirty="0"/>
              <a:t>Er du i tvil, så er du ikke i tvil.</a:t>
            </a:r>
          </a:p>
          <a:p>
            <a:endParaRPr lang="nb-NO" dirty="0"/>
          </a:p>
        </p:txBody>
      </p:sp>
      <p:pic>
        <p:nvPicPr>
          <p:cNvPr id="5" name="Bilde 4" descr="Et bilde som inneholder fallskjerm, utendørs, himmel, Fallskjermhopping">
            <a:extLst>
              <a:ext uri="{FF2B5EF4-FFF2-40B4-BE49-F238E27FC236}">
                <a16:creationId xmlns:a16="http://schemas.microsoft.com/office/drawing/2014/main" id="{D1F857E5-050F-453A-33BD-9639DAE5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75" y="510239"/>
            <a:ext cx="40100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8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på landing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4223250" y="2402246"/>
            <a:ext cx="7416087" cy="91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DBD51382-795E-3862-5AC7-7AA82EF36495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Land så gunstig som mulig, sikkerhetsmessig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Samle vingen snarest etter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Pakk i utkanten av landingsområdet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Bistå med henting av biler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Gjør opp for deg om du ødelegger noe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Vær hyggelig med alle, også </a:t>
            </a:r>
            <a:r>
              <a:rPr lang="nb-NO" sz="2000" b="1"/>
              <a:t>ikke flygere</a:t>
            </a:r>
            <a:endParaRPr lang="nb-NO" sz="2000" b="1" dirty="0"/>
          </a:p>
          <a:p>
            <a:endParaRPr lang="nb-NO" dirty="0"/>
          </a:p>
        </p:txBody>
      </p:sp>
      <p:pic>
        <p:nvPicPr>
          <p:cNvPr id="5" name="Bilde 4" descr="Et bilde som inneholder utendørs, gress, himmel, vandring&#10;&#10;Automatisk generert beskrivelse">
            <a:extLst>
              <a:ext uri="{FF2B5EF4-FFF2-40B4-BE49-F238E27FC236}">
                <a16:creationId xmlns:a16="http://schemas.microsoft.com/office/drawing/2014/main" id="{D44891BA-1386-0CB3-8645-A4D8E764D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716" y="1244784"/>
            <a:ext cx="5054284" cy="41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i mellom </a:t>
            </a:r>
            <a:r>
              <a:rPr lang="nb-NO" dirty="0" err="1"/>
              <a:t>flydagene</a:t>
            </a:r>
            <a:endParaRPr lang="en-NO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9DFA3988-D113-2A78-55FB-8D882CB2CB0B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Bruk av rusmidler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Søvn, jetlag, </a:t>
            </a:r>
            <a:r>
              <a:rPr lang="nb-NO" sz="2000" b="1" dirty="0" err="1"/>
              <a:t>utmattethet</a:t>
            </a:r>
            <a:r>
              <a:rPr lang="nb-NO" sz="2000" b="1" dirty="0"/>
              <a:t>, osv.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Unngå for mange endringer per flytur</a:t>
            </a:r>
            <a:br>
              <a:rPr lang="nb-NO" sz="2000" b="1" dirty="0"/>
            </a:br>
            <a:r>
              <a:rPr lang="nb-NO" sz="2000" b="1" dirty="0"/>
              <a:t>(Ny vinge, ny sele, nytt flysted osv.)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Hold startteknikk vedlike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Øk kunnskapsnivået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Rapporter hendelser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Bruk hue når du er på internett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pic>
        <p:nvPicPr>
          <p:cNvPr id="4" name="Bilde 3" descr="Et bilde som inneholder utendørs, himmel, snø, sky&#10;&#10;Automatisk generert beskrivelse">
            <a:extLst>
              <a:ext uri="{FF2B5EF4-FFF2-40B4-BE49-F238E27FC236}">
                <a16:creationId xmlns:a16="http://schemas.microsoft.com/office/drawing/2014/main" id="{781A4BB5-AD81-832C-6F98-8900A6A1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586" y="1681812"/>
            <a:ext cx="4064414" cy="4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DU </a:t>
            </a:r>
            <a:r>
              <a:rPr lang="nb-NO" dirty="0"/>
              <a:t>er flygeren</a:t>
            </a:r>
            <a:endParaRPr lang="en-NO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9DFA3988-D113-2A78-55FB-8D882CB2CB0B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6F81F4-DE62-B28D-447B-CE56AB95B2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1706" y="2796392"/>
            <a:ext cx="9388800" cy="1972023"/>
          </a:xfrm>
        </p:spPr>
        <p:txBody>
          <a:bodyPr>
            <a:normAutofit/>
          </a:bodyPr>
          <a:lstStyle/>
          <a:p>
            <a:pPr algn="ctr"/>
            <a:r>
              <a:rPr lang="nb-NO" sz="4400" b="1" dirty="0"/>
              <a:t>Til syvende og sist er det du som designer din egen sikkerhetsprofil</a:t>
            </a:r>
          </a:p>
        </p:txBody>
      </p:sp>
    </p:spTree>
    <p:extLst>
      <p:ext uri="{BB962C8B-B14F-4D97-AF65-F5344CB8AC3E}">
        <p14:creationId xmlns:p14="http://schemas.microsoft.com/office/powerpoint/2010/main" val="64629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aglider Arvid (30) styrtet i et tre">
            <a:extLst>
              <a:ext uri="{FF2B5EF4-FFF2-40B4-BE49-F238E27FC236}">
                <a16:creationId xmlns:a16="http://schemas.microsoft.com/office/drawing/2014/main" id="{1EA8D0A7-BE3A-100A-E607-40D6488EF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2900" cy="44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69338C3-DCC3-2E3E-1CE7-317D8ACAEDE1}"/>
              </a:ext>
            </a:extLst>
          </p:cNvPr>
          <p:cNvSpPr txBox="1"/>
          <p:nvPr/>
        </p:nvSpPr>
        <p:spPr>
          <a:xfrm>
            <a:off x="8534399" y="643466"/>
            <a:ext cx="3302000" cy="2123658"/>
          </a:xfrm>
          <a:prstGeom prst="rect">
            <a:avLst/>
          </a:prstGeom>
          <a:solidFill>
            <a:srgbClr val="8CACB5"/>
          </a:solidFill>
        </p:spPr>
        <p:txBody>
          <a:bodyPr wrap="square" rtlCol="0">
            <a:sp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Luftvett</a:t>
            </a:r>
            <a:br>
              <a:rPr lang="nb-NO" sz="4400" b="1" dirty="0">
                <a:solidFill>
                  <a:schemeClr val="bg1"/>
                </a:solidFill>
              </a:rPr>
            </a:br>
            <a:br>
              <a:rPr lang="nb-NO" sz="4400" b="1" dirty="0">
                <a:solidFill>
                  <a:schemeClr val="bg1"/>
                </a:solidFill>
              </a:rPr>
            </a:br>
            <a:endParaRPr lang="nb-NO" sz="4400" b="1" dirty="0">
              <a:solidFill>
                <a:schemeClr val="bg1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4BEC9E8-17CD-9A23-F0E5-77188D8D55B7}"/>
              </a:ext>
            </a:extLst>
          </p:cNvPr>
          <p:cNvSpPr txBox="1"/>
          <p:nvPr/>
        </p:nvSpPr>
        <p:spPr>
          <a:xfrm>
            <a:off x="6891868" y="5232400"/>
            <a:ext cx="4944532" cy="1477328"/>
          </a:xfrm>
          <a:prstGeom prst="rect">
            <a:avLst/>
          </a:prstGeom>
          <a:solidFill>
            <a:srgbClr val="8CACB5"/>
          </a:solidFill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Gode holdninger hos alle reduserer hendelser og ulykker</a:t>
            </a:r>
          </a:p>
          <a:p>
            <a:endParaRPr lang="nb-NO" b="1" dirty="0">
              <a:solidFill>
                <a:schemeClr val="bg1"/>
              </a:solidFill>
            </a:endParaRPr>
          </a:p>
          <a:p>
            <a:endParaRPr lang="nb-NO" b="1" dirty="0">
              <a:solidFill>
                <a:schemeClr val="bg1"/>
              </a:solidFill>
            </a:endParaRPr>
          </a:p>
          <a:p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1AFDF71-1AAA-AB35-AF39-25A03296C28D}"/>
              </a:ext>
            </a:extLst>
          </p:cNvPr>
          <p:cNvSpPr txBox="1"/>
          <p:nvPr/>
        </p:nvSpPr>
        <p:spPr>
          <a:xfrm>
            <a:off x="7962900" y="2171699"/>
            <a:ext cx="4006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Mål:</a:t>
            </a:r>
            <a:br>
              <a:rPr lang="nb-NO" b="1" dirty="0"/>
            </a:br>
            <a:r>
              <a:rPr lang="nb-NO" b="1" dirty="0"/>
              <a:t>Elevene skal forstå hva som menes med luftvett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Elevene skal forstå hva som kreves av adferd for å drive med paragliding</a:t>
            </a:r>
          </a:p>
        </p:txBody>
      </p:sp>
    </p:spTree>
    <p:extLst>
      <p:ext uri="{BB962C8B-B14F-4D97-AF65-F5344CB8AC3E}">
        <p14:creationId xmlns:p14="http://schemas.microsoft.com/office/powerpoint/2010/main" val="1069700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(Airmanship)</a:t>
            </a:r>
            <a:endParaRPr lang="en-NO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445E5D8-FDDF-5840-F780-70199787EE8C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823479" cy="4267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b="1" dirty="0"/>
              <a:t>Luftvett er et begrep blant flygere og der det ikke finnes regler skal luftvett gi flygeren den trygghet at han handler rett. </a:t>
            </a:r>
          </a:p>
          <a:p>
            <a:r>
              <a:rPr lang="nb-NO" sz="2800" b="1" dirty="0"/>
              <a:t>Luftvett er ikke et spesielt fag, men utdanningen i hang-, para- og speedgliding er basert på å forsøke å utvide flygerens luftvett gradvis gjennom hele progresjonen.</a:t>
            </a:r>
            <a:endParaRPr lang="en-NO" sz="2800" b="1" dirty="0"/>
          </a:p>
        </p:txBody>
      </p:sp>
    </p:spTree>
    <p:extLst>
      <p:ext uri="{BB962C8B-B14F-4D97-AF65-F5344CB8AC3E}">
        <p14:creationId xmlns:p14="http://schemas.microsoft.com/office/powerpoint/2010/main" val="229942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00F5637-3441-ECBC-73C8-A53CA86B2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407626"/>
              </p:ext>
            </p:extLst>
          </p:nvPr>
        </p:nvGraphicFramePr>
        <p:xfrm>
          <a:off x="2726266" y="546100"/>
          <a:ext cx="8957733" cy="576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551161A-4A16-B41A-7781-156F0F03CA9B}"/>
              </a:ext>
            </a:extLst>
          </p:cNvPr>
          <p:cNvSpPr txBox="1">
            <a:spLocks/>
          </p:cNvSpPr>
          <p:nvPr/>
        </p:nvSpPr>
        <p:spPr>
          <a:xfrm>
            <a:off x="186268" y="1253986"/>
            <a:ext cx="4351866" cy="506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nb-NO" dirty="0"/>
              <a:t>Å kjenne sine egne og utstyrets begrensninger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ta de riktige avgjørelser til enhver tid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ha evnen til å vurdere enhver situasjon med henblikk på å ivareta sikkerheten</a:t>
            </a:r>
            <a:br>
              <a:rPr lang="nb-NO" dirty="0"/>
            </a:b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Å ta ansvar for de følgene det kan medføre å være paragliderflyger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7083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Luftvettskrav</a:t>
            </a:r>
            <a:r>
              <a:rPr lang="nb-NO" dirty="0"/>
              <a:t> til Speed Pro 2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070961"/>
            <a:ext cx="10823479" cy="432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forklare hva luftvett er og hvorfor det er viktig.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belyse faremomenter ved mangel på luftvett.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forstå at paragliding er en risikosport som krever godt luftvett for å unngå skade og regelbrudd.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forklare hva som skal gjøres for å opprettholde gode marginer.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400" b="1" dirty="0"/>
              <a:t>Eleven skal kunne redegjøre for rettigheter som SPG2.</a:t>
            </a:r>
          </a:p>
          <a:p>
            <a:endParaRPr lang="en-NO" sz="2800" b="1" dirty="0"/>
          </a:p>
        </p:txBody>
      </p:sp>
    </p:spTree>
    <p:extLst>
      <p:ext uri="{BB962C8B-B14F-4D97-AF65-F5344CB8AC3E}">
        <p14:creationId xmlns:p14="http://schemas.microsoft.com/office/powerpoint/2010/main" val="405454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2BE2798-738C-D25E-0155-53563F499C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1600" y="1188975"/>
            <a:ext cx="9388800" cy="584776"/>
          </a:xfrm>
        </p:spPr>
        <p:txBody>
          <a:bodyPr/>
          <a:lstStyle/>
          <a:p>
            <a:r>
              <a:rPr lang="nb-NO" dirty="0"/>
              <a:t>Objektiv vurdering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14414D-C711-5FDB-31EC-55B17AE81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1600" y="2442988"/>
            <a:ext cx="9388800" cy="1972023"/>
          </a:xfrm>
        </p:spPr>
        <p:txBody>
          <a:bodyPr>
            <a:noAutofit/>
          </a:bodyPr>
          <a:lstStyle/>
          <a:p>
            <a:r>
              <a:rPr lang="nb-NO" sz="3600" b="1" dirty="0"/>
              <a:t>Det er elevens ansvar å overbevise instruktøren om at eleven er i stand til å ivareta sin egen og andres sikkerhet under bakke- og høydegliding innen de retningslinjer som er gitt.</a:t>
            </a:r>
          </a:p>
          <a:p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328025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Luftvettskrav</a:t>
            </a:r>
            <a:r>
              <a:rPr lang="nb-NO" dirty="0"/>
              <a:t> til Speed Pro 3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684260" y="2498244"/>
            <a:ext cx="10823479" cy="3847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nb-NO" sz="2400" b="1" dirty="0"/>
              <a:t>Flygeren skal kunne forklare hvordan man unngår brudd på luftroms-bestemmelsene, samt kunne redegjøre for hvordan man finner ut om lokale flygeregler for speedgliding. </a:t>
            </a:r>
          </a:p>
          <a:p>
            <a:pPr marL="457200" indent="-457200">
              <a:buAutoNum type="arabicPeriod"/>
            </a:pPr>
            <a:r>
              <a:rPr lang="nb-NO" sz="2400" b="1" dirty="0"/>
              <a:t>Flygeren skal kunne redegjøre for faremomenter under lett speedgliding og hvordan gode marginer opprettholdes. </a:t>
            </a:r>
          </a:p>
          <a:p>
            <a:pPr marL="457200" indent="-457200">
              <a:buAutoNum type="arabicPeriod"/>
            </a:pPr>
            <a:r>
              <a:rPr lang="nb-NO" sz="2400" b="1" dirty="0"/>
              <a:t>Flygeren skal kunne redegjøre for rettigheter som SPG3. </a:t>
            </a:r>
          </a:p>
          <a:p>
            <a:endParaRPr lang="nb-NO" sz="2400" b="1" dirty="0"/>
          </a:p>
          <a:p>
            <a:r>
              <a:rPr lang="nb-NO" sz="2400" b="1" dirty="0"/>
              <a:t>Det er flygeren ansvar å overbevise instruktøren om at eleven er i stand til å ivareta sin egen og andres sikkerhet under lett speedgliding innen de retningslinjer som er gitt.</a:t>
            </a:r>
            <a:endParaRPr lang="en-NO" sz="2400" b="1" dirty="0"/>
          </a:p>
        </p:txBody>
      </p:sp>
    </p:spTree>
    <p:extLst>
      <p:ext uri="{BB962C8B-B14F-4D97-AF65-F5344CB8AC3E}">
        <p14:creationId xmlns:p14="http://schemas.microsoft.com/office/powerpoint/2010/main" val="199323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før du skal fly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BC93D87-925A-3817-A4B3-24631D2588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3779" y="2517808"/>
            <a:ext cx="10004441" cy="26053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Forbered deg nøye: Sjekk værmelding – Snakk med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Sjekk lokale flystedsregler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Ha kontroll på utstyret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Dra innom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Kan vi samkjøre?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Kjør pent på vegen  til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879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D814932-BBF3-5AF9-08AB-3ABB019A6E34}"/>
              </a:ext>
            </a:extLst>
          </p:cNvPr>
          <p:cNvSpPr txBox="1">
            <a:spLocks/>
          </p:cNvSpPr>
          <p:nvPr/>
        </p:nvSpPr>
        <p:spPr>
          <a:xfrm>
            <a:off x="775200" y="1097036"/>
            <a:ext cx="6565104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Luftvett på start</a:t>
            </a:r>
            <a:endParaRPr lang="en-NO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7FD28-442C-59BB-1EE7-51B1FC1A2C35}"/>
              </a:ext>
            </a:extLst>
          </p:cNvPr>
          <p:cNvSpPr txBox="1">
            <a:spLocks/>
          </p:cNvSpPr>
          <p:nvPr/>
        </p:nvSpPr>
        <p:spPr>
          <a:xfrm>
            <a:off x="775200" y="2678082"/>
            <a:ext cx="10823479" cy="170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2800" b="1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3C1030B1-04B7-946F-9BD4-DD8C6FBEB68D}"/>
              </a:ext>
            </a:extLst>
          </p:cNvPr>
          <p:cNvSpPr txBox="1">
            <a:spLocks/>
          </p:cNvSpPr>
          <p:nvPr/>
        </p:nvSpPr>
        <p:spPr>
          <a:xfrm>
            <a:off x="775853" y="2054345"/>
            <a:ext cx="10004441" cy="345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Vær hjelpsom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stress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Vis køkultur – Slipp frem kurselever og tandemflygere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Tør å si fra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forstyrr flygere som gjør seg 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ta opp plass du ikke trenger – Gjør linesjekk i forkant – trekk unna </a:t>
            </a:r>
            <a:r>
              <a:rPr lang="nb-NO" sz="2000" b="1" dirty="0" err="1"/>
              <a:t>on</a:t>
            </a:r>
            <a:r>
              <a:rPr lang="nb-NO" sz="2000" b="1" dirty="0"/>
              <a:t> du roter det 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Ikke syk ned andre – men ikke push andre heller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Fly alltid med en </a:t>
            </a:r>
            <a:r>
              <a:rPr lang="nb-NO" sz="2000" b="1" dirty="0" err="1"/>
              <a:t>flyplan</a:t>
            </a:r>
            <a:endParaRPr lang="nb-NO" sz="2000" b="1" dirty="0"/>
          </a:p>
          <a:p>
            <a:endParaRPr lang="nb-NO" dirty="0"/>
          </a:p>
        </p:txBody>
      </p:sp>
      <p:pic>
        <p:nvPicPr>
          <p:cNvPr id="5" name="Bilde 4" descr="Et bilde som inneholder utendørs, himmel, sky, fallskjerm&#10;&#10;Automatisk generert beskrivelse">
            <a:extLst>
              <a:ext uri="{FF2B5EF4-FFF2-40B4-BE49-F238E27FC236}">
                <a16:creationId xmlns:a16="http://schemas.microsoft.com/office/drawing/2014/main" id="{A2C77614-0110-6351-FC9C-C49B45E6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980" y="412373"/>
            <a:ext cx="2647167" cy="35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50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3AFC9C2C476C43A0EBC83FD12C3506" ma:contentTypeVersion="14" ma:contentTypeDescription="Opprett et nytt dokument." ma:contentTypeScope="" ma:versionID="0e1c2720254445e16c1da0b9503ac3bc">
  <xsd:schema xmlns:xsd="http://www.w3.org/2001/XMLSchema" xmlns:xs="http://www.w3.org/2001/XMLSchema" xmlns:p="http://schemas.microsoft.com/office/2006/metadata/properties" xmlns:ns2="0407ded1-0cca-4a9c-a9ed-3adc42b62707" xmlns:ns3="1b3efd35-8258-464b-ae98-a25615be8447" targetNamespace="http://schemas.microsoft.com/office/2006/metadata/properties" ma:root="true" ma:fieldsID="012fcfd5f93720eacea84110af04aee0" ns2:_="" ns3:_="">
    <xsd:import namespace="0407ded1-0cca-4a9c-a9ed-3adc42b62707"/>
    <xsd:import namespace="1b3efd35-8258-464b-ae98-a25615be84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ded1-0cca-4a9c-a9ed-3adc42b62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efd35-8258-464b-ae98-a25615be844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2BA7DE-E3A6-40E1-AC32-8AB73D60718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AE99786-2BA5-4F0B-84AC-CFD3C71D0B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3AEF54-7725-49F8-9619-CC0184C42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ded1-0cca-4a9c-a9ed-3adc42b62707"/>
    <ds:schemaRef ds:uri="1b3efd35-8258-464b-ae98-a25615be84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18213</TotalTime>
  <Words>654</Words>
  <Application>Microsoft Office PowerPoint</Application>
  <PresentationFormat>Widescreen</PresentationFormat>
  <Paragraphs>101</Paragraphs>
  <Slides>13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>NLF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Lover og regler</dc:title>
  <dc:subject>Undervisning PP2 - Lover og Regler</dc:subject>
  <dc:creator>Tormod Sandtorv</dc:creator>
  <cp:keywords>paragliding, PP2, kurs, NLF</cp:keywords>
  <dc:description>Lager for BHPK kurs</dc:description>
  <cp:lastModifiedBy>Nilsen, Trond</cp:lastModifiedBy>
  <cp:revision>109</cp:revision>
  <dcterms:created xsi:type="dcterms:W3CDTF">2021-07-31T13:58:55Z</dcterms:created>
  <dcterms:modified xsi:type="dcterms:W3CDTF">2024-01-19T13:29:11Z</dcterms:modified>
  <cp:category>Paragliding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0x0101003C3AFC9C2C476C43A0EBC83FD12C3506</vt:lpwstr>
  </property>
</Properties>
</file>