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2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5" r:id="rId4"/>
    <p:sldMasterId id="2147483819" r:id="rId5"/>
    <p:sldMasterId id="2147483855" r:id="rId6"/>
  </p:sldMasterIdLst>
  <p:notesMasterIdLst>
    <p:notesMasterId r:id="rId38"/>
  </p:notesMasterIdLst>
  <p:sldIdLst>
    <p:sldId id="285" r:id="rId7"/>
    <p:sldId id="258" r:id="rId8"/>
    <p:sldId id="305" r:id="rId9"/>
    <p:sldId id="297" r:id="rId10"/>
    <p:sldId id="295" r:id="rId11"/>
    <p:sldId id="298" r:id="rId12"/>
    <p:sldId id="317" r:id="rId13"/>
    <p:sldId id="296" r:id="rId14"/>
    <p:sldId id="294" r:id="rId15"/>
    <p:sldId id="299" r:id="rId16"/>
    <p:sldId id="303" r:id="rId17"/>
    <p:sldId id="301" r:id="rId18"/>
    <p:sldId id="320" r:id="rId19"/>
    <p:sldId id="318" r:id="rId20"/>
    <p:sldId id="302" r:id="rId21"/>
    <p:sldId id="291" r:id="rId22"/>
    <p:sldId id="311" r:id="rId23"/>
    <p:sldId id="304" r:id="rId24"/>
    <p:sldId id="260" r:id="rId25"/>
    <p:sldId id="259" r:id="rId26"/>
    <p:sldId id="310" r:id="rId27"/>
    <p:sldId id="313" r:id="rId28"/>
    <p:sldId id="316" r:id="rId29"/>
    <p:sldId id="314" r:id="rId30"/>
    <p:sldId id="307" r:id="rId31"/>
    <p:sldId id="262" r:id="rId32"/>
    <p:sldId id="306" r:id="rId33"/>
    <p:sldId id="308" r:id="rId34"/>
    <p:sldId id="341" r:id="rId35"/>
    <p:sldId id="261" r:id="rId36"/>
    <p:sldId id="293" r:id="rId37"/>
  </p:sldIdLst>
  <p:sldSz cx="12192000" cy="6858000"/>
  <p:notesSz cx="6858000" cy="9144000"/>
  <p:defaultTextStyle>
    <a:defPPr>
      <a:defRPr lang="en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156B8B0-5E20-A3CD-CC79-EFC5F2549F57}" name="Tormod Sandtorv" initials="TS" userId="S::tormod_live.no#ext#@idrettsforbundet.onmicrosoft.com::2b3fadd9-6935-4f75-8273-d025537f6814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ranna, Tor-Erik" initials="STE" lastIdx="42" clrIdx="0">
    <p:extLst>
      <p:ext uri="{19B8F6BF-5375-455C-9EA6-DF929625EA0E}">
        <p15:presenceInfo xmlns:p15="http://schemas.microsoft.com/office/powerpoint/2012/main" userId="Stranna, Tor-Erik" providerId="None"/>
      </p:ext>
    </p:extLst>
  </p:cmAuthor>
  <p:cmAuthor id="2" name="Tormod Sandtorv" initials="TS" lastIdx="11" clrIdx="1">
    <p:extLst>
      <p:ext uri="{19B8F6BF-5375-455C-9EA6-DF929625EA0E}">
        <p15:presenceInfo xmlns:p15="http://schemas.microsoft.com/office/powerpoint/2012/main" userId="S::tormod_live.no#ext#@idrettsforbundet.onmicrosoft.com::2b3fadd9-6935-4f75-8273-d025537f6814" providerId="AD"/>
      </p:ext>
    </p:extLst>
  </p:cmAuthor>
  <p:cmAuthor id="3" name="Tormod Sandtorv" initials="TS [2]" lastIdx="32" clrIdx="2">
    <p:extLst>
      <p:ext uri="{19B8F6BF-5375-455C-9EA6-DF929625EA0E}">
        <p15:presenceInfo xmlns:p15="http://schemas.microsoft.com/office/powerpoint/2012/main" userId="4f33310f0c55366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0000"/>
    <a:srgbClr val="DD0000"/>
    <a:srgbClr val="8CACB5"/>
    <a:srgbClr val="7A9CA7"/>
    <a:srgbClr val="A56940"/>
    <a:srgbClr val="C393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A12EC0-AB71-4006-B64D-5A47D14A1171}" v="1" dt="2024-02-15T08:50:34.9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27"/>
    <p:restoredTop sz="60517" autoAdjust="0"/>
  </p:normalViewPr>
  <p:slideViewPr>
    <p:cSldViewPr snapToGrid="0" snapToObjects="1">
      <p:cViewPr varScale="1">
        <p:scale>
          <a:sx n="77" d="100"/>
          <a:sy n="77" d="100"/>
        </p:scale>
        <p:origin x="226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commentAuthors" Target="commentAuthor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Relationship Id="rId46" Type="http://schemas.microsoft.com/office/2018/10/relationships/authors" Target="authors.xml"/><Relationship Id="rId20" Type="http://schemas.openxmlformats.org/officeDocument/2006/relationships/slide" Target="slides/slide14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lsen, Trond" userId="4bdc31f0-6004-4140-b18f-027a1fab1d44" providerId="ADAL" clId="{D0DFC082-4A5D-451F-AD41-7D918C4199C7}"/>
    <pc:docChg chg="custSel addSld delSld modSld">
      <pc:chgData name="Nilsen, Trond" userId="4bdc31f0-6004-4140-b18f-027a1fab1d44" providerId="ADAL" clId="{D0DFC082-4A5D-451F-AD41-7D918C4199C7}" dt="2023-10-10T12:42:20.848" v="206" actId="6549"/>
      <pc:docMkLst>
        <pc:docMk/>
      </pc:docMkLst>
      <pc:sldChg chg="modNotesTx">
        <pc:chgData name="Nilsen, Trond" userId="4bdc31f0-6004-4140-b18f-027a1fab1d44" providerId="ADAL" clId="{D0DFC082-4A5D-451F-AD41-7D918C4199C7}" dt="2023-10-10T12:36:13.783" v="16" actId="20577"/>
        <pc:sldMkLst>
          <pc:docMk/>
          <pc:sldMk cId="2899707240" sldId="294"/>
        </pc:sldMkLst>
      </pc:sldChg>
      <pc:sldChg chg="modSp add del mod modCm">
        <pc:chgData name="Nilsen, Trond" userId="4bdc31f0-6004-4140-b18f-027a1fab1d44" providerId="ADAL" clId="{D0DFC082-4A5D-451F-AD41-7D918C4199C7}" dt="2023-10-10T12:38:19.158" v="19" actId="47"/>
        <pc:sldMkLst>
          <pc:docMk/>
          <pc:sldMk cId="410900561" sldId="319"/>
        </pc:sldMkLst>
        <pc:spChg chg="mod">
          <ac:chgData name="Nilsen, Trond" userId="4bdc31f0-6004-4140-b18f-027a1fab1d44" providerId="ADAL" clId="{D0DFC082-4A5D-451F-AD41-7D918C4199C7}" dt="2023-10-10T12:37:25.249" v="18" actId="6549"/>
          <ac:spMkLst>
            <pc:docMk/>
            <pc:sldMk cId="410900561" sldId="319"/>
            <ac:spMk id="3" creationId="{3B13E750-726B-E54F-97E5-556A63FAA5D2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Nilsen, Trond" userId="4bdc31f0-6004-4140-b18f-027a1fab1d44" providerId="ADAL" clId="{D0DFC082-4A5D-451F-AD41-7D918C4199C7}" dt="2023-10-10T12:37:25.249" v="18" actId="6549"/>
              <pc2:cmMkLst xmlns:pc2="http://schemas.microsoft.com/office/powerpoint/2019/9/main/command">
                <pc:docMk/>
                <pc:sldMk cId="410900561" sldId="319"/>
                <pc2:cmMk id="{B219831B-32E8-443B-9075-6BE1D5002883}"/>
              </pc2:cmMkLst>
            </pc226:cmChg>
          </p:ext>
        </pc:extLst>
      </pc:sldChg>
      <pc:sldChg chg="modSp mod delCm modCm modNotesTx">
        <pc:chgData name="Nilsen, Trond" userId="4bdc31f0-6004-4140-b18f-027a1fab1d44" providerId="ADAL" clId="{D0DFC082-4A5D-451F-AD41-7D918C4199C7}" dt="2023-10-10T12:42:20.848" v="206" actId="6549"/>
        <pc:sldMkLst>
          <pc:docMk/>
          <pc:sldMk cId="4201196286" sldId="320"/>
        </pc:sldMkLst>
        <pc:spChg chg="mod">
          <ac:chgData name="Nilsen, Trond" userId="4bdc31f0-6004-4140-b18f-027a1fab1d44" providerId="ADAL" clId="{D0DFC082-4A5D-451F-AD41-7D918C4199C7}" dt="2023-10-10T12:42:20.848" v="206" actId="6549"/>
          <ac:spMkLst>
            <pc:docMk/>
            <pc:sldMk cId="4201196286" sldId="320"/>
            <ac:spMk id="3" creationId="{3B13E750-726B-E54F-97E5-556A63FAA5D2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Nilsen, Trond" userId="4bdc31f0-6004-4140-b18f-027a1fab1d44" providerId="ADAL" clId="{D0DFC082-4A5D-451F-AD41-7D918C4199C7}" dt="2023-10-10T12:38:34.168" v="26"/>
              <pc2:cmMkLst xmlns:pc2="http://schemas.microsoft.com/office/powerpoint/2019/9/main/command">
                <pc:docMk/>
                <pc:sldMk cId="4201196286" sldId="320"/>
                <pc2:cmMk id="{B219831B-32E8-443B-9075-6BE1D5002883}"/>
              </pc2:cmMkLst>
            </pc226:cmChg>
          </p:ext>
        </pc:extLst>
      </pc:sldChg>
    </pc:docChg>
  </pc:docChgLst>
  <pc:docChgLst>
    <pc:chgData name="Nilsen, Trond" userId="4bdc31f0-6004-4140-b18f-027a1fab1d44" providerId="ADAL" clId="{56CD13A3-B50E-49A4-84BE-72AD6E4465EF}"/>
    <pc:docChg chg="custSel modSld">
      <pc:chgData name="Nilsen, Trond" userId="4bdc31f0-6004-4140-b18f-027a1fab1d44" providerId="ADAL" clId="{56CD13A3-B50E-49A4-84BE-72AD6E4465EF}" dt="2024-01-19T14:45:15.663" v="216"/>
      <pc:docMkLst>
        <pc:docMk/>
      </pc:docMkLst>
      <pc:sldChg chg="modSp mod modNotesTx">
        <pc:chgData name="Nilsen, Trond" userId="4bdc31f0-6004-4140-b18f-027a1fab1d44" providerId="ADAL" clId="{56CD13A3-B50E-49A4-84BE-72AD6E4465EF}" dt="2024-01-19T14:14:27.271" v="82" actId="20577"/>
        <pc:sldMkLst>
          <pc:docMk/>
          <pc:sldMk cId="2899707240" sldId="294"/>
        </pc:sldMkLst>
        <pc:spChg chg="mod">
          <ac:chgData name="Nilsen, Trond" userId="4bdc31f0-6004-4140-b18f-027a1fab1d44" providerId="ADAL" clId="{56CD13A3-B50E-49A4-84BE-72AD6E4465EF}" dt="2024-01-19T14:14:27.271" v="82" actId="20577"/>
          <ac:spMkLst>
            <pc:docMk/>
            <pc:sldMk cId="2899707240" sldId="294"/>
            <ac:spMk id="3" creationId="{F99F306D-E8B4-4442-9665-BE7A0741B7D6}"/>
          </ac:spMkLst>
        </pc:spChg>
      </pc:sldChg>
      <pc:sldChg chg="modSp mod">
        <pc:chgData name="Nilsen, Trond" userId="4bdc31f0-6004-4140-b18f-027a1fab1d44" providerId="ADAL" clId="{56CD13A3-B50E-49A4-84BE-72AD6E4465EF}" dt="2024-01-19T14:44:09.767" v="214" actId="20577"/>
        <pc:sldMkLst>
          <pc:docMk/>
          <pc:sldMk cId="1120807251" sldId="313"/>
        </pc:sldMkLst>
        <pc:spChg chg="mod">
          <ac:chgData name="Nilsen, Trond" userId="4bdc31f0-6004-4140-b18f-027a1fab1d44" providerId="ADAL" clId="{56CD13A3-B50E-49A4-84BE-72AD6E4465EF}" dt="2024-01-19T14:44:09.767" v="214" actId="20577"/>
          <ac:spMkLst>
            <pc:docMk/>
            <pc:sldMk cId="1120807251" sldId="313"/>
            <ac:spMk id="3" creationId="{43D070FE-CFA9-754E-8E9E-90B0B5CA6921}"/>
          </ac:spMkLst>
        </pc:spChg>
      </pc:sldChg>
      <pc:sldChg chg="modNotesTx">
        <pc:chgData name="Nilsen, Trond" userId="4bdc31f0-6004-4140-b18f-027a1fab1d44" providerId="ADAL" clId="{56CD13A3-B50E-49A4-84BE-72AD6E4465EF}" dt="2024-01-19T14:45:15.663" v="216"/>
        <pc:sldMkLst>
          <pc:docMk/>
          <pc:sldMk cId="2153770159" sldId="316"/>
        </pc:sldMkLst>
      </pc:sldChg>
      <pc:sldChg chg="modSp mod">
        <pc:chgData name="Nilsen, Trond" userId="4bdc31f0-6004-4140-b18f-027a1fab1d44" providerId="ADAL" clId="{56CD13A3-B50E-49A4-84BE-72AD6E4465EF}" dt="2024-01-19T14:11:13.204" v="0" actId="6549"/>
        <pc:sldMkLst>
          <pc:docMk/>
          <pc:sldMk cId="3612673677" sldId="317"/>
        </pc:sldMkLst>
        <pc:spChg chg="mod">
          <ac:chgData name="Nilsen, Trond" userId="4bdc31f0-6004-4140-b18f-027a1fab1d44" providerId="ADAL" clId="{56CD13A3-B50E-49A4-84BE-72AD6E4465EF}" dt="2024-01-19T14:11:13.204" v="0" actId="6549"/>
          <ac:spMkLst>
            <pc:docMk/>
            <pc:sldMk cId="3612673677" sldId="317"/>
            <ac:spMk id="5" creationId="{5E5A38F0-410B-324D-89C8-BB0AEB56A139}"/>
          </ac:spMkLst>
        </pc:spChg>
      </pc:sldChg>
      <pc:sldChg chg="modSp mod">
        <pc:chgData name="Nilsen, Trond" userId="4bdc31f0-6004-4140-b18f-027a1fab1d44" providerId="ADAL" clId="{56CD13A3-B50E-49A4-84BE-72AD6E4465EF}" dt="2024-01-19T14:16:45.416" v="112" actId="20577"/>
        <pc:sldMkLst>
          <pc:docMk/>
          <pc:sldMk cId="4201196286" sldId="320"/>
        </pc:sldMkLst>
        <pc:spChg chg="mod">
          <ac:chgData name="Nilsen, Trond" userId="4bdc31f0-6004-4140-b18f-027a1fab1d44" providerId="ADAL" clId="{56CD13A3-B50E-49A4-84BE-72AD6E4465EF}" dt="2024-01-19T14:16:45.416" v="112" actId="20577"/>
          <ac:spMkLst>
            <pc:docMk/>
            <pc:sldMk cId="4201196286" sldId="320"/>
            <ac:spMk id="3" creationId="{3B13E750-726B-E54F-97E5-556A63FAA5D2}"/>
          </ac:spMkLst>
        </pc:spChg>
      </pc:sldChg>
    </pc:docChg>
  </pc:docChgLst>
  <pc:docChgLst>
    <pc:chgData name="Tormod Sandtorv" userId="S::tormod_live.no#ext#@idrettsforbundet.onmicrosoft.com::2b3fadd9-6935-4f75-8273-d025537f6814" providerId="AD" clId="Web-{D0CF6ED9-B4E2-45D5-95EC-BC4592FFD41C}"/>
    <pc:docChg chg="">
      <pc:chgData name="Tormod Sandtorv" userId="S::tormod_live.no#ext#@idrettsforbundet.onmicrosoft.com::2b3fadd9-6935-4f75-8273-d025537f6814" providerId="AD" clId="Web-{D0CF6ED9-B4E2-45D5-95EC-BC4592FFD41C}" dt="2023-05-05T06:10:32.549" v="1"/>
      <pc:docMkLst>
        <pc:docMk/>
      </pc:docMkLst>
      <pc:sldChg chg="delCm">
        <pc:chgData name="Tormod Sandtorv" userId="S::tormod_live.no#ext#@idrettsforbundet.onmicrosoft.com::2b3fadd9-6935-4f75-8273-d025537f6814" providerId="AD" clId="Web-{D0CF6ED9-B4E2-45D5-95EC-BC4592FFD41C}" dt="2023-05-05T06:10:20.737" v="0"/>
        <pc:sldMkLst>
          <pc:docMk/>
          <pc:sldMk cId="1821994380" sldId="285"/>
        </pc:sldMkLst>
      </pc:sldChg>
      <pc:sldChg chg="delCm">
        <pc:chgData name="Tormod Sandtorv" userId="S::tormod_live.no#ext#@idrettsforbundet.onmicrosoft.com::2b3fadd9-6935-4f75-8273-d025537f6814" providerId="AD" clId="Web-{D0CF6ED9-B4E2-45D5-95EC-BC4592FFD41C}" dt="2023-05-05T06:10:32.549" v="1"/>
        <pc:sldMkLst>
          <pc:docMk/>
          <pc:sldMk cId="691099230" sldId="310"/>
        </pc:sldMkLst>
      </pc:sldChg>
    </pc:docChg>
  </pc:docChgLst>
  <pc:docChgLst>
    <pc:chgData name="Nilsen, Trond" userId="4bdc31f0-6004-4140-b18f-027a1fab1d44" providerId="ADAL" clId="{15FFD494-47DC-41FB-BE3C-EEAA8A087891}"/>
    <pc:docChg chg="undo custSel modSld">
      <pc:chgData name="Nilsen, Trond" userId="4bdc31f0-6004-4140-b18f-027a1fab1d44" providerId="ADAL" clId="{15FFD494-47DC-41FB-BE3C-EEAA8A087891}" dt="2023-05-04T09:43:48.965" v="1443" actId="1592"/>
      <pc:docMkLst>
        <pc:docMk/>
      </pc:docMkLst>
      <pc:sldChg chg="delCm modNotesTx">
        <pc:chgData name="Nilsen, Trond" userId="4bdc31f0-6004-4140-b18f-027a1fab1d44" providerId="ADAL" clId="{15FFD494-47DC-41FB-BE3C-EEAA8A087891}" dt="2023-05-04T09:32:15.680" v="1254" actId="20577"/>
        <pc:sldMkLst>
          <pc:docMk/>
          <pc:sldMk cId="1116364558" sldId="259"/>
        </pc:sldMkLst>
      </pc:sldChg>
      <pc:sldChg chg="modSp mod modNotesTx">
        <pc:chgData name="Nilsen, Trond" userId="4bdc31f0-6004-4140-b18f-027a1fab1d44" providerId="ADAL" clId="{15FFD494-47DC-41FB-BE3C-EEAA8A087891}" dt="2023-05-04T09:40:44.402" v="1428" actId="6549"/>
        <pc:sldMkLst>
          <pc:docMk/>
          <pc:sldMk cId="521151659" sldId="261"/>
        </pc:sldMkLst>
        <pc:spChg chg="mod">
          <ac:chgData name="Nilsen, Trond" userId="4bdc31f0-6004-4140-b18f-027a1fab1d44" providerId="ADAL" clId="{15FFD494-47DC-41FB-BE3C-EEAA8A087891}" dt="2023-05-04T09:39:13.131" v="1412" actId="20577"/>
          <ac:spMkLst>
            <pc:docMk/>
            <pc:sldMk cId="521151659" sldId="261"/>
            <ac:spMk id="3" creationId="{3CD1A7CE-FC6E-7143-8A71-A73FA1A30F9B}"/>
          </ac:spMkLst>
        </pc:spChg>
      </pc:sldChg>
      <pc:sldChg chg="modSp mod">
        <pc:chgData name="Nilsen, Trond" userId="4bdc31f0-6004-4140-b18f-027a1fab1d44" providerId="ADAL" clId="{15FFD494-47DC-41FB-BE3C-EEAA8A087891}" dt="2023-05-04T09:06:09.455" v="7" actId="313"/>
        <pc:sldMkLst>
          <pc:docMk/>
          <pc:sldMk cId="3076951401" sldId="262"/>
        </pc:sldMkLst>
        <pc:spChg chg="mod">
          <ac:chgData name="Nilsen, Trond" userId="4bdc31f0-6004-4140-b18f-027a1fab1d44" providerId="ADAL" clId="{15FFD494-47DC-41FB-BE3C-EEAA8A087891}" dt="2023-05-04T09:06:09.455" v="7" actId="313"/>
          <ac:spMkLst>
            <pc:docMk/>
            <pc:sldMk cId="3076951401" sldId="262"/>
            <ac:spMk id="5" creationId="{D4E58DB9-E046-C247-8560-FCF2DD167A72}"/>
          </ac:spMkLst>
        </pc:spChg>
      </pc:sldChg>
      <pc:sldChg chg="modSp mod delCm modNotesTx">
        <pc:chgData name="Nilsen, Trond" userId="4bdc31f0-6004-4140-b18f-027a1fab1d44" providerId="ADAL" clId="{15FFD494-47DC-41FB-BE3C-EEAA8A087891}" dt="2023-05-04T09:32:37.288" v="1255" actId="20577"/>
        <pc:sldMkLst>
          <pc:docMk/>
          <pc:sldMk cId="4199990297" sldId="291"/>
        </pc:sldMkLst>
        <pc:spChg chg="mod">
          <ac:chgData name="Nilsen, Trond" userId="4bdc31f0-6004-4140-b18f-027a1fab1d44" providerId="ADAL" clId="{15FFD494-47DC-41FB-BE3C-EEAA8A087891}" dt="2023-05-04T09:32:37.288" v="1255" actId="20577"/>
          <ac:spMkLst>
            <pc:docMk/>
            <pc:sldMk cId="4199990297" sldId="291"/>
            <ac:spMk id="5" creationId="{50EAA0C3-C33A-0145-AB72-CEE83896C285}"/>
          </ac:spMkLst>
        </pc:spChg>
      </pc:sldChg>
      <pc:sldChg chg="delCm modNotesTx">
        <pc:chgData name="Nilsen, Trond" userId="4bdc31f0-6004-4140-b18f-027a1fab1d44" providerId="ADAL" clId="{15FFD494-47DC-41FB-BE3C-EEAA8A087891}" dt="2023-05-04T09:16:08.426" v="313" actId="20577"/>
        <pc:sldMkLst>
          <pc:docMk/>
          <pc:sldMk cId="2899707240" sldId="294"/>
        </pc:sldMkLst>
      </pc:sldChg>
      <pc:sldChg chg="delCm">
        <pc:chgData name="Nilsen, Trond" userId="4bdc31f0-6004-4140-b18f-027a1fab1d44" providerId="ADAL" clId="{15FFD494-47DC-41FB-BE3C-EEAA8A087891}" dt="2023-05-04T09:09:24.934" v="26" actId="1592"/>
        <pc:sldMkLst>
          <pc:docMk/>
          <pc:sldMk cId="1116429199" sldId="295"/>
        </pc:sldMkLst>
      </pc:sldChg>
      <pc:sldChg chg="delCm modNotesTx">
        <pc:chgData name="Nilsen, Trond" userId="4bdc31f0-6004-4140-b18f-027a1fab1d44" providerId="ADAL" clId="{15FFD494-47DC-41FB-BE3C-EEAA8A087891}" dt="2023-05-04T09:09:01.025" v="24" actId="1592"/>
        <pc:sldMkLst>
          <pc:docMk/>
          <pc:sldMk cId="3103550185" sldId="297"/>
        </pc:sldMkLst>
      </pc:sldChg>
      <pc:sldChg chg="delCm">
        <pc:chgData name="Nilsen, Trond" userId="4bdc31f0-6004-4140-b18f-027a1fab1d44" providerId="ADAL" clId="{15FFD494-47DC-41FB-BE3C-EEAA8A087891}" dt="2023-05-04T09:10:37.562" v="30" actId="1592"/>
        <pc:sldMkLst>
          <pc:docMk/>
          <pc:sldMk cId="4086675457" sldId="298"/>
        </pc:sldMkLst>
      </pc:sldChg>
      <pc:sldChg chg="modSp mod">
        <pc:chgData name="Nilsen, Trond" userId="4bdc31f0-6004-4140-b18f-027a1fab1d44" providerId="ADAL" clId="{15FFD494-47DC-41FB-BE3C-EEAA8A087891}" dt="2023-05-04T09:06:39.626" v="11" actId="313"/>
        <pc:sldMkLst>
          <pc:docMk/>
          <pc:sldMk cId="3363484931" sldId="299"/>
        </pc:sldMkLst>
        <pc:spChg chg="mod">
          <ac:chgData name="Nilsen, Trond" userId="4bdc31f0-6004-4140-b18f-027a1fab1d44" providerId="ADAL" clId="{15FFD494-47DC-41FB-BE3C-EEAA8A087891}" dt="2023-05-04T09:06:39.626" v="11" actId="313"/>
          <ac:spMkLst>
            <pc:docMk/>
            <pc:sldMk cId="3363484931" sldId="299"/>
            <ac:spMk id="5" creationId="{72B4626A-88AD-304F-9033-756086E10A24}"/>
          </ac:spMkLst>
        </pc:spChg>
      </pc:sldChg>
      <pc:sldChg chg="modSp mod delCm">
        <pc:chgData name="Nilsen, Trond" userId="4bdc31f0-6004-4140-b18f-027a1fab1d44" providerId="ADAL" clId="{15FFD494-47DC-41FB-BE3C-EEAA8A087891}" dt="2023-05-04T09:16:23.139" v="314" actId="20577"/>
        <pc:sldMkLst>
          <pc:docMk/>
          <pc:sldMk cId="2751340858" sldId="301"/>
        </pc:sldMkLst>
        <pc:spChg chg="mod">
          <ac:chgData name="Nilsen, Trond" userId="4bdc31f0-6004-4140-b18f-027a1fab1d44" providerId="ADAL" clId="{15FFD494-47DC-41FB-BE3C-EEAA8A087891}" dt="2023-05-04T09:16:23.139" v="314" actId="20577"/>
          <ac:spMkLst>
            <pc:docMk/>
            <pc:sldMk cId="2751340858" sldId="301"/>
            <ac:spMk id="3" creationId="{3B13E750-726B-E54F-97E5-556A63FAA5D2}"/>
          </ac:spMkLst>
        </pc:spChg>
      </pc:sldChg>
      <pc:sldChg chg="modSp mod delCm modNotesTx">
        <pc:chgData name="Nilsen, Trond" userId="4bdc31f0-6004-4140-b18f-027a1fab1d44" providerId="ADAL" clId="{15FFD494-47DC-41FB-BE3C-EEAA8A087891}" dt="2023-05-04T09:26:50.298" v="834" actId="113"/>
        <pc:sldMkLst>
          <pc:docMk/>
          <pc:sldMk cId="4114179926" sldId="302"/>
        </pc:sldMkLst>
        <pc:spChg chg="mod">
          <ac:chgData name="Nilsen, Trond" userId="4bdc31f0-6004-4140-b18f-027a1fab1d44" providerId="ADAL" clId="{15FFD494-47DC-41FB-BE3C-EEAA8A087891}" dt="2023-05-04T09:06:05.319" v="5" actId="313"/>
          <ac:spMkLst>
            <pc:docMk/>
            <pc:sldMk cId="4114179926" sldId="302"/>
            <ac:spMk id="3" creationId="{15DB2C72-9310-C148-BEE0-FC7FD7DFE7A6}"/>
          </ac:spMkLst>
        </pc:spChg>
      </pc:sldChg>
      <pc:sldChg chg="modSp mod delCm">
        <pc:chgData name="Nilsen, Trond" userId="4bdc31f0-6004-4140-b18f-027a1fab1d44" providerId="ADAL" clId="{15FFD494-47DC-41FB-BE3C-EEAA8A087891}" dt="2023-05-04T09:07:00.133" v="15" actId="313"/>
        <pc:sldMkLst>
          <pc:docMk/>
          <pc:sldMk cId="329898169" sldId="303"/>
        </pc:sldMkLst>
        <pc:spChg chg="mod">
          <ac:chgData name="Nilsen, Trond" userId="4bdc31f0-6004-4140-b18f-027a1fab1d44" providerId="ADAL" clId="{15FFD494-47DC-41FB-BE3C-EEAA8A087891}" dt="2023-05-04T09:06:58.204" v="14" actId="313"/>
          <ac:spMkLst>
            <pc:docMk/>
            <pc:sldMk cId="329898169" sldId="303"/>
            <ac:spMk id="3" creationId="{F6A9B816-0A82-FB41-A2C9-C19A0FF1E703}"/>
          </ac:spMkLst>
        </pc:spChg>
        <pc:spChg chg="mod">
          <ac:chgData name="Nilsen, Trond" userId="4bdc31f0-6004-4140-b18f-027a1fab1d44" providerId="ADAL" clId="{15FFD494-47DC-41FB-BE3C-EEAA8A087891}" dt="2023-05-04T09:07:00.133" v="15" actId="313"/>
          <ac:spMkLst>
            <pc:docMk/>
            <pc:sldMk cId="329898169" sldId="303"/>
            <ac:spMk id="5" creationId="{72B4626A-88AD-304F-9033-756086E10A24}"/>
          </ac:spMkLst>
        </pc:spChg>
      </pc:sldChg>
      <pc:sldChg chg="delCm modNotesTx">
        <pc:chgData name="Nilsen, Trond" userId="4bdc31f0-6004-4140-b18f-027a1fab1d44" providerId="ADAL" clId="{15FFD494-47DC-41FB-BE3C-EEAA8A087891}" dt="2023-05-04T09:08:13.075" v="20" actId="1592"/>
        <pc:sldMkLst>
          <pc:docMk/>
          <pc:sldMk cId="891233163" sldId="305"/>
        </pc:sldMkLst>
      </pc:sldChg>
      <pc:sldChg chg="modSp mod">
        <pc:chgData name="Nilsen, Trond" userId="4bdc31f0-6004-4140-b18f-027a1fab1d44" providerId="ADAL" clId="{15FFD494-47DC-41FB-BE3C-EEAA8A087891}" dt="2023-05-04T09:07:03.011" v="17" actId="313"/>
        <pc:sldMkLst>
          <pc:docMk/>
          <pc:sldMk cId="2099687105" sldId="306"/>
        </pc:sldMkLst>
        <pc:spChg chg="mod">
          <ac:chgData name="Nilsen, Trond" userId="4bdc31f0-6004-4140-b18f-027a1fab1d44" providerId="ADAL" clId="{15FFD494-47DC-41FB-BE3C-EEAA8A087891}" dt="2023-05-04T09:07:03.011" v="17" actId="313"/>
          <ac:spMkLst>
            <pc:docMk/>
            <pc:sldMk cId="2099687105" sldId="306"/>
            <ac:spMk id="5" creationId="{D4E58DB9-E046-C247-8560-FCF2DD167A72}"/>
          </ac:spMkLst>
        </pc:spChg>
      </pc:sldChg>
      <pc:sldChg chg="modSp mod delCm">
        <pc:chgData name="Nilsen, Trond" userId="4bdc31f0-6004-4140-b18f-027a1fab1d44" providerId="ADAL" clId="{15FFD494-47DC-41FB-BE3C-EEAA8A087891}" dt="2023-05-04T09:36:50.827" v="1400" actId="20577"/>
        <pc:sldMkLst>
          <pc:docMk/>
          <pc:sldMk cId="101988801" sldId="308"/>
        </pc:sldMkLst>
        <pc:spChg chg="mod">
          <ac:chgData name="Nilsen, Trond" userId="4bdc31f0-6004-4140-b18f-027a1fab1d44" providerId="ADAL" clId="{15FFD494-47DC-41FB-BE3C-EEAA8A087891}" dt="2023-05-04T09:36:50.827" v="1400" actId="20577"/>
          <ac:spMkLst>
            <pc:docMk/>
            <pc:sldMk cId="101988801" sldId="308"/>
            <ac:spMk id="5" creationId="{D4E58DB9-E046-C247-8560-FCF2DD167A72}"/>
          </ac:spMkLst>
        </pc:spChg>
      </pc:sldChg>
      <pc:sldChg chg="delCm modNotesTx">
        <pc:chgData name="Nilsen, Trond" userId="4bdc31f0-6004-4140-b18f-027a1fab1d44" providerId="ADAL" clId="{15FFD494-47DC-41FB-BE3C-EEAA8A087891}" dt="2023-05-04T09:42:32.616" v="1433" actId="20577"/>
        <pc:sldMkLst>
          <pc:docMk/>
          <pc:sldMk cId="691099230" sldId="310"/>
        </pc:sldMkLst>
      </pc:sldChg>
      <pc:sldChg chg="modSp mod delCm modNotesTx">
        <pc:chgData name="Nilsen, Trond" userId="4bdc31f0-6004-4140-b18f-027a1fab1d44" providerId="ADAL" clId="{15FFD494-47DC-41FB-BE3C-EEAA8A087891}" dt="2023-05-04T09:31:24.827" v="1251" actId="20577"/>
        <pc:sldMkLst>
          <pc:docMk/>
          <pc:sldMk cId="812219779" sldId="311"/>
        </pc:sldMkLst>
        <pc:spChg chg="mod">
          <ac:chgData name="Nilsen, Trond" userId="4bdc31f0-6004-4140-b18f-027a1fab1d44" providerId="ADAL" clId="{15FFD494-47DC-41FB-BE3C-EEAA8A087891}" dt="2023-05-04T09:31:24.827" v="1251" actId="20577"/>
          <ac:spMkLst>
            <pc:docMk/>
            <pc:sldMk cId="812219779" sldId="311"/>
            <ac:spMk id="5" creationId="{50EAA0C3-C33A-0145-AB72-CEE83896C285}"/>
          </ac:spMkLst>
        </pc:spChg>
      </pc:sldChg>
      <pc:sldChg chg="modSp mod delCm modNotesTx">
        <pc:chgData name="Nilsen, Trond" userId="4bdc31f0-6004-4140-b18f-027a1fab1d44" providerId="ADAL" clId="{15FFD494-47DC-41FB-BE3C-EEAA8A087891}" dt="2023-05-04T09:35:40.575" v="1386" actId="1592"/>
        <pc:sldMkLst>
          <pc:docMk/>
          <pc:sldMk cId="1120807251" sldId="313"/>
        </pc:sldMkLst>
        <pc:spChg chg="mod">
          <ac:chgData name="Nilsen, Trond" userId="4bdc31f0-6004-4140-b18f-027a1fab1d44" providerId="ADAL" clId="{15FFD494-47DC-41FB-BE3C-EEAA8A087891}" dt="2023-05-04T09:33:45.549" v="1266" actId="6549"/>
          <ac:spMkLst>
            <pc:docMk/>
            <pc:sldMk cId="1120807251" sldId="313"/>
            <ac:spMk id="2" creationId="{4274CCE7-4216-D847-BC9E-397F0BF6B240}"/>
          </ac:spMkLst>
        </pc:spChg>
        <pc:spChg chg="mod">
          <ac:chgData name="Nilsen, Trond" userId="4bdc31f0-6004-4140-b18f-027a1fab1d44" providerId="ADAL" clId="{15FFD494-47DC-41FB-BE3C-EEAA8A087891}" dt="2023-05-04T09:34:13.809" v="1295" actId="20577"/>
          <ac:spMkLst>
            <pc:docMk/>
            <pc:sldMk cId="1120807251" sldId="313"/>
            <ac:spMk id="3" creationId="{43D070FE-CFA9-754E-8E9E-90B0B5CA6921}"/>
          </ac:spMkLst>
        </pc:spChg>
      </pc:sldChg>
      <pc:sldChg chg="delCm modNotesTx">
        <pc:chgData name="Nilsen, Trond" userId="4bdc31f0-6004-4140-b18f-027a1fab1d44" providerId="ADAL" clId="{15FFD494-47DC-41FB-BE3C-EEAA8A087891}" dt="2023-05-04T09:43:48.965" v="1443" actId="1592"/>
        <pc:sldMkLst>
          <pc:docMk/>
          <pc:sldMk cId="2281949810" sldId="314"/>
        </pc:sldMkLst>
      </pc:sldChg>
      <pc:sldChg chg="delCm modNotesTx">
        <pc:chgData name="Nilsen, Trond" userId="4bdc31f0-6004-4140-b18f-027a1fab1d44" providerId="ADAL" clId="{15FFD494-47DC-41FB-BE3C-EEAA8A087891}" dt="2023-05-04T09:43:05.063" v="1439" actId="5793"/>
        <pc:sldMkLst>
          <pc:docMk/>
          <pc:sldMk cId="2153770159" sldId="316"/>
        </pc:sldMkLst>
      </pc:sldChg>
      <pc:sldChg chg="delCm">
        <pc:chgData name="Nilsen, Trond" userId="4bdc31f0-6004-4140-b18f-027a1fab1d44" providerId="ADAL" clId="{15FFD494-47DC-41FB-BE3C-EEAA8A087891}" dt="2023-05-04T09:10:51.600" v="31" actId="1592"/>
        <pc:sldMkLst>
          <pc:docMk/>
          <pc:sldMk cId="3612673677" sldId="317"/>
        </pc:sldMkLst>
      </pc:sldChg>
      <pc:sldChg chg="modSp mod delCm modNotesTx">
        <pc:chgData name="Nilsen, Trond" userId="4bdc31f0-6004-4140-b18f-027a1fab1d44" providerId="ADAL" clId="{15FFD494-47DC-41FB-BE3C-EEAA8A087891}" dt="2023-05-04T09:21:43.305" v="764" actId="20577"/>
        <pc:sldMkLst>
          <pc:docMk/>
          <pc:sldMk cId="980948902" sldId="318"/>
        </pc:sldMkLst>
        <pc:spChg chg="mod">
          <ac:chgData name="Nilsen, Trond" userId="4bdc31f0-6004-4140-b18f-027a1fab1d44" providerId="ADAL" clId="{15FFD494-47DC-41FB-BE3C-EEAA8A087891}" dt="2023-05-04T09:17:36.802" v="443" actId="6549"/>
          <ac:spMkLst>
            <pc:docMk/>
            <pc:sldMk cId="980948902" sldId="318"/>
            <ac:spMk id="3" creationId="{15DB2C72-9310-C148-BEE0-FC7FD7DFE7A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7BEED2-55DB-F548-B0DD-972E1A0C99D8}" type="datetimeFigureOut">
              <a:rPr lang="nb-NO" smtClean="0"/>
              <a:t>15.02.2024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AA45F-30EC-CB4B-90AF-884A211F89D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55559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b-NO" dirty="0"/>
              <a:t>Forklar funksjonen til cellevegger og </a:t>
            </a:r>
            <a:r>
              <a:rPr lang="nb-NO" b="1" dirty="0"/>
              <a:t>åpningen</a:t>
            </a:r>
            <a:r>
              <a:rPr lang="nb-NO" b="0" dirty="0"/>
              <a:t> i veggene (for å jevne ut trykk og fordele luften i </a:t>
            </a:r>
            <a:r>
              <a:rPr lang="nb-NO" dirty="0"/>
              <a:t>vingen – kalt </a:t>
            </a:r>
            <a:r>
              <a:rPr lang="nb-NO" b="1" dirty="0"/>
              <a:t>trykkutligningsåpninger</a:t>
            </a:r>
            <a:r>
              <a:rPr lang="nb-NO" dirty="0"/>
              <a:t>).</a:t>
            </a:r>
            <a:r>
              <a:rPr lang="nb-NO" b="0" dirty="0"/>
              <a:t> </a:t>
            </a:r>
            <a:endParaRPr lang="nb-NO" b="0" i="1" dirty="0">
              <a:solidFill>
                <a:srgbClr val="FF0000"/>
              </a:solidFill>
            </a:endParaRPr>
          </a:p>
          <a:p>
            <a:pPr marL="171450" indent="-171450">
              <a:buFontTx/>
              <a:buChar char="-"/>
            </a:pPr>
            <a:r>
              <a:rPr lang="nb-NO" b="0" dirty="0"/>
              <a:t>Forklar </a:t>
            </a:r>
            <a:r>
              <a:rPr lang="nb-NO" b="1" dirty="0"/>
              <a:t>celleåpninger</a:t>
            </a:r>
            <a:r>
              <a:rPr lang="nb-NO" b="0" dirty="0"/>
              <a:t> og hvordan de er konstruert med nylon forsterkninger i front </a:t>
            </a:r>
            <a:r>
              <a:rPr lang="nb-NO" dirty="0"/>
              <a:t>(</a:t>
            </a:r>
            <a:r>
              <a:rPr lang="nb-NO" b="1" dirty="0"/>
              <a:t>spiler</a:t>
            </a:r>
            <a:r>
              <a:rPr lang="nb-NO" dirty="0"/>
              <a:t>).</a:t>
            </a:r>
            <a:r>
              <a:rPr lang="nb-NO" sz="1200" b="0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endParaRPr lang="nb-NO" i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AA45F-30EC-CB4B-90AF-884A211F89D1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74852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b-NO" dirty="0"/>
              <a:t>Eksempler på glidere er Flare </a:t>
            </a:r>
            <a:r>
              <a:rPr lang="nb-NO" dirty="0" err="1"/>
              <a:t>Moustache</a:t>
            </a:r>
            <a:r>
              <a:rPr lang="nb-NO" dirty="0"/>
              <a:t>, </a:t>
            </a:r>
            <a:r>
              <a:rPr lang="nb-NO" dirty="0" err="1"/>
              <a:t>Flow</a:t>
            </a:r>
            <a:r>
              <a:rPr lang="nb-NO" dirty="0"/>
              <a:t> Mullet.</a:t>
            </a:r>
          </a:p>
          <a:p>
            <a:pPr marL="171450" indent="-171450">
              <a:buFontTx/>
              <a:buChar char="-"/>
            </a:pPr>
            <a:r>
              <a:rPr lang="nb-NO" dirty="0"/>
              <a:t>Disse må flys annerledes enn en vanlig paraglider, og er derfor særdeles uegnet for nybegynnere.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b-NO" dirty="0"/>
              <a:t>Annen teknikk (som en </a:t>
            </a:r>
            <a:r>
              <a:rPr lang="nb-NO" dirty="0" err="1"/>
              <a:t>kite</a:t>
            </a:r>
            <a:r>
              <a:rPr lang="nb-NO" dirty="0"/>
              <a:t>) og beregnet på flyging ferske flygere ikke skal utføre. </a:t>
            </a:r>
          </a:p>
          <a:p>
            <a:pPr marL="171450" indent="-171450">
              <a:buFontTx/>
              <a:buChar char="-"/>
            </a:pPr>
            <a:endParaRPr lang="nb-NO" dirty="0"/>
          </a:p>
          <a:p>
            <a:pPr marL="171450" indent="-171450">
              <a:buFontTx/>
              <a:buChar char="-"/>
            </a:pPr>
            <a:endParaRPr lang="nb-NO" dirty="0"/>
          </a:p>
          <a:p>
            <a:pPr marL="171450" indent="-171450">
              <a:buFontTx/>
              <a:buChar char="-"/>
            </a:pPr>
            <a:r>
              <a:rPr lang="nb-NO" dirty="0"/>
              <a:t>Kun testet etter EN 926-1 – </a:t>
            </a:r>
            <a:r>
              <a:rPr lang="nb-NO" dirty="0" err="1"/>
              <a:t>load</a:t>
            </a:r>
            <a:r>
              <a:rPr lang="nb-NO" dirty="0"/>
              <a:t> + </a:t>
            </a:r>
            <a:r>
              <a:rPr lang="nb-NO" dirty="0" err="1"/>
              <a:t>shock</a:t>
            </a:r>
            <a:r>
              <a:rPr lang="nb-NO" dirty="0"/>
              <a:t> test – ikke testet etter EN 926-2 – paraglider klassifisering A-&gt;D (CCC) – samme som de fleste </a:t>
            </a:r>
            <a:r>
              <a:rPr lang="nb-NO" dirty="0" err="1"/>
              <a:t>acro</a:t>
            </a:r>
            <a:r>
              <a:rPr lang="nb-NO" dirty="0"/>
              <a:t> vinger og alle SPG</a:t>
            </a:r>
            <a:br>
              <a:rPr lang="nb-NO" dirty="0"/>
            </a:br>
            <a:br>
              <a:rPr lang="nb-NO" dirty="0"/>
            </a:br>
            <a:r>
              <a:rPr lang="nb-NO" dirty="0"/>
              <a:t>Her kan man teste om noen husker forskjellen på EN 926-1 og EN 926-2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AA45F-30EC-CB4B-90AF-884A211F89D1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5552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b-NO" dirty="0"/>
              <a:t>Denne sliden bør oppdateres med mer info – særlig til bruk på SPG kurs.</a:t>
            </a:r>
          </a:p>
          <a:p>
            <a:pPr marL="171450" indent="-171450">
              <a:buFontTx/>
              <a:buChar char="-"/>
            </a:pPr>
            <a:r>
              <a:rPr lang="nb-NO" dirty="0" err="1"/>
              <a:t>Speedrider</a:t>
            </a:r>
            <a:r>
              <a:rPr lang="nb-NO" dirty="0"/>
              <a:t> er primært designet for bruk med ski, speedflyer mer rettet mot fotstart. En typisk </a:t>
            </a:r>
            <a:r>
              <a:rPr lang="nb-NO" dirty="0" err="1"/>
              <a:t>speedrider</a:t>
            </a:r>
            <a:r>
              <a:rPr lang="nb-NO" dirty="0"/>
              <a:t> har gjerne større celleåpninger enn en speedglider og ‘flat’ underside (speedflyer mer lik PG) – </a:t>
            </a:r>
            <a:r>
              <a:rPr lang="nb-NO" dirty="0" err="1"/>
              <a:t>speedrider</a:t>
            </a:r>
            <a:r>
              <a:rPr lang="nb-NO" dirty="0"/>
              <a:t> har gjerne dårligere glidetall enn speedflyer fra samme produsent og i tilsvarende størrelse.</a:t>
            </a:r>
            <a:br>
              <a:rPr lang="nb-NO" dirty="0"/>
            </a:br>
            <a:br>
              <a:rPr lang="nb-NO" dirty="0"/>
            </a:b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AA45F-30EC-CB4B-90AF-884A211F89D1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16985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b-NO" dirty="0"/>
              <a:t>Nevne betegnelsen XC som produsenter ofte oppgir, som betyr «cross country» / distanse. </a:t>
            </a:r>
            <a:endParaRPr lang="nb-NO" i="1" dirty="0"/>
          </a:p>
          <a:p>
            <a:pPr marL="171450" indent="-171450">
              <a:buFontTx/>
              <a:buChar char="-"/>
            </a:pPr>
            <a:endParaRPr lang="nb-NO" i="1" dirty="0"/>
          </a:p>
          <a:p>
            <a:pPr marL="171450" indent="-171450">
              <a:buFontTx/>
              <a:buChar char="-"/>
            </a:pPr>
            <a:r>
              <a:rPr lang="nb-NO" i="0" dirty="0"/>
              <a:t>CCC= CIVL Competition Class</a:t>
            </a:r>
          </a:p>
          <a:p>
            <a:pPr marL="171450" indent="-171450">
              <a:buFontTx/>
              <a:buChar char="-"/>
            </a:pPr>
            <a:endParaRPr lang="nb-NO" i="0" dirty="0"/>
          </a:p>
          <a:p>
            <a:pPr marL="171450" indent="-171450">
              <a:buFontTx/>
              <a:buChar char="-"/>
            </a:pPr>
            <a:r>
              <a:rPr lang="nb-NO" i="0" dirty="0"/>
              <a:t>CIVL - </a:t>
            </a:r>
            <a:r>
              <a:rPr lang="nb-NO" b="1" i="0" dirty="0"/>
              <a:t>C</a:t>
            </a:r>
            <a:r>
              <a:rPr lang="nb-NO" i="0" dirty="0"/>
              <a:t>ommission </a:t>
            </a:r>
            <a:r>
              <a:rPr lang="nb-NO" b="1" i="0" dirty="0" err="1"/>
              <a:t>I</a:t>
            </a:r>
            <a:r>
              <a:rPr lang="nb-NO" i="0" dirty="0" err="1"/>
              <a:t>nternationale</a:t>
            </a:r>
            <a:r>
              <a:rPr lang="nb-NO" i="0" dirty="0"/>
              <a:t> de </a:t>
            </a:r>
            <a:r>
              <a:rPr lang="nb-NO" b="1" i="0" dirty="0"/>
              <a:t>V</a:t>
            </a:r>
            <a:r>
              <a:rPr lang="nb-NO" i="0" dirty="0"/>
              <a:t>ol </a:t>
            </a:r>
            <a:r>
              <a:rPr lang="nb-NO" b="1" i="0" dirty="0"/>
              <a:t>L</a:t>
            </a:r>
            <a:r>
              <a:rPr lang="nb-NO" i="0" dirty="0"/>
              <a:t>ibre (Hang- og paragliderseksjonen i FAI)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AA45F-30EC-CB4B-90AF-884A211F89D1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262961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b-NO" dirty="0"/>
              <a:t>Forklar hvorfor nødskjerm bør ompakkes 1. gang i året; for å forsikre oss om at skjermen åpner seg. Den luftes</a:t>
            </a:r>
            <a:r>
              <a:rPr lang="nb-NO" i="0" dirty="0"/>
              <a:t> for å fjerne eventuell kondens. </a:t>
            </a:r>
          </a:p>
          <a:p>
            <a:pPr marL="171450" indent="-171450">
              <a:buFontTx/>
              <a:buChar char="-"/>
            </a:pPr>
            <a:r>
              <a:rPr lang="nb-NO" i="0" dirty="0"/>
              <a:t>Produsentens anbefaling SKAL følges iht sikkerhetssystemet. Dersom det ikke annet er oppgitt bør det gjøres hvert år. </a:t>
            </a:r>
          </a:p>
          <a:p>
            <a:pPr marL="171450" indent="-171450">
              <a:buFontTx/>
              <a:buChar char="-"/>
            </a:pPr>
            <a:r>
              <a:rPr lang="nb-NO" i="0" dirty="0"/>
              <a:t>Anbefaler alle å bli med på nødskjermkastekveld som de fleste klubber arrangerer, og deretter pakke om etterpå.</a:t>
            </a:r>
          </a:p>
          <a:p>
            <a:pPr marL="171450" indent="-171450">
              <a:buFontTx/>
              <a:buChar char="-"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AA45F-30EC-CB4B-90AF-884A211F89D1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532967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b-NO" dirty="0"/>
              <a:t>På noen seletøy kan man få håndtaket på begge sider.</a:t>
            </a:r>
          </a:p>
          <a:p>
            <a:pPr marL="171450" indent="-171450">
              <a:buFontTx/>
              <a:buChar char="-"/>
            </a:pPr>
            <a:r>
              <a:rPr lang="nb-NO" dirty="0"/>
              <a:t>Skjermen kan være plassert på ryggen (Ganske vanlig på tandem)</a:t>
            </a:r>
          </a:p>
          <a:p>
            <a:pPr marL="171450" indent="-171450">
              <a:buFontTx/>
              <a:buChar char="-"/>
            </a:pPr>
            <a:r>
              <a:rPr lang="nb-NO" dirty="0"/>
              <a:t>Noen seletøy har lommer for flere nødskjermer (konkurranse og akro er eksempler)</a:t>
            </a:r>
          </a:p>
          <a:p>
            <a:pPr marL="171450" indent="-171450">
              <a:buFontTx/>
              <a:buChar char="-"/>
            </a:pPr>
            <a:r>
              <a:rPr lang="nb-NO" dirty="0"/>
              <a:t>Separat container som henges i </a:t>
            </a:r>
            <a:r>
              <a:rPr lang="nb-NO" dirty="0" err="1"/>
              <a:t>hovedkarabinene</a:t>
            </a:r>
            <a:r>
              <a:rPr lang="nb-NO" dirty="0"/>
              <a:t> kan brukes der seletøy ikke har egen lomme for nødskjerm (typisk lettvekts eller SPG)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AA45F-30EC-CB4B-90AF-884A211F89D1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068240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hangingPunct="0">
              <a:lnSpc>
                <a:spcPct val="95000"/>
              </a:lnSpc>
              <a:spcAft>
                <a:spcPts val="1425"/>
              </a:spcAft>
              <a:buClr>
                <a:srgbClr val="000000"/>
              </a:buClr>
              <a:buFont typeface="Wingdings" pitchFamily="2" charset="2"/>
              <a:buNone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AA45F-30EC-CB4B-90AF-884A211F89D1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33774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b-NO" b="1" noProof="0" dirty="0"/>
              <a:t>Rengjøring: </a:t>
            </a:r>
            <a:r>
              <a:rPr lang="nb-NO" b="0" noProof="0" dirty="0"/>
              <a:t>For rengjøring av paraglideren er det best å vente til skitten har tørket og børste det av. Evt. en fuktig klut med rent vann dersom dette ikke er nok.</a:t>
            </a:r>
          </a:p>
          <a:p>
            <a:pPr marL="171450" indent="-171450">
              <a:buFontTx/>
              <a:buChar char="-"/>
            </a:pPr>
            <a:r>
              <a:rPr lang="nb-NO" b="1" noProof="0" dirty="0"/>
              <a:t>Våt vinge:</a:t>
            </a:r>
            <a:r>
              <a:rPr lang="nb-NO" b="0" noProof="0" dirty="0"/>
              <a:t> Lagres våt eller fuktig vinge over tid kan det føre til jordslag, som forringer levetid og sikkerhet av paraglideren. Svært vanskelig å få bort. </a:t>
            </a:r>
          </a:p>
          <a:p>
            <a:pPr marL="171450" indent="-171450">
              <a:buFontTx/>
              <a:buChar char="-"/>
            </a:pPr>
            <a:r>
              <a:rPr lang="nb-NO" b="1" noProof="0" dirty="0"/>
              <a:t>Eksempel:</a:t>
            </a:r>
            <a:r>
              <a:rPr lang="nb-NO" b="0" noProof="0" dirty="0"/>
              <a:t> Alle som har glemt et vått nedpakket telt i bagasjerommet på bilen vet hva som skjer med stoff som blir lagret vått.</a:t>
            </a:r>
          </a:p>
          <a:p>
            <a:pPr marL="628650" lvl="1" indent="-171450">
              <a:buFontTx/>
              <a:buChar char="-"/>
            </a:pPr>
            <a:r>
              <a:rPr lang="nb-NO" b="0" noProof="0" dirty="0"/>
              <a:t>Våt vinge er </a:t>
            </a:r>
            <a:r>
              <a:rPr lang="nb-NO" b="1" noProof="0" dirty="0"/>
              <a:t>ikke uvanlig</a:t>
            </a:r>
            <a:r>
              <a:rPr lang="nb-NO" b="0" noProof="0" dirty="0"/>
              <a:t> da det ofte er vått på landingsjorder, etc. Viktig å </a:t>
            </a:r>
            <a:r>
              <a:rPr lang="nb-NO" b="1" noProof="0" dirty="0"/>
              <a:t>tørke</a:t>
            </a:r>
            <a:r>
              <a:rPr lang="nb-NO" b="0" noProof="0" dirty="0"/>
              <a:t> våt vinge etter bruk og </a:t>
            </a:r>
            <a:r>
              <a:rPr lang="nb-NO" b="1" noProof="0" dirty="0"/>
              <a:t>ikke lagre den fuktig.</a:t>
            </a:r>
            <a:r>
              <a:rPr lang="nb-NO" b="0" noProof="0" dirty="0"/>
              <a:t> </a:t>
            </a:r>
          </a:p>
          <a:p>
            <a:pPr marL="628650" lvl="1" indent="-171450">
              <a:buFontTx/>
              <a:buChar char="-"/>
            </a:pPr>
            <a:r>
              <a:rPr lang="nb-NO" b="0" noProof="0" dirty="0"/>
              <a:t>Tørking kan gjøres enkelt med å bare åpne </a:t>
            </a:r>
            <a:r>
              <a:rPr lang="nb-NO" dirty="0"/>
              <a:t>vingen på</a:t>
            </a:r>
            <a:r>
              <a:rPr lang="nb-NO" b="0" noProof="0" dirty="0"/>
              <a:t> stuegulvet.</a:t>
            </a:r>
            <a:endParaRPr lang="nb-NO" b="0" noProof="0" dirty="0">
              <a:cs typeface="Calibri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b-NO" b="1" noProof="0" dirty="0"/>
              <a:t>UV stråling: </a:t>
            </a:r>
            <a:r>
              <a:rPr lang="nb-NO" noProof="0" dirty="0"/>
              <a:t>UV stråling påvirker også huden vår og gjør oss solbrent, så det er enkelt å tenke seg at dette også påvirker duken på paraglideren vår.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b-NO" noProof="0" dirty="0"/>
              <a:t>Over tid merker man slitasjen ved at duken ikke lenger er “</a:t>
            </a:r>
            <a:r>
              <a:rPr lang="nb-NO" noProof="0" dirty="0" err="1"/>
              <a:t>crisp</a:t>
            </a:r>
            <a:r>
              <a:rPr lang="nb-NO" noProof="0" dirty="0"/>
              <a:t>”, men mer “myk og </a:t>
            </a:r>
            <a:r>
              <a:rPr lang="nb-NO" noProof="0" dirty="0" err="1"/>
              <a:t>plastposeaktig</a:t>
            </a:r>
            <a:r>
              <a:rPr lang="nb-NO" noProof="0" dirty="0"/>
              <a:t>” i formen.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b-NO" noProof="0" dirty="0"/>
              <a:t>UV stråling er vanligvis ikke noe problem for liner, de påvirkes i mindre grad.</a:t>
            </a:r>
          </a:p>
          <a:p>
            <a:pPr marL="171450" lvl="0" indent="-171450">
              <a:buFontTx/>
              <a:buChar char="-"/>
            </a:pPr>
            <a:endParaRPr lang="nb-NO" b="1" noProof="0" dirty="0"/>
          </a:p>
          <a:p>
            <a:pPr marL="171450" indent="-171450">
              <a:buFontTx/>
              <a:buChar char="-"/>
            </a:pPr>
            <a:endParaRPr lang="nb-NO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AA45F-30EC-CB4B-90AF-884A211F89D1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939197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O" dirty="0"/>
              <a:t>Andre eksempler på slitasje av liner:</a:t>
            </a:r>
          </a:p>
          <a:p>
            <a:pPr marL="171450" indent="-171450">
              <a:buFontTx/>
              <a:buChar char="-"/>
            </a:pPr>
            <a:r>
              <a:rPr lang="en-NO" dirty="0"/>
              <a:t>Liner hekter seg mens man bærer </a:t>
            </a:r>
            <a:r>
              <a:rPr lang="nb-NO" dirty="0"/>
              <a:t>ving</a:t>
            </a:r>
            <a:r>
              <a:rPr lang="en-NO" dirty="0"/>
              <a:t>en</a:t>
            </a:r>
            <a:r>
              <a:rPr lang="en-US" dirty="0"/>
              <a:t>.</a:t>
            </a:r>
            <a:endParaRPr lang="en-NO" i="1" dirty="0"/>
          </a:p>
          <a:p>
            <a:pPr marL="171450" indent="-171450">
              <a:buFontTx/>
              <a:buChar char="-"/>
            </a:pPr>
            <a:r>
              <a:rPr lang="nb-NO" dirty="0" err="1"/>
              <a:t>Trelandinger</a:t>
            </a:r>
            <a:r>
              <a:rPr lang="nb-NO" dirty="0"/>
              <a:t> eller andre landinger hvor glideren hekter seg fast i ting, e.g. stolper, gjerder, piggtråd.</a:t>
            </a:r>
            <a:endParaRPr lang="en-NO" dirty="0"/>
          </a:p>
          <a:p>
            <a:pPr marL="171450" indent="-171450">
              <a:buFontTx/>
              <a:buChar char="-"/>
            </a:pPr>
            <a:r>
              <a:rPr lang="en-NO" dirty="0"/>
              <a:t>Tråkking på liner må man være svært obs på dersom underlaget er hardt, e.g. steiner, sand, etc.</a:t>
            </a:r>
          </a:p>
          <a:p>
            <a:pPr marL="171450" indent="-171450">
              <a:buFontTx/>
              <a:buChar char="-"/>
            </a:pPr>
            <a:endParaRPr lang="en-NO" dirty="0"/>
          </a:p>
          <a:p>
            <a:pPr marL="0" indent="0">
              <a:buFontTx/>
              <a:buNone/>
            </a:pPr>
            <a:r>
              <a:rPr lang="en-NO" b="1" dirty="0"/>
              <a:t>Husk:</a:t>
            </a:r>
            <a:r>
              <a:rPr lang="en-NO" b="0" dirty="0"/>
              <a:t> Sjekk alltid vingen etter trelandinger og lignende!</a:t>
            </a:r>
            <a:endParaRPr lang="en-NO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AA45F-30EC-CB4B-90AF-884A211F89D1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96819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NO" dirty="0"/>
              <a:t>De fleste paraglidere leveres med ripstop tape </a:t>
            </a:r>
            <a:r>
              <a:rPr lang="en-GB" dirty="0"/>
              <a:t>I</a:t>
            </a:r>
            <a:r>
              <a:rPr lang="en-NO" dirty="0"/>
              <a:t> riktige farger. Denne klippes så til for å dekke r</a:t>
            </a:r>
            <a:r>
              <a:rPr lang="nb-NO" dirty="0" err="1"/>
              <a:t>ift</a:t>
            </a:r>
            <a:r>
              <a:rPr lang="en-NO" dirty="0"/>
              <a:t>en.</a:t>
            </a:r>
          </a:p>
          <a:p>
            <a:pPr marL="171450" indent="-171450">
              <a:buFontTx/>
              <a:buChar char="-"/>
            </a:pPr>
            <a:endParaRPr lang="en-NO" dirty="0"/>
          </a:p>
          <a:p>
            <a:pPr marL="0" indent="0">
              <a:buFontTx/>
              <a:buNone/>
            </a:pPr>
            <a:r>
              <a:rPr lang="en-NO" b="1" dirty="0"/>
              <a:t>Husk</a:t>
            </a:r>
            <a:r>
              <a:rPr lang="en-NO" dirty="0"/>
              <a:t>: Sjekk også </a:t>
            </a:r>
            <a:r>
              <a:rPr lang="nb-NO" dirty="0"/>
              <a:t>ving</a:t>
            </a:r>
            <a:r>
              <a:rPr lang="en-NO" dirty="0"/>
              <a:t>en for skader på duken etter trelandinger og lignende.</a:t>
            </a:r>
            <a:endParaRPr lang="nb-NO" dirty="0"/>
          </a:p>
          <a:p>
            <a:pPr marL="0" indent="0">
              <a:buFontTx/>
              <a:buNone/>
            </a:pPr>
            <a:endParaRPr lang="nb-NO" dirty="0"/>
          </a:p>
          <a:p>
            <a:pPr marL="0" indent="0">
              <a:buFontTx/>
              <a:buNone/>
            </a:pPr>
            <a:r>
              <a:rPr lang="nb-NO" dirty="0"/>
              <a:t>Når man dundrer fronten i bakken kan innvendige avstivninger ryke (ribber)</a:t>
            </a:r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AA45F-30EC-CB4B-90AF-884A211F89D1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043391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O" dirty="0"/>
              <a:t>Liner krymper hovedsaklig grunnet: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NO" dirty="0"/>
              <a:t>Fukt.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NO" dirty="0"/>
              <a:t>Materialegenskaper.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NO" dirty="0"/>
              <a:t>Temperatur, miljøpåvirkning, etc.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NO" dirty="0"/>
              <a:t>Ulike linetyper krymper / strekker seg ulike.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O" dirty="0"/>
              <a:t>Krympede liner </a:t>
            </a:r>
            <a:r>
              <a:rPr lang="en-NO" b="1" dirty="0"/>
              <a:t>går ut over sikkerhet: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NO" dirty="0"/>
              <a:t>Med sterkt krympede C-liner vil paraglideren være nærmere st</a:t>
            </a:r>
            <a:r>
              <a:rPr lang="nb-NO" dirty="0" err="1"/>
              <a:t>eil</a:t>
            </a:r>
            <a:r>
              <a:rPr lang="en-NO" dirty="0"/>
              <a:t>-hastighet, samt være lettere utsatt for spinn.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NO" dirty="0"/>
              <a:t>Det samme gjelder styrelinene. Med krympede styreliner vil man være nærmere steilegrensen, samt det er lettere å spinne vingen ved sving.</a:t>
            </a:r>
            <a:endParaRPr lang="nb-NO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b-NO" dirty="0"/>
              <a:t>Strekking gir ofte en midlertidig bedring.</a:t>
            </a:r>
            <a:endParaRPr lang="en-NO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AA45F-30EC-CB4B-90AF-884A211F89D1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06625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b-NO" b="1" dirty="0"/>
              <a:t>Fargekoden</a:t>
            </a:r>
            <a:r>
              <a:rPr lang="nb-NO" dirty="0"/>
              <a:t> på </a:t>
            </a:r>
            <a:r>
              <a:rPr lang="nb-NO" dirty="0" err="1"/>
              <a:t>riserne</a:t>
            </a:r>
            <a:r>
              <a:rPr lang="nb-NO" dirty="0"/>
              <a:t> er </a:t>
            </a:r>
            <a:r>
              <a:rPr lang="nb-NO" b="1" dirty="0"/>
              <a:t>ikke standardisert </a:t>
            </a:r>
            <a:r>
              <a:rPr lang="nb-NO" dirty="0"/>
              <a:t>og kan variere mellom produsentene.</a:t>
            </a:r>
          </a:p>
          <a:p>
            <a:pPr marL="171450" indent="-171450">
              <a:buFontTx/>
              <a:buChar char="-"/>
            </a:pPr>
            <a:r>
              <a:rPr lang="nb-NO" dirty="0"/>
              <a:t>Forklar spesielt hvordan </a:t>
            </a:r>
            <a:r>
              <a:rPr lang="nb-NO" b="1" dirty="0"/>
              <a:t>styrelinene </a:t>
            </a:r>
            <a:r>
              <a:rPr lang="nb-NO" dirty="0"/>
              <a:t>er</a:t>
            </a:r>
            <a:r>
              <a:rPr lang="nb-NO" b="0" dirty="0"/>
              <a:t> koblet mot paraglideren. </a:t>
            </a:r>
            <a:endParaRPr lang="nb-NO" b="0" i="1" dirty="0">
              <a:cs typeface="Calibri"/>
            </a:endParaRPr>
          </a:p>
          <a:p>
            <a:pPr marL="171450" indent="-171450">
              <a:buFontTx/>
              <a:buChar char="-"/>
            </a:pPr>
            <a:r>
              <a:rPr lang="nb-NO" b="0" dirty="0"/>
              <a:t>Forklar vektfordelingen mellom de ulike linene.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AA45F-30EC-CB4B-90AF-884A211F89D1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290432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 dirty="0"/>
              <a:t>Hva skjer med paraglideren over tid?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b-NO" b="0" dirty="0"/>
              <a:t>Det beskyttende laget (coatingen) av vingen slites bort.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NO" dirty="0"/>
              <a:t>Sand, støv og salt: Dette er sylskarpe mikropartikler som sliter på duken og sømmene, på samme måte som saltpartikler sliter seg gjennom lakken på biler og danner rust.</a:t>
            </a:r>
          </a:p>
          <a:p>
            <a:pPr marL="628650" lvl="1" indent="-171450">
              <a:buFontTx/>
              <a:buChar char="-"/>
            </a:pPr>
            <a:r>
              <a:rPr lang="en-NO" dirty="0"/>
              <a:t>Sand og støv er omtrent umulig å få fjernet helt – for levetiden sin del bør det unngås kontakt.</a:t>
            </a:r>
          </a:p>
          <a:p>
            <a:pPr marL="171450" indent="-171450">
              <a:buFontTx/>
              <a:buChar char="-"/>
            </a:pPr>
            <a:r>
              <a:rPr lang="en-NO" dirty="0"/>
              <a:t>Annen behandli</a:t>
            </a:r>
            <a:r>
              <a:rPr lang="nb-NO" dirty="0"/>
              <a:t>n</a:t>
            </a:r>
            <a:r>
              <a:rPr lang="en-NO" dirty="0"/>
              <a:t>g av vingen, som </a:t>
            </a:r>
            <a:r>
              <a:rPr lang="en-NO" b="1" dirty="0"/>
              <a:t>bakkehåndtering,</a:t>
            </a:r>
            <a:r>
              <a:rPr lang="en-NO" b="0" dirty="0"/>
              <a:t> sliter også på stoffet.</a:t>
            </a:r>
            <a:endParaRPr lang="en-NO" dirty="0"/>
          </a:p>
          <a:p>
            <a:pPr marL="171450" indent="-171450">
              <a:buFontTx/>
              <a:buChar char="-"/>
            </a:pPr>
            <a:endParaRPr lang="en-NO" dirty="0"/>
          </a:p>
          <a:p>
            <a:pPr marL="171450" indent="-171450">
              <a:buFontTx/>
              <a:buChar char="-"/>
            </a:pPr>
            <a:r>
              <a:rPr lang="en-NO" dirty="0"/>
              <a:t>En porøs paraligder flyr dårligere. Blir den porøs nok slutter den å fly.</a:t>
            </a:r>
          </a:p>
          <a:p>
            <a:pPr marL="171450" indent="-171450">
              <a:buFontTx/>
              <a:buChar char="-"/>
            </a:pPr>
            <a:endParaRPr lang="en-NO" dirty="0"/>
          </a:p>
          <a:p>
            <a:pPr marL="171450" indent="-171450">
              <a:buFontTx/>
              <a:buChar char="-"/>
            </a:pPr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AA45F-30EC-CB4B-90AF-884A211F89D1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41390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98327D-D45B-20EA-E903-9E30B7C16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9CCCAFF2-92ED-5563-5DA3-4C923E23FE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F52334D2-6412-D3FA-E9B0-7D752AAE4E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Kan nevne spesielt: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Systemene er i stadig utvikling, og det er lurt å holde seg oppdatert!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Mange instrumenter har posisjonssystemer innebygget, f.eks. FLARM, som også plukkes opp av </a:t>
            </a:r>
            <a:r>
              <a:rPr lang="nb-NO" dirty="0" err="1"/>
              <a:t>SafeSky</a:t>
            </a:r>
            <a:r>
              <a:rPr lang="nb-NO" dirty="0"/>
              <a:t>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dirty="0"/>
              <a:t>Kan også nevne at andre apper også sender data til </a:t>
            </a:r>
            <a:r>
              <a:rPr lang="nb-NO" dirty="0" err="1"/>
              <a:t>SafeSky</a:t>
            </a:r>
            <a:r>
              <a:rPr lang="nb-NO" dirty="0"/>
              <a:t>, som XC-</a:t>
            </a:r>
            <a:r>
              <a:rPr lang="nb-NO" dirty="0" err="1"/>
              <a:t>track</a:t>
            </a:r>
            <a:r>
              <a:rPr lang="nb-NO" dirty="0"/>
              <a:t> </a:t>
            </a:r>
            <a:r>
              <a:rPr lang="nb-NO"/>
              <a:t>f.eks.</a:t>
            </a:r>
            <a:endParaRPr lang="nb-NO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Som en grei huskeregel for seg selv, forvent ikke at man har luftrommet aleine.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Kan nevne at det blir mer fokus på synlighet, og at det i fremtiden kan bli pålagt transponder for luftsport også.</a:t>
            </a:r>
          </a:p>
          <a:p>
            <a:endParaRPr lang="nb-NO" dirty="0"/>
          </a:p>
          <a:p>
            <a:endParaRPr lang="nb-NO" dirty="0"/>
          </a:p>
          <a:p>
            <a:r>
              <a:rPr lang="nb-NO" dirty="0"/>
              <a:t>-------------</a:t>
            </a:r>
          </a:p>
          <a:p>
            <a:r>
              <a:rPr lang="nb-NO" b="1" dirty="0"/>
              <a:t>Bildet</a:t>
            </a:r>
            <a:r>
              <a:rPr lang="nb-NO" dirty="0"/>
              <a:t> er fra 2023 og viser en paragliderflyger i Tyskland som har litt vel nær kontakt med en militær Airbus-maskin på innflyging til en militær flyplass. </a:t>
            </a:r>
          </a:p>
          <a:p>
            <a:r>
              <a:rPr lang="nb-NO" dirty="0"/>
              <a:t>Begge er i fritt luftrom, ca. 8 000 </a:t>
            </a:r>
            <a:r>
              <a:rPr lang="nb-NO" dirty="0" err="1"/>
              <a:t>ft</a:t>
            </a:r>
            <a:r>
              <a:rPr lang="nb-NO" dirty="0"/>
              <a:t> / 2 500 m. Se og bli sett gjelder. Det er ikke lett for et fly som kommer i 600 km/t å se oss i tide.</a:t>
            </a:r>
          </a:p>
          <a:p>
            <a:r>
              <a:rPr lang="nb-NO" dirty="0"/>
              <a:t>Militær lufttrafikk, småfly, politi- og </a:t>
            </a:r>
            <a:r>
              <a:rPr lang="nb-NO" dirty="0" err="1"/>
              <a:t>ambulansehelikoptere</a:t>
            </a:r>
            <a:r>
              <a:rPr lang="nb-NO" dirty="0"/>
              <a:t> opererer nok oftere i ukontrollert luftrom enn kommersiell lufttrafikk.</a:t>
            </a:r>
          </a:p>
          <a:p>
            <a:r>
              <a:rPr lang="nb-NO" dirty="0"/>
              <a:t>Kollisjon er en risiko, men turbulens fra vingetippsvirvler eller rotorer utgjør også en klar risiko.</a:t>
            </a:r>
          </a:p>
          <a:p>
            <a:endParaRPr lang="nb-NO" dirty="0"/>
          </a:p>
          <a:p>
            <a:r>
              <a:rPr lang="nb-NO" b="1" dirty="0"/>
              <a:t>I en slik situasjon kan det være vesentlig å gjøre seg fysisk synlig – 360 graders svinger vil gjøre at du syns bedre.</a:t>
            </a:r>
          </a:p>
          <a:p>
            <a:endParaRPr lang="nb-NO" b="1" dirty="0"/>
          </a:p>
          <a:p>
            <a:endParaRPr lang="nb-NO" b="1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C3BA905-5F25-642C-8020-D087604956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67AAE-8C56-1C47-94FA-F60CD2168938}" type="slidenum">
              <a:rPr kumimoji="0" lang="en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8384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nb-NO" dirty="0"/>
            </a:br>
            <a:r>
              <a:rPr lang="nb-NO" dirty="0"/>
              <a:t>UP PG 2.7</a:t>
            </a:r>
            <a:br>
              <a:rPr lang="nb-NO" dirty="0"/>
            </a:br>
            <a:r>
              <a:rPr lang="nb-NO" dirty="0"/>
              <a:t>Vinge og sele skal være godkjent av instruktør. Utstyret skal være egnet for flyging på elevnivå. En instruktør kan nekte elever å fly utstyr som ikke er egnet for elevens nivå.</a:t>
            </a:r>
            <a:endParaRPr lang="nb-NO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AA45F-30EC-CB4B-90AF-884A211F89D1}" type="slidenum">
              <a:rPr lang="nb-NO" smtClean="0"/>
              <a:t>30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5235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b-NO" dirty="0"/>
              <a:t>Forklar hva en </a:t>
            </a:r>
            <a:r>
              <a:rPr lang="nb-NO" b="1" dirty="0"/>
              <a:t>airbag</a:t>
            </a:r>
            <a:r>
              <a:rPr lang="nb-NO" b="0" dirty="0"/>
              <a:t> er.</a:t>
            </a:r>
          </a:p>
          <a:p>
            <a:pPr marL="171450" indent="-171450">
              <a:buFontTx/>
              <a:buChar char="-"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AA45F-30EC-CB4B-90AF-884A211F89D1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32038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- Kan </a:t>
            </a:r>
            <a:r>
              <a:rPr lang="en-US" dirty="0" err="1">
                <a:cs typeface="Calibri"/>
              </a:rPr>
              <a:t>nevne</a:t>
            </a:r>
            <a:r>
              <a:rPr lang="en-US" dirty="0">
                <a:cs typeface="Calibri"/>
              </a:rPr>
              <a:t> at </a:t>
            </a:r>
            <a:r>
              <a:rPr lang="en-US" dirty="0" err="1">
                <a:cs typeface="Calibri"/>
              </a:rPr>
              <a:t>podsele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kan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endre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paragliderens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flyegenskaper</a:t>
            </a:r>
            <a:r>
              <a:rPr lang="en-US" dirty="0">
                <a:cs typeface="Calibri"/>
              </a:rPr>
              <a:t>, I </a:t>
            </a:r>
            <a:r>
              <a:rPr lang="en-US" dirty="0" err="1">
                <a:cs typeface="Calibri"/>
              </a:rPr>
              <a:t>noen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tilfeller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også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endre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klassifiseringen</a:t>
            </a:r>
            <a:r>
              <a:rPr lang="en-US" dirty="0">
                <a:cs typeface="Calibri"/>
              </a:rPr>
              <a:t>, e.g. A </a:t>
            </a:r>
            <a:r>
              <a:rPr lang="en-US" dirty="0" err="1">
                <a:cs typeface="Calibri"/>
              </a:rPr>
              <a:t>blir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til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en</a:t>
            </a:r>
            <a:r>
              <a:rPr lang="en-US" dirty="0">
                <a:cs typeface="Calibri"/>
              </a:rPr>
              <a:t> B </a:t>
            </a:r>
            <a:r>
              <a:rPr lang="en-US" dirty="0" err="1">
                <a:cs typeface="Calibri"/>
              </a:rPr>
              <a:t>vinge</a:t>
            </a:r>
            <a:r>
              <a:rPr lang="en-US" dirty="0">
                <a:cs typeface="Calibri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AA45F-30EC-CB4B-90AF-884A211F89D1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8639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b-NO" dirty="0"/>
              <a:t>Som en </a:t>
            </a:r>
            <a:r>
              <a:rPr lang="nb-NO" b="1" dirty="0"/>
              <a:t>kuriositet</a:t>
            </a:r>
            <a:r>
              <a:rPr lang="nb-NO" b="0" dirty="0"/>
              <a:t> kan vi nevne single-</a:t>
            </a:r>
            <a:r>
              <a:rPr lang="nb-NO" b="0" dirty="0" err="1"/>
              <a:t>skin</a:t>
            </a:r>
            <a:r>
              <a:rPr lang="nb-NO" b="0" dirty="0"/>
              <a:t> paraglidere som kun har én duk.</a:t>
            </a:r>
          </a:p>
          <a:p>
            <a:pPr marL="628650" lvl="1" indent="-171450">
              <a:buFontTx/>
              <a:buChar char="-"/>
            </a:pPr>
            <a:r>
              <a:rPr lang="nb-NO" b="0" dirty="0"/>
              <a:t>Kan settes i sammenheng med aerodynamikk dersom dette kapittelet har vært gjennomgått.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AA45F-30EC-CB4B-90AF-884A211F89D1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745311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b-NO" dirty="0"/>
              <a:t>Forklar hva som menes med </a:t>
            </a:r>
            <a:r>
              <a:rPr lang="nb-NO" b="1" dirty="0"/>
              <a:t>passiv sikkerhet.</a:t>
            </a:r>
            <a:endParaRPr lang="nb-NO" b="0" dirty="0"/>
          </a:p>
          <a:p>
            <a:pPr marL="171450" indent="-171450">
              <a:buFontTx/>
              <a:buChar char="-"/>
            </a:pPr>
            <a:r>
              <a:rPr lang="nb-NO" b="0" dirty="0"/>
              <a:t>Forklar hvordan en test av en paraglider foregår. Gå gjerne gjennom en testrapport på para-test.com, gjerne for en av elevvingene.</a:t>
            </a:r>
          </a:p>
          <a:p>
            <a:pPr marL="171450" indent="-171450">
              <a:buFontTx/>
              <a:buChar char="-"/>
            </a:pPr>
            <a:r>
              <a:rPr lang="nb-NO" b="0" dirty="0"/>
              <a:t>Forklar en testrapport. Bare én av testresultatene i e.g. B kategori gjør paraglideren til en B vinge. </a:t>
            </a:r>
          </a:p>
          <a:p>
            <a:pPr marL="171450" indent="-171450">
              <a:buFontTx/>
              <a:buChar char="-"/>
            </a:pPr>
            <a:r>
              <a:rPr lang="nb-NO" b="0" dirty="0"/>
              <a:t>I Tyskland </a:t>
            </a:r>
            <a:r>
              <a:rPr lang="nb-NO" b="1" dirty="0"/>
              <a:t>må</a:t>
            </a:r>
            <a:r>
              <a:rPr lang="nb-NO" b="0" dirty="0"/>
              <a:t> paraglidere være sertifisert etter EN 926-2 for å kunne flys lovlig. (Derfor kan man ikke fly SPG vinger eller LC lovlig)</a:t>
            </a:r>
          </a:p>
          <a:p>
            <a:pPr marL="171450" indent="-171450">
              <a:buFontTx/>
              <a:buChar char="-"/>
            </a:pPr>
            <a:endParaRPr lang="nb-NO" b="0" i="1" dirty="0">
              <a:solidFill>
                <a:srgbClr val="FF0000"/>
              </a:solidFill>
              <a:sym typeface="Wingdings" pitchFamily="2" charset="2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nb-NO" b="1" i="1" dirty="0"/>
              <a:t>Innenfor hver klasse varierer paragliderne i sikkerhetsgrad:</a:t>
            </a:r>
            <a:endParaRPr lang="en-US" b="1" dirty="0">
              <a:cs typeface="Calibri" panose="020F0502020204030204"/>
            </a:endParaRPr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nb-NO" dirty="0"/>
              <a:t>En paraglider kan ha testresultater med alle tester i «B» sjiktet, mens andre har kun fåtall i B kategori. Begge er en «B paraglider».</a:t>
            </a:r>
            <a:endParaRPr lang="en-US" dirty="0"/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nb-NO" dirty="0"/>
              <a:t>Vi sier at en paraglider f.eks. er «lav B» eller «høy B».</a:t>
            </a:r>
            <a:endParaRPr lang="en-US" dirty="0"/>
          </a:p>
          <a:p>
            <a:pPr marL="171450" indent="-171450">
              <a:buFontTx/>
              <a:buChar char="-"/>
            </a:pPr>
            <a:endParaRPr lang="nb-NO" dirty="0"/>
          </a:p>
          <a:p>
            <a:pPr marL="171450" indent="-171450">
              <a:buFontTx/>
              <a:buChar char="-"/>
            </a:pPr>
            <a:r>
              <a:rPr lang="nb-NO" dirty="0"/>
              <a:t>Paraglidere testes også etter standarden EN 926-1 for styrke – </a:t>
            </a:r>
            <a:r>
              <a:rPr lang="nb-NO" dirty="0" err="1"/>
              <a:t>load</a:t>
            </a:r>
            <a:r>
              <a:rPr lang="nb-NO" dirty="0"/>
              <a:t> &amp; </a:t>
            </a:r>
            <a:r>
              <a:rPr lang="nb-NO" dirty="0" err="1"/>
              <a:t>shock</a:t>
            </a:r>
            <a:r>
              <a:rPr lang="nb-NO" dirty="0"/>
              <a:t> (også SPG og f.eks. akro og LC vinger) – Egenskaper testes etter EN 926-2 som gir den nevnte klassifiseringen.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AA45F-30EC-CB4B-90AF-884A211F89D1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253116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b-NO" dirty="0"/>
              <a:t>Nevne at det er A vinger vi bruker under kurs.</a:t>
            </a:r>
          </a:p>
          <a:p>
            <a:pPr marL="171450" indent="-171450">
              <a:buFontTx/>
              <a:buChar char="-"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AA45F-30EC-CB4B-90AF-884A211F89D1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1502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b-NO" dirty="0"/>
              <a:t>Nevne at det er A vinger vi bruker under kurs.</a:t>
            </a:r>
          </a:p>
          <a:p>
            <a:pPr marL="171450" indent="-171450">
              <a:buFontTx/>
              <a:buChar char="-"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AA45F-30EC-CB4B-90AF-884A211F89D1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24814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AA45F-30EC-CB4B-90AF-884A211F89D1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33401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mside -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77B909B-D828-644E-B620-8F33432437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147"/>
                    </a14:imgEffect>
                    <a14:imgEffect>
                      <a14:saturation sat="91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8725867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B9E55C8-9F5B-294D-8329-552A79B85DE7}"/>
              </a:ext>
            </a:extLst>
          </p:cNvPr>
          <p:cNvGrpSpPr/>
          <p:nvPr userDrawn="1"/>
        </p:nvGrpSpPr>
        <p:grpSpPr>
          <a:xfrm>
            <a:off x="5967049" y="-213945"/>
            <a:ext cx="6224951" cy="7285890"/>
            <a:chOff x="5967049" y="-213945"/>
            <a:chExt cx="6224951" cy="728589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2C2F2B4-2DF0-9C4A-8BFF-01E9E0B64031}"/>
                </a:ext>
              </a:extLst>
            </p:cNvPr>
            <p:cNvSpPr/>
            <p:nvPr userDrawn="1"/>
          </p:nvSpPr>
          <p:spPr>
            <a:xfrm>
              <a:off x="8025780" y="0"/>
              <a:ext cx="4166220" cy="6858000"/>
            </a:xfrm>
            <a:prstGeom prst="rect">
              <a:avLst/>
            </a:prstGeom>
            <a:solidFill>
              <a:srgbClr val="8CACB5"/>
            </a:solidFill>
            <a:ln>
              <a:solidFill>
                <a:srgbClr val="8CA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16" name="Triangle 15">
              <a:extLst>
                <a:ext uri="{FF2B5EF4-FFF2-40B4-BE49-F238E27FC236}">
                  <a16:creationId xmlns:a16="http://schemas.microsoft.com/office/drawing/2014/main" id="{46A372BC-0483-0F49-B603-D4AEE5785075}"/>
                </a:ext>
              </a:extLst>
            </p:cNvPr>
            <p:cNvSpPr/>
            <p:nvPr userDrawn="1"/>
          </p:nvSpPr>
          <p:spPr>
            <a:xfrm rot="10251482">
              <a:off x="5967050" y="-213945"/>
              <a:ext cx="2334048" cy="3981384"/>
            </a:xfrm>
            <a:custGeom>
              <a:avLst/>
              <a:gdLst>
                <a:gd name="connsiteX0" fmla="*/ 0 w 3538594"/>
                <a:gd name="connsiteY0" fmla="*/ 4633389 h 4633389"/>
                <a:gd name="connsiteX1" fmla="*/ 1769297 w 3538594"/>
                <a:gd name="connsiteY1" fmla="*/ 0 h 4633389"/>
                <a:gd name="connsiteX2" fmla="*/ 3538594 w 3538594"/>
                <a:gd name="connsiteY2" fmla="*/ 4633389 h 4633389"/>
                <a:gd name="connsiteX3" fmla="*/ 0 w 3538594"/>
                <a:gd name="connsiteY3" fmla="*/ 4633389 h 4633389"/>
                <a:gd name="connsiteX0" fmla="*/ 0 w 3057084"/>
                <a:gd name="connsiteY0" fmla="*/ 3380637 h 4633389"/>
                <a:gd name="connsiteX1" fmla="*/ 1287787 w 3057084"/>
                <a:gd name="connsiteY1" fmla="*/ 0 h 4633389"/>
                <a:gd name="connsiteX2" fmla="*/ 3057084 w 3057084"/>
                <a:gd name="connsiteY2" fmla="*/ 4633389 h 4633389"/>
                <a:gd name="connsiteX3" fmla="*/ 0 w 3057084"/>
                <a:gd name="connsiteY3" fmla="*/ 3380637 h 4633389"/>
                <a:gd name="connsiteX0" fmla="*/ 0 w 3075065"/>
                <a:gd name="connsiteY0" fmla="*/ 3380637 h 4545498"/>
                <a:gd name="connsiteX1" fmla="*/ 1287787 w 3075065"/>
                <a:gd name="connsiteY1" fmla="*/ 0 h 4545498"/>
                <a:gd name="connsiteX2" fmla="*/ 3075065 w 3075065"/>
                <a:gd name="connsiteY2" fmla="*/ 4545498 h 4545498"/>
                <a:gd name="connsiteX3" fmla="*/ 0 w 3075065"/>
                <a:gd name="connsiteY3" fmla="*/ 3380637 h 4545498"/>
                <a:gd name="connsiteX0" fmla="*/ 0 w 3072367"/>
                <a:gd name="connsiteY0" fmla="*/ 3380637 h 4567511"/>
                <a:gd name="connsiteX1" fmla="*/ 1287787 w 3072367"/>
                <a:gd name="connsiteY1" fmla="*/ 0 h 4567511"/>
                <a:gd name="connsiteX2" fmla="*/ 3072367 w 3072367"/>
                <a:gd name="connsiteY2" fmla="*/ 4567511 h 4567511"/>
                <a:gd name="connsiteX3" fmla="*/ 0 w 3072367"/>
                <a:gd name="connsiteY3" fmla="*/ 3380637 h 4567511"/>
                <a:gd name="connsiteX0" fmla="*/ 0 w 3092451"/>
                <a:gd name="connsiteY0" fmla="*/ 3372917 h 4567511"/>
                <a:gd name="connsiteX1" fmla="*/ 1307871 w 3092451"/>
                <a:gd name="connsiteY1" fmla="*/ 0 h 4567511"/>
                <a:gd name="connsiteX2" fmla="*/ 3092451 w 3092451"/>
                <a:gd name="connsiteY2" fmla="*/ 4567511 h 4567511"/>
                <a:gd name="connsiteX3" fmla="*/ 0 w 3092451"/>
                <a:gd name="connsiteY3" fmla="*/ 3372917 h 4567511"/>
                <a:gd name="connsiteX0" fmla="*/ 0 w 3098241"/>
                <a:gd name="connsiteY0" fmla="*/ 3387979 h 4567511"/>
                <a:gd name="connsiteX1" fmla="*/ 1313661 w 3098241"/>
                <a:gd name="connsiteY1" fmla="*/ 0 h 4567511"/>
                <a:gd name="connsiteX2" fmla="*/ 3098241 w 3098241"/>
                <a:gd name="connsiteY2" fmla="*/ 4567511 h 4567511"/>
                <a:gd name="connsiteX3" fmla="*/ 0 w 3098241"/>
                <a:gd name="connsiteY3" fmla="*/ 3387979 h 4567511"/>
                <a:gd name="connsiteX0" fmla="*/ 0 w 3003930"/>
                <a:gd name="connsiteY0" fmla="*/ 3387979 h 4113646"/>
                <a:gd name="connsiteX1" fmla="*/ 1313661 w 3003930"/>
                <a:gd name="connsiteY1" fmla="*/ 0 h 4113646"/>
                <a:gd name="connsiteX2" fmla="*/ 3003930 w 3003930"/>
                <a:gd name="connsiteY2" fmla="*/ 4113646 h 4113646"/>
                <a:gd name="connsiteX3" fmla="*/ 0 w 3003930"/>
                <a:gd name="connsiteY3" fmla="*/ 3387979 h 4113646"/>
                <a:gd name="connsiteX0" fmla="*/ 0 w 2334048"/>
                <a:gd name="connsiteY0" fmla="*/ 3713625 h 4113646"/>
                <a:gd name="connsiteX1" fmla="*/ 643779 w 2334048"/>
                <a:gd name="connsiteY1" fmla="*/ 0 h 4113646"/>
                <a:gd name="connsiteX2" fmla="*/ 2334048 w 2334048"/>
                <a:gd name="connsiteY2" fmla="*/ 4113646 h 4113646"/>
                <a:gd name="connsiteX3" fmla="*/ 0 w 2334048"/>
                <a:gd name="connsiteY3" fmla="*/ 3713625 h 4113646"/>
                <a:gd name="connsiteX0" fmla="*/ 0 w 2334048"/>
                <a:gd name="connsiteY0" fmla="*/ 3734098 h 4134119"/>
                <a:gd name="connsiteX1" fmla="*/ 585207 w 2334048"/>
                <a:gd name="connsiteY1" fmla="*/ 0 h 4134119"/>
                <a:gd name="connsiteX2" fmla="*/ 2334048 w 2334048"/>
                <a:gd name="connsiteY2" fmla="*/ 4134119 h 4134119"/>
                <a:gd name="connsiteX3" fmla="*/ 0 w 2334048"/>
                <a:gd name="connsiteY3" fmla="*/ 3734098 h 413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34048" h="4134119">
                  <a:moveTo>
                    <a:pt x="0" y="3734098"/>
                  </a:moveTo>
                  <a:lnTo>
                    <a:pt x="585207" y="0"/>
                  </a:lnTo>
                  <a:lnTo>
                    <a:pt x="2334048" y="4134119"/>
                  </a:lnTo>
                  <a:lnTo>
                    <a:pt x="0" y="3734098"/>
                  </a:lnTo>
                  <a:close/>
                </a:path>
              </a:pathLst>
            </a:custGeom>
            <a:solidFill>
              <a:srgbClr val="8CACB5"/>
            </a:solidFill>
            <a:ln>
              <a:solidFill>
                <a:srgbClr val="8CA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11" name="Triangle 15">
              <a:extLst>
                <a:ext uri="{FF2B5EF4-FFF2-40B4-BE49-F238E27FC236}">
                  <a16:creationId xmlns:a16="http://schemas.microsoft.com/office/drawing/2014/main" id="{5FEB41FA-875A-9F45-8B38-F4CFE7D9483A}"/>
                </a:ext>
              </a:extLst>
            </p:cNvPr>
            <p:cNvSpPr/>
            <p:nvPr userDrawn="1"/>
          </p:nvSpPr>
          <p:spPr>
            <a:xfrm rot="11348518" flipV="1">
              <a:off x="5967049" y="3090561"/>
              <a:ext cx="2334048" cy="3981384"/>
            </a:xfrm>
            <a:custGeom>
              <a:avLst/>
              <a:gdLst>
                <a:gd name="connsiteX0" fmla="*/ 0 w 3538594"/>
                <a:gd name="connsiteY0" fmla="*/ 4633389 h 4633389"/>
                <a:gd name="connsiteX1" fmla="*/ 1769297 w 3538594"/>
                <a:gd name="connsiteY1" fmla="*/ 0 h 4633389"/>
                <a:gd name="connsiteX2" fmla="*/ 3538594 w 3538594"/>
                <a:gd name="connsiteY2" fmla="*/ 4633389 h 4633389"/>
                <a:gd name="connsiteX3" fmla="*/ 0 w 3538594"/>
                <a:gd name="connsiteY3" fmla="*/ 4633389 h 4633389"/>
                <a:gd name="connsiteX0" fmla="*/ 0 w 3057084"/>
                <a:gd name="connsiteY0" fmla="*/ 3380637 h 4633389"/>
                <a:gd name="connsiteX1" fmla="*/ 1287787 w 3057084"/>
                <a:gd name="connsiteY1" fmla="*/ 0 h 4633389"/>
                <a:gd name="connsiteX2" fmla="*/ 3057084 w 3057084"/>
                <a:gd name="connsiteY2" fmla="*/ 4633389 h 4633389"/>
                <a:gd name="connsiteX3" fmla="*/ 0 w 3057084"/>
                <a:gd name="connsiteY3" fmla="*/ 3380637 h 4633389"/>
                <a:gd name="connsiteX0" fmla="*/ 0 w 3075065"/>
                <a:gd name="connsiteY0" fmla="*/ 3380637 h 4545498"/>
                <a:gd name="connsiteX1" fmla="*/ 1287787 w 3075065"/>
                <a:gd name="connsiteY1" fmla="*/ 0 h 4545498"/>
                <a:gd name="connsiteX2" fmla="*/ 3075065 w 3075065"/>
                <a:gd name="connsiteY2" fmla="*/ 4545498 h 4545498"/>
                <a:gd name="connsiteX3" fmla="*/ 0 w 3075065"/>
                <a:gd name="connsiteY3" fmla="*/ 3380637 h 4545498"/>
                <a:gd name="connsiteX0" fmla="*/ 0 w 3072367"/>
                <a:gd name="connsiteY0" fmla="*/ 3380637 h 4567511"/>
                <a:gd name="connsiteX1" fmla="*/ 1287787 w 3072367"/>
                <a:gd name="connsiteY1" fmla="*/ 0 h 4567511"/>
                <a:gd name="connsiteX2" fmla="*/ 3072367 w 3072367"/>
                <a:gd name="connsiteY2" fmla="*/ 4567511 h 4567511"/>
                <a:gd name="connsiteX3" fmla="*/ 0 w 3072367"/>
                <a:gd name="connsiteY3" fmla="*/ 3380637 h 4567511"/>
                <a:gd name="connsiteX0" fmla="*/ 0 w 3092451"/>
                <a:gd name="connsiteY0" fmla="*/ 3372917 h 4567511"/>
                <a:gd name="connsiteX1" fmla="*/ 1307871 w 3092451"/>
                <a:gd name="connsiteY1" fmla="*/ 0 h 4567511"/>
                <a:gd name="connsiteX2" fmla="*/ 3092451 w 3092451"/>
                <a:gd name="connsiteY2" fmla="*/ 4567511 h 4567511"/>
                <a:gd name="connsiteX3" fmla="*/ 0 w 3092451"/>
                <a:gd name="connsiteY3" fmla="*/ 3372917 h 4567511"/>
                <a:gd name="connsiteX0" fmla="*/ 0 w 3098241"/>
                <a:gd name="connsiteY0" fmla="*/ 3387979 h 4567511"/>
                <a:gd name="connsiteX1" fmla="*/ 1313661 w 3098241"/>
                <a:gd name="connsiteY1" fmla="*/ 0 h 4567511"/>
                <a:gd name="connsiteX2" fmla="*/ 3098241 w 3098241"/>
                <a:gd name="connsiteY2" fmla="*/ 4567511 h 4567511"/>
                <a:gd name="connsiteX3" fmla="*/ 0 w 3098241"/>
                <a:gd name="connsiteY3" fmla="*/ 3387979 h 4567511"/>
                <a:gd name="connsiteX0" fmla="*/ 0 w 3003930"/>
                <a:gd name="connsiteY0" fmla="*/ 3387979 h 4113646"/>
                <a:gd name="connsiteX1" fmla="*/ 1313661 w 3003930"/>
                <a:gd name="connsiteY1" fmla="*/ 0 h 4113646"/>
                <a:gd name="connsiteX2" fmla="*/ 3003930 w 3003930"/>
                <a:gd name="connsiteY2" fmla="*/ 4113646 h 4113646"/>
                <a:gd name="connsiteX3" fmla="*/ 0 w 3003930"/>
                <a:gd name="connsiteY3" fmla="*/ 3387979 h 4113646"/>
                <a:gd name="connsiteX0" fmla="*/ 0 w 2334048"/>
                <a:gd name="connsiteY0" fmla="*/ 3713625 h 4113646"/>
                <a:gd name="connsiteX1" fmla="*/ 643779 w 2334048"/>
                <a:gd name="connsiteY1" fmla="*/ 0 h 4113646"/>
                <a:gd name="connsiteX2" fmla="*/ 2334048 w 2334048"/>
                <a:gd name="connsiteY2" fmla="*/ 4113646 h 4113646"/>
                <a:gd name="connsiteX3" fmla="*/ 0 w 2334048"/>
                <a:gd name="connsiteY3" fmla="*/ 3713625 h 4113646"/>
                <a:gd name="connsiteX0" fmla="*/ 0 w 2334048"/>
                <a:gd name="connsiteY0" fmla="*/ 3734098 h 4134119"/>
                <a:gd name="connsiteX1" fmla="*/ 585207 w 2334048"/>
                <a:gd name="connsiteY1" fmla="*/ 0 h 4134119"/>
                <a:gd name="connsiteX2" fmla="*/ 2334048 w 2334048"/>
                <a:gd name="connsiteY2" fmla="*/ 4134119 h 4134119"/>
                <a:gd name="connsiteX3" fmla="*/ 0 w 2334048"/>
                <a:gd name="connsiteY3" fmla="*/ 3734098 h 413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34048" h="4134119">
                  <a:moveTo>
                    <a:pt x="0" y="3734098"/>
                  </a:moveTo>
                  <a:lnTo>
                    <a:pt x="585207" y="0"/>
                  </a:lnTo>
                  <a:lnTo>
                    <a:pt x="2334048" y="4134119"/>
                  </a:lnTo>
                  <a:lnTo>
                    <a:pt x="0" y="3734098"/>
                  </a:lnTo>
                  <a:close/>
                </a:path>
              </a:pathLst>
            </a:custGeom>
            <a:solidFill>
              <a:srgbClr val="8CACB5"/>
            </a:solidFill>
            <a:ln>
              <a:solidFill>
                <a:srgbClr val="8CA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2DB0C422-BE15-0A40-8AB5-91FCB4E2BD34}"/>
              </a:ext>
            </a:extLst>
          </p:cNvPr>
          <p:cNvSpPr txBox="1"/>
          <p:nvPr userDrawn="1"/>
        </p:nvSpPr>
        <p:spPr>
          <a:xfrm>
            <a:off x="8025780" y="588052"/>
            <a:ext cx="41662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5400" b="1" dirty="0">
                <a:solidFill>
                  <a:schemeClr val="bg1"/>
                </a:solidFill>
              </a:rPr>
              <a:t>MATERIAL-</a:t>
            </a:r>
            <a:br>
              <a:rPr lang="en-NO" sz="5400" b="1" dirty="0">
                <a:solidFill>
                  <a:schemeClr val="bg1"/>
                </a:solidFill>
              </a:rPr>
            </a:br>
            <a:r>
              <a:rPr lang="en-NO" sz="5400" b="1" dirty="0">
                <a:solidFill>
                  <a:schemeClr val="bg1"/>
                </a:solidFill>
              </a:rPr>
              <a:t>KUNNSKAP</a:t>
            </a:r>
          </a:p>
        </p:txBody>
      </p:sp>
    </p:spTree>
    <p:extLst>
      <p:ext uri="{BB962C8B-B14F-4D97-AF65-F5344CB8AC3E}">
        <p14:creationId xmlns:p14="http://schemas.microsoft.com/office/powerpoint/2010/main" val="3374178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resentasjon - standard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01C00B-0C2B-9D49-9A15-CE0A9DF833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883639" y="93728"/>
            <a:ext cx="4299324" cy="6764270"/>
          </a:xfrm>
          <a:prstGeom prst="rect">
            <a:avLst/>
          </a:prstGeom>
        </p:spPr>
      </p:pic>
      <p:sp>
        <p:nvSpPr>
          <p:cNvPr id="15" name="Rectangle 9">
            <a:extLst>
              <a:ext uri="{FF2B5EF4-FFF2-40B4-BE49-F238E27FC236}">
                <a16:creationId xmlns:a16="http://schemas.microsoft.com/office/drawing/2014/main" id="{83534A45-C9B9-D74B-8DEF-E0C29FB62F40}"/>
              </a:ext>
            </a:extLst>
          </p:cNvPr>
          <p:cNvSpPr/>
          <p:nvPr userDrawn="1"/>
        </p:nvSpPr>
        <p:spPr>
          <a:xfrm>
            <a:off x="0" y="-1"/>
            <a:ext cx="12192000" cy="971551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78212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39105"/>
              <a:gd name="connsiteX1" fmla="*/ 12192000 w 12192000"/>
              <a:gd name="connsiteY1" fmla="*/ 0 h 939105"/>
              <a:gd name="connsiteX2" fmla="*/ 12188864 w 12192000"/>
              <a:gd name="connsiteY2" fmla="*/ 178212 h 939105"/>
              <a:gd name="connsiteX3" fmla="*/ 4653196 w 12192000"/>
              <a:gd name="connsiteY3" fmla="*/ 661466 h 939105"/>
              <a:gd name="connsiteX4" fmla="*/ 0 w 12192000"/>
              <a:gd name="connsiteY4" fmla="*/ 869795 h 939105"/>
              <a:gd name="connsiteX5" fmla="*/ 0 w 12192000"/>
              <a:gd name="connsiteY5" fmla="*/ 0 h 939105"/>
              <a:gd name="connsiteX0" fmla="*/ 0 w 12192000"/>
              <a:gd name="connsiteY0" fmla="*/ 0 h 1069691"/>
              <a:gd name="connsiteX1" fmla="*/ 12192000 w 12192000"/>
              <a:gd name="connsiteY1" fmla="*/ 0 h 1069691"/>
              <a:gd name="connsiteX2" fmla="*/ 12188864 w 12192000"/>
              <a:gd name="connsiteY2" fmla="*/ 178212 h 1069691"/>
              <a:gd name="connsiteX3" fmla="*/ 4653196 w 12192000"/>
              <a:gd name="connsiteY3" fmla="*/ 661466 h 1069691"/>
              <a:gd name="connsiteX4" fmla="*/ 14288 w 12192000"/>
              <a:gd name="connsiteY4" fmla="*/ 1034332 h 1069691"/>
              <a:gd name="connsiteX5" fmla="*/ 0 w 12192000"/>
              <a:gd name="connsiteY5" fmla="*/ 0 h 1069691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8864 w 12192000"/>
              <a:gd name="connsiteY2" fmla="*/ 178212 h 1034332"/>
              <a:gd name="connsiteX3" fmla="*/ 4653196 w 12192000"/>
              <a:gd name="connsiteY3" fmla="*/ 661466 h 1034332"/>
              <a:gd name="connsiteX4" fmla="*/ 14288 w 12192000"/>
              <a:gd name="connsiteY4" fmla="*/ 1034332 h 1034332"/>
              <a:gd name="connsiteX5" fmla="*/ 0 w 1219200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24621 w 12203210"/>
              <a:gd name="connsiteY3" fmla="*/ 555092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14288 w 12203211"/>
              <a:gd name="connsiteY4" fmla="*/ 1034332 h 1034332"/>
              <a:gd name="connsiteX5" fmla="*/ 0 w 12203211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328 w 12203211"/>
              <a:gd name="connsiteY4" fmla="*/ 1034332 h 1034332"/>
              <a:gd name="connsiteX5" fmla="*/ 0 w 12203211"/>
              <a:gd name="connsiteY5" fmla="*/ 0 h 1034332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9193 w 12192000"/>
              <a:gd name="connsiteY2" fmla="*/ 408953 h 1034332"/>
              <a:gd name="connsiteX3" fmla="*/ 4624621 w 12192000"/>
              <a:gd name="connsiteY3" fmla="*/ 555092 h 1034332"/>
              <a:gd name="connsiteX4" fmla="*/ 328 w 12192000"/>
              <a:gd name="connsiteY4" fmla="*/ 1034332 h 1034332"/>
              <a:gd name="connsiteX5" fmla="*/ 0 w 12192000"/>
              <a:gd name="connsiteY5" fmla="*/ 0 h 103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034332">
                <a:moveTo>
                  <a:pt x="0" y="0"/>
                </a:moveTo>
                <a:lnTo>
                  <a:pt x="12192000" y="0"/>
                </a:lnTo>
                <a:cubicBezTo>
                  <a:pt x="12190955" y="59404"/>
                  <a:pt x="12190238" y="349549"/>
                  <a:pt x="12189193" y="408953"/>
                </a:cubicBezTo>
                <a:cubicBezTo>
                  <a:pt x="10358728" y="111505"/>
                  <a:pt x="6621308" y="26517"/>
                  <a:pt x="4624621" y="555092"/>
                </a:cubicBezTo>
                <a:cubicBezTo>
                  <a:pt x="3319309" y="884078"/>
                  <a:pt x="710289" y="1021228"/>
                  <a:pt x="328" y="1034332"/>
                </a:cubicBezTo>
                <a:cubicBezTo>
                  <a:pt x="219" y="689555"/>
                  <a:pt x="109" y="344777"/>
                  <a:pt x="0" y="0"/>
                </a:cubicBezTo>
                <a:close/>
              </a:path>
            </a:pathLst>
          </a:custGeom>
          <a:gradFill>
            <a:gsLst>
              <a:gs pos="54000">
                <a:srgbClr val="B68059">
                  <a:lumMod val="99504"/>
                </a:srgbClr>
              </a:gs>
              <a:gs pos="0">
                <a:srgbClr val="A56940">
                  <a:lumMod val="91000"/>
                  <a:lumOff val="9000"/>
                </a:srgbClr>
              </a:gs>
              <a:gs pos="100000">
                <a:srgbClr val="C3936E">
                  <a:lumMod val="89000"/>
                  <a:lumOff val="11000"/>
                </a:srgbClr>
              </a:gs>
            </a:gsLst>
            <a:lin ang="0" scaled="1"/>
          </a:gradFill>
          <a:ln>
            <a:solidFill>
              <a:srgbClr val="C39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51AC78-E62F-2043-957C-FCA8CE94DCAD}"/>
              </a:ext>
            </a:extLst>
          </p:cNvPr>
          <p:cNvSpPr/>
          <p:nvPr userDrawn="1"/>
        </p:nvSpPr>
        <p:spPr>
          <a:xfrm>
            <a:off x="0" y="0"/>
            <a:ext cx="12192000" cy="833789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915359">
                <a:moveTo>
                  <a:pt x="0" y="0"/>
                </a:moveTo>
                <a:lnTo>
                  <a:pt x="12192000" y="0"/>
                </a:lnTo>
                <a:cubicBezTo>
                  <a:pt x="12190955" y="36551"/>
                  <a:pt x="12189909" y="73103"/>
                  <a:pt x="12188864" y="109654"/>
                </a:cubicBezTo>
                <a:cubicBezTo>
                  <a:pt x="10544137" y="-45263"/>
                  <a:pt x="6635595" y="36911"/>
                  <a:pt x="4638908" y="565486"/>
                </a:cubicBezTo>
                <a:cubicBezTo>
                  <a:pt x="3333596" y="894472"/>
                  <a:pt x="709961" y="980095"/>
                  <a:pt x="0" y="86979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A9CA7"/>
              </a:gs>
              <a:gs pos="64000">
                <a:srgbClr val="8CACB5">
                  <a:tint val="44500"/>
                  <a:satMod val="160000"/>
                </a:srgbClr>
              </a:gs>
              <a:gs pos="100000">
                <a:srgbClr val="8CACB5">
                  <a:tint val="23500"/>
                  <a:satMod val="160000"/>
                </a:srgbClr>
              </a:gs>
            </a:gsLst>
            <a:lin ang="0" scaled="1"/>
          </a:gradFill>
          <a:ln>
            <a:solidFill>
              <a:srgbClr val="8CA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FFEA8A-BBA9-EB43-BA48-CE9A7A14FE8E}"/>
              </a:ext>
            </a:extLst>
          </p:cNvPr>
          <p:cNvCxnSpPr>
            <a:cxnSpLocks/>
          </p:cNvCxnSpPr>
          <p:nvPr userDrawn="1"/>
        </p:nvCxnSpPr>
        <p:spPr>
          <a:xfrm>
            <a:off x="469900" y="6553200"/>
            <a:ext cx="7413739" cy="0"/>
          </a:xfrm>
          <a:prstGeom prst="line">
            <a:avLst/>
          </a:prstGeom>
          <a:ln w="19050">
            <a:solidFill>
              <a:srgbClr val="8C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9716DCE-88C1-CE40-933A-ECDD4D3EF027}"/>
              </a:ext>
            </a:extLst>
          </p:cNvPr>
          <p:cNvSpPr txBox="1"/>
          <p:nvPr userDrawn="1"/>
        </p:nvSpPr>
        <p:spPr>
          <a:xfrm>
            <a:off x="331245" y="93728"/>
            <a:ext cx="4576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36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Materialkunnskap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5EADF73-C9A1-3D46-994B-20695AF542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5200" y="1353787"/>
            <a:ext cx="9388800" cy="584776"/>
          </a:xfrm>
        </p:spPr>
        <p:txBody>
          <a:bodyPr>
            <a:normAutofit/>
          </a:bodyPr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 dirty="0"/>
              <a:t>Click to edit heading</a:t>
            </a:r>
            <a:endParaRPr lang="en-NO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CB9440F-C2B8-9C4D-ABC8-195884607E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5854" y="2054345"/>
            <a:ext cx="9388800" cy="197202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Click to edit body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9BB0D4-09C8-734C-8EA6-CA21518B4EE6}"/>
              </a:ext>
            </a:extLst>
          </p:cNvPr>
          <p:cNvSpPr txBox="1"/>
          <p:nvPr userDrawn="1"/>
        </p:nvSpPr>
        <p:spPr>
          <a:xfrm>
            <a:off x="10560933" y="6136139"/>
            <a:ext cx="1232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24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NLF.no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637ECA8-A28A-3B49-A142-21F990DCE9C0}"/>
              </a:ext>
            </a:extLst>
          </p:cNvPr>
          <p:cNvCxnSpPr>
            <a:cxnSpLocks/>
          </p:cNvCxnSpPr>
          <p:nvPr userDrawn="1"/>
        </p:nvCxnSpPr>
        <p:spPr>
          <a:xfrm>
            <a:off x="7883639" y="6553200"/>
            <a:ext cx="362256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8681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resentasjon - standard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01C00B-0C2B-9D49-9A15-CE0A9DF833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878408" y="6998"/>
            <a:ext cx="4313592" cy="6851000"/>
          </a:xfrm>
          <a:prstGeom prst="rect">
            <a:avLst/>
          </a:prstGeom>
        </p:spPr>
      </p:pic>
      <p:sp>
        <p:nvSpPr>
          <p:cNvPr id="15" name="Rectangle 9">
            <a:extLst>
              <a:ext uri="{FF2B5EF4-FFF2-40B4-BE49-F238E27FC236}">
                <a16:creationId xmlns:a16="http://schemas.microsoft.com/office/drawing/2014/main" id="{83534A45-C9B9-D74B-8DEF-E0C29FB62F40}"/>
              </a:ext>
            </a:extLst>
          </p:cNvPr>
          <p:cNvSpPr/>
          <p:nvPr userDrawn="1"/>
        </p:nvSpPr>
        <p:spPr>
          <a:xfrm>
            <a:off x="0" y="-1"/>
            <a:ext cx="12192000" cy="971551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78212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39105"/>
              <a:gd name="connsiteX1" fmla="*/ 12192000 w 12192000"/>
              <a:gd name="connsiteY1" fmla="*/ 0 h 939105"/>
              <a:gd name="connsiteX2" fmla="*/ 12188864 w 12192000"/>
              <a:gd name="connsiteY2" fmla="*/ 178212 h 939105"/>
              <a:gd name="connsiteX3" fmla="*/ 4653196 w 12192000"/>
              <a:gd name="connsiteY3" fmla="*/ 661466 h 939105"/>
              <a:gd name="connsiteX4" fmla="*/ 0 w 12192000"/>
              <a:gd name="connsiteY4" fmla="*/ 869795 h 939105"/>
              <a:gd name="connsiteX5" fmla="*/ 0 w 12192000"/>
              <a:gd name="connsiteY5" fmla="*/ 0 h 939105"/>
              <a:gd name="connsiteX0" fmla="*/ 0 w 12192000"/>
              <a:gd name="connsiteY0" fmla="*/ 0 h 1069691"/>
              <a:gd name="connsiteX1" fmla="*/ 12192000 w 12192000"/>
              <a:gd name="connsiteY1" fmla="*/ 0 h 1069691"/>
              <a:gd name="connsiteX2" fmla="*/ 12188864 w 12192000"/>
              <a:gd name="connsiteY2" fmla="*/ 178212 h 1069691"/>
              <a:gd name="connsiteX3" fmla="*/ 4653196 w 12192000"/>
              <a:gd name="connsiteY3" fmla="*/ 661466 h 1069691"/>
              <a:gd name="connsiteX4" fmla="*/ 14288 w 12192000"/>
              <a:gd name="connsiteY4" fmla="*/ 1034332 h 1069691"/>
              <a:gd name="connsiteX5" fmla="*/ 0 w 12192000"/>
              <a:gd name="connsiteY5" fmla="*/ 0 h 1069691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8864 w 12192000"/>
              <a:gd name="connsiteY2" fmla="*/ 178212 h 1034332"/>
              <a:gd name="connsiteX3" fmla="*/ 4653196 w 12192000"/>
              <a:gd name="connsiteY3" fmla="*/ 661466 h 1034332"/>
              <a:gd name="connsiteX4" fmla="*/ 14288 w 12192000"/>
              <a:gd name="connsiteY4" fmla="*/ 1034332 h 1034332"/>
              <a:gd name="connsiteX5" fmla="*/ 0 w 1219200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24621 w 12203210"/>
              <a:gd name="connsiteY3" fmla="*/ 555092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14288 w 12203211"/>
              <a:gd name="connsiteY4" fmla="*/ 1034332 h 1034332"/>
              <a:gd name="connsiteX5" fmla="*/ 0 w 12203211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328 w 12203211"/>
              <a:gd name="connsiteY4" fmla="*/ 1034332 h 1034332"/>
              <a:gd name="connsiteX5" fmla="*/ 0 w 12203211"/>
              <a:gd name="connsiteY5" fmla="*/ 0 h 1034332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9193 w 12192000"/>
              <a:gd name="connsiteY2" fmla="*/ 408953 h 1034332"/>
              <a:gd name="connsiteX3" fmla="*/ 4624621 w 12192000"/>
              <a:gd name="connsiteY3" fmla="*/ 555092 h 1034332"/>
              <a:gd name="connsiteX4" fmla="*/ 328 w 12192000"/>
              <a:gd name="connsiteY4" fmla="*/ 1034332 h 1034332"/>
              <a:gd name="connsiteX5" fmla="*/ 0 w 12192000"/>
              <a:gd name="connsiteY5" fmla="*/ 0 h 103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034332">
                <a:moveTo>
                  <a:pt x="0" y="0"/>
                </a:moveTo>
                <a:lnTo>
                  <a:pt x="12192000" y="0"/>
                </a:lnTo>
                <a:cubicBezTo>
                  <a:pt x="12190955" y="59404"/>
                  <a:pt x="12190238" y="349549"/>
                  <a:pt x="12189193" y="408953"/>
                </a:cubicBezTo>
                <a:cubicBezTo>
                  <a:pt x="10358728" y="111505"/>
                  <a:pt x="6621308" y="26517"/>
                  <a:pt x="4624621" y="555092"/>
                </a:cubicBezTo>
                <a:cubicBezTo>
                  <a:pt x="3319309" y="884078"/>
                  <a:pt x="710289" y="1021228"/>
                  <a:pt x="328" y="1034332"/>
                </a:cubicBezTo>
                <a:cubicBezTo>
                  <a:pt x="219" y="689555"/>
                  <a:pt x="109" y="344777"/>
                  <a:pt x="0" y="0"/>
                </a:cubicBezTo>
                <a:close/>
              </a:path>
            </a:pathLst>
          </a:custGeom>
          <a:gradFill>
            <a:gsLst>
              <a:gs pos="54000">
                <a:srgbClr val="B68059">
                  <a:lumMod val="99504"/>
                </a:srgbClr>
              </a:gs>
              <a:gs pos="0">
                <a:srgbClr val="A56940">
                  <a:lumMod val="91000"/>
                  <a:lumOff val="9000"/>
                </a:srgbClr>
              </a:gs>
              <a:gs pos="100000">
                <a:srgbClr val="C3936E">
                  <a:lumMod val="89000"/>
                  <a:lumOff val="11000"/>
                </a:srgbClr>
              </a:gs>
            </a:gsLst>
            <a:lin ang="0" scaled="1"/>
          </a:gradFill>
          <a:ln>
            <a:solidFill>
              <a:srgbClr val="C39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51AC78-E62F-2043-957C-FCA8CE94DCAD}"/>
              </a:ext>
            </a:extLst>
          </p:cNvPr>
          <p:cNvSpPr/>
          <p:nvPr userDrawn="1"/>
        </p:nvSpPr>
        <p:spPr>
          <a:xfrm>
            <a:off x="0" y="0"/>
            <a:ext cx="12192000" cy="833789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915359">
                <a:moveTo>
                  <a:pt x="0" y="0"/>
                </a:moveTo>
                <a:lnTo>
                  <a:pt x="12192000" y="0"/>
                </a:lnTo>
                <a:cubicBezTo>
                  <a:pt x="12190955" y="36551"/>
                  <a:pt x="12189909" y="73103"/>
                  <a:pt x="12188864" y="109654"/>
                </a:cubicBezTo>
                <a:cubicBezTo>
                  <a:pt x="10544137" y="-45263"/>
                  <a:pt x="6635595" y="36911"/>
                  <a:pt x="4638908" y="565486"/>
                </a:cubicBezTo>
                <a:cubicBezTo>
                  <a:pt x="3333596" y="894472"/>
                  <a:pt x="709961" y="980095"/>
                  <a:pt x="0" y="86979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A9CA7"/>
              </a:gs>
              <a:gs pos="64000">
                <a:srgbClr val="8CACB5">
                  <a:tint val="44500"/>
                  <a:satMod val="160000"/>
                </a:srgbClr>
              </a:gs>
              <a:gs pos="100000">
                <a:srgbClr val="8CACB5">
                  <a:tint val="23500"/>
                  <a:satMod val="160000"/>
                </a:srgbClr>
              </a:gs>
            </a:gsLst>
            <a:lin ang="0" scaled="1"/>
          </a:gradFill>
          <a:ln>
            <a:solidFill>
              <a:srgbClr val="8CA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FFEA8A-BBA9-EB43-BA48-CE9A7A14FE8E}"/>
              </a:ext>
            </a:extLst>
          </p:cNvPr>
          <p:cNvCxnSpPr>
            <a:cxnSpLocks/>
          </p:cNvCxnSpPr>
          <p:nvPr userDrawn="1"/>
        </p:nvCxnSpPr>
        <p:spPr>
          <a:xfrm>
            <a:off x="469900" y="6553200"/>
            <a:ext cx="7413739" cy="0"/>
          </a:xfrm>
          <a:prstGeom prst="line">
            <a:avLst/>
          </a:prstGeom>
          <a:ln w="19050">
            <a:solidFill>
              <a:srgbClr val="8C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9716DCE-88C1-CE40-933A-ECDD4D3EF027}"/>
              </a:ext>
            </a:extLst>
          </p:cNvPr>
          <p:cNvSpPr txBox="1"/>
          <p:nvPr userDrawn="1"/>
        </p:nvSpPr>
        <p:spPr>
          <a:xfrm>
            <a:off x="331245" y="93728"/>
            <a:ext cx="4576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36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Materialkunnskap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5EADF73-C9A1-3D46-994B-20695AF542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5200" y="1353787"/>
            <a:ext cx="9388800" cy="584776"/>
          </a:xfrm>
        </p:spPr>
        <p:txBody>
          <a:bodyPr>
            <a:normAutofit/>
          </a:bodyPr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 dirty="0"/>
              <a:t>Click to edit heading</a:t>
            </a:r>
            <a:endParaRPr lang="en-NO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CB9440F-C2B8-9C4D-ABC8-195884607E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5854" y="2054345"/>
            <a:ext cx="9388800" cy="197202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Click to edit body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9BB0D4-09C8-734C-8EA6-CA21518B4EE6}"/>
              </a:ext>
            </a:extLst>
          </p:cNvPr>
          <p:cNvSpPr txBox="1"/>
          <p:nvPr userDrawn="1"/>
        </p:nvSpPr>
        <p:spPr>
          <a:xfrm>
            <a:off x="10560933" y="6136139"/>
            <a:ext cx="1232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24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NLF.no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637ECA8-A28A-3B49-A142-21F990DCE9C0}"/>
              </a:ext>
            </a:extLst>
          </p:cNvPr>
          <p:cNvCxnSpPr>
            <a:cxnSpLocks/>
          </p:cNvCxnSpPr>
          <p:nvPr userDrawn="1"/>
        </p:nvCxnSpPr>
        <p:spPr>
          <a:xfrm>
            <a:off x="7883639" y="6553200"/>
            <a:ext cx="362256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48414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resentasjon - standard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01C00B-0C2B-9D49-9A15-CE0A9DF833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872249" y="93728"/>
            <a:ext cx="4322104" cy="6764270"/>
          </a:xfrm>
          <a:prstGeom prst="rect">
            <a:avLst/>
          </a:prstGeom>
        </p:spPr>
      </p:pic>
      <p:sp>
        <p:nvSpPr>
          <p:cNvPr id="15" name="Rectangle 9">
            <a:extLst>
              <a:ext uri="{FF2B5EF4-FFF2-40B4-BE49-F238E27FC236}">
                <a16:creationId xmlns:a16="http://schemas.microsoft.com/office/drawing/2014/main" id="{83534A45-C9B9-D74B-8DEF-E0C29FB62F40}"/>
              </a:ext>
            </a:extLst>
          </p:cNvPr>
          <p:cNvSpPr/>
          <p:nvPr userDrawn="1"/>
        </p:nvSpPr>
        <p:spPr>
          <a:xfrm>
            <a:off x="0" y="-1"/>
            <a:ext cx="12192000" cy="971551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78212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39105"/>
              <a:gd name="connsiteX1" fmla="*/ 12192000 w 12192000"/>
              <a:gd name="connsiteY1" fmla="*/ 0 h 939105"/>
              <a:gd name="connsiteX2" fmla="*/ 12188864 w 12192000"/>
              <a:gd name="connsiteY2" fmla="*/ 178212 h 939105"/>
              <a:gd name="connsiteX3" fmla="*/ 4653196 w 12192000"/>
              <a:gd name="connsiteY3" fmla="*/ 661466 h 939105"/>
              <a:gd name="connsiteX4" fmla="*/ 0 w 12192000"/>
              <a:gd name="connsiteY4" fmla="*/ 869795 h 939105"/>
              <a:gd name="connsiteX5" fmla="*/ 0 w 12192000"/>
              <a:gd name="connsiteY5" fmla="*/ 0 h 939105"/>
              <a:gd name="connsiteX0" fmla="*/ 0 w 12192000"/>
              <a:gd name="connsiteY0" fmla="*/ 0 h 1069691"/>
              <a:gd name="connsiteX1" fmla="*/ 12192000 w 12192000"/>
              <a:gd name="connsiteY1" fmla="*/ 0 h 1069691"/>
              <a:gd name="connsiteX2" fmla="*/ 12188864 w 12192000"/>
              <a:gd name="connsiteY2" fmla="*/ 178212 h 1069691"/>
              <a:gd name="connsiteX3" fmla="*/ 4653196 w 12192000"/>
              <a:gd name="connsiteY3" fmla="*/ 661466 h 1069691"/>
              <a:gd name="connsiteX4" fmla="*/ 14288 w 12192000"/>
              <a:gd name="connsiteY4" fmla="*/ 1034332 h 1069691"/>
              <a:gd name="connsiteX5" fmla="*/ 0 w 12192000"/>
              <a:gd name="connsiteY5" fmla="*/ 0 h 1069691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8864 w 12192000"/>
              <a:gd name="connsiteY2" fmla="*/ 178212 h 1034332"/>
              <a:gd name="connsiteX3" fmla="*/ 4653196 w 12192000"/>
              <a:gd name="connsiteY3" fmla="*/ 661466 h 1034332"/>
              <a:gd name="connsiteX4" fmla="*/ 14288 w 12192000"/>
              <a:gd name="connsiteY4" fmla="*/ 1034332 h 1034332"/>
              <a:gd name="connsiteX5" fmla="*/ 0 w 1219200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24621 w 12203210"/>
              <a:gd name="connsiteY3" fmla="*/ 555092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14288 w 12203211"/>
              <a:gd name="connsiteY4" fmla="*/ 1034332 h 1034332"/>
              <a:gd name="connsiteX5" fmla="*/ 0 w 12203211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328 w 12203211"/>
              <a:gd name="connsiteY4" fmla="*/ 1034332 h 1034332"/>
              <a:gd name="connsiteX5" fmla="*/ 0 w 12203211"/>
              <a:gd name="connsiteY5" fmla="*/ 0 h 1034332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9193 w 12192000"/>
              <a:gd name="connsiteY2" fmla="*/ 408953 h 1034332"/>
              <a:gd name="connsiteX3" fmla="*/ 4624621 w 12192000"/>
              <a:gd name="connsiteY3" fmla="*/ 555092 h 1034332"/>
              <a:gd name="connsiteX4" fmla="*/ 328 w 12192000"/>
              <a:gd name="connsiteY4" fmla="*/ 1034332 h 1034332"/>
              <a:gd name="connsiteX5" fmla="*/ 0 w 12192000"/>
              <a:gd name="connsiteY5" fmla="*/ 0 h 103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034332">
                <a:moveTo>
                  <a:pt x="0" y="0"/>
                </a:moveTo>
                <a:lnTo>
                  <a:pt x="12192000" y="0"/>
                </a:lnTo>
                <a:cubicBezTo>
                  <a:pt x="12190955" y="59404"/>
                  <a:pt x="12190238" y="349549"/>
                  <a:pt x="12189193" y="408953"/>
                </a:cubicBezTo>
                <a:cubicBezTo>
                  <a:pt x="10358728" y="111505"/>
                  <a:pt x="6621308" y="26517"/>
                  <a:pt x="4624621" y="555092"/>
                </a:cubicBezTo>
                <a:cubicBezTo>
                  <a:pt x="3319309" y="884078"/>
                  <a:pt x="710289" y="1021228"/>
                  <a:pt x="328" y="1034332"/>
                </a:cubicBezTo>
                <a:cubicBezTo>
                  <a:pt x="219" y="689555"/>
                  <a:pt x="109" y="344777"/>
                  <a:pt x="0" y="0"/>
                </a:cubicBezTo>
                <a:close/>
              </a:path>
            </a:pathLst>
          </a:custGeom>
          <a:gradFill>
            <a:gsLst>
              <a:gs pos="54000">
                <a:srgbClr val="B68059">
                  <a:lumMod val="99504"/>
                </a:srgbClr>
              </a:gs>
              <a:gs pos="0">
                <a:srgbClr val="A56940">
                  <a:lumMod val="91000"/>
                  <a:lumOff val="9000"/>
                </a:srgbClr>
              </a:gs>
              <a:gs pos="100000">
                <a:srgbClr val="C3936E">
                  <a:lumMod val="89000"/>
                  <a:lumOff val="11000"/>
                </a:srgbClr>
              </a:gs>
            </a:gsLst>
            <a:lin ang="0" scaled="1"/>
          </a:gradFill>
          <a:ln>
            <a:solidFill>
              <a:srgbClr val="C39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51AC78-E62F-2043-957C-FCA8CE94DCAD}"/>
              </a:ext>
            </a:extLst>
          </p:cNvPr>
          <p:cNvSpPr/>
          <p:nvPr userDrawn="1"/>
        </p:nvSpPr>
        <p:spPr>
          <a:xfrm>
            <a:off x="0" y="0"/>
            <a:ext cx="12192000" cy="833789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915359">
                <a:moveTo>
                  <a:pt x="0" y="0"/>
                </a:moveTo>
                <a:lnTo>
                  <a:pt x="12192000" y="0"/>
                </a:lnTo>
                <a:cubicBezTo>
                  <a:pt x="12190955" y="36551"/>
                  <a:pt x="12189909" y="73103"/>
                  <a:pt x="12188864" y="109654"/>
                </a:cubicBezTo>
                <a:cubicBezTo>
                  <a:pt x="10544137" y="-45263"/>
                  <a:pt x="6635595" y="36911"/>
                  <a:pt x="4638908" y="565486"/>
                </a:cubicBezTo>
                <a:cubicBezTo>
                  <a:pt x="3333596" y="894472"/>
                  <a:pt x="709961" y="980095"/>
                  <a:pt x="0" y="86979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A9CA7"/>
              </a:gs>
              <a:gs pos="64000">
                <a:srgbClr val="8CACB5">
                  <a:tint val="44500"/>
                  <a:satMod val="160000"/>
                </a:srgbClr>
              </a:gs>
              <a:gs pos="100000">
                <a:srgbClr val="8CACB5">
                  <a:tint val="23500"/>
                  <a:satMod val="160000"/>
                </a:srgbClr>
              </a:gs>
            </a:gsLst>
            <a:lin ang="0" scaled="1"/>
          </a:gradFill>
          <a:ln>
            <a:solidFill>
              <a:srgbClr val="8CA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FFEA8A-BBA9-EB43-BA48-CE9A7A14FE8E}"/>
              </a:ext>
            </a:extLst>
          </p:cNvPr>
          <p:cNvCxnSpPr>
            <a:cxnSpLocks/>
          </p:cNvCxnSpPr>
          <p:nvPr userDrawn="1"/>
        </p:nvCxnSpPr>
        <p:spPr>
          <a:xfrm>
            <a:off x="469900" y="6553200"/>
            <a:ext cx="7385492" cy="0"/>
          </a:xfrm>
          <a:prstGeom prst="line">
            <a:avLst/>
          </a:prstGeom>
          <a:ln w="19050">
            <a:solidFill>
              <a:srgbClr val="8C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9716DCE-88C1-CE40-933A-ECDD4D3EF027}"/>
              </a:ext>
            </a:extLst>
          </p:cNvPr>
          <p:cNvSpPr txBox="1"/>
          <p:nvPr userDrawn="1"/>
        </p:nvSpPr>
        <p:spPr>
          <a:xfrm>
            <a:off x="331245" y="93728"/>
            <a:ext cx="4576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36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Materialkunnskap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5EADF73-C9A1-3D46-994B-20695AF542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5200" y="1353787"/>
            <a:ext cx="9388800" cy="584776"/>
          </a:xfrm>
        </p:spPr>
        <p:txBody>
          <a:bodyPr>
            <a:normAutofit/>
          </a:bodyPr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 dirty="0"/>
              <a:t>Click to edit heading</a:t>
            </a:r>
            <a:endParaRPr lang="en-NO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CB9440F-C2B8-9C4D-ABC8-195884607E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5854" y="2054345"/>
            <a:ext cx="9388800" cy="197202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Click to edit body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1081C6-9F89-9E47-82A9-BF2F36151EF5}"/>
              </a:ext>
            </a:extLst>
          </p:cNvPr>
          <p:cNvSpPr txBox="1"/>
          <p:nvPr userDrawn="1"/>
        </p:nvSpPr>
        <p:spPr>
          <a:xfrm>
            <a:off x="10560933" y="6136139"/>
            <a:ext cx="1232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24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NLF.no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8CA13EA-BAF0-8543-AC1F-84934FEF6B99}"/>
              </a:ext>
            </a:extLst>
          </p:cNvPr>
          <p:cNvCxnSpPr>
            <a:cxnSpLocks/>
          </p:cNvCxnSpPr>
          <p:nvPr userDrawn="1"/>
        </p:nvCxnSpPr>
        <p:spPr>
          <a:xfrm>
            <a:off x="7855392" y="6553200"/>
            <a:ext cx="365080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97014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resentasjon - standard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01C00B-0C2B-9D49-9A15-CE0A9DF833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858484" y="149771"/>
            <a:ext cx="4333516" cy="6708229"/>
          </a:xfrm>
          <a:prstGeom prst="rect">
            <a:avLst/>
          </a:prstGeom>
        </p:spPr>
      </p:pic>
      <p:sp>
        <p:nvSpPr>
          <p:cNvPr id="15" name="Rectangle 9">
            <a:extLst>
              <a:ext uri="{FF2B5EF4-FFF2-40B4-BE49-F238E27FC236}">
                <a16:creationId xmlns:a16="http://schemas.microsoft.com/office/drawing/2014/main" id="{83534A45-C9B9-D74B-8DEF-E0C29FB62F40}"/>
              </a:ext>
            </a:extLst>
          </p:cNvPr>
          <p:cNvSpPr/>
          <p:nvPr userDrawn="1"/>
        </p:nvSpPr>
        <p:spPr>
          <a:xfrm>
            <a:off x="0" y="-1"/>
            <a:ext cx="12192000" cy="971551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78212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39105"/>
              <a:gd name="connsiteX1" fmla="*/ 12192000 w 12192000"/>
              <a:gd name="connsiteY1" fmla="*/ 0 h 939105"/>
              <a:gd name="connsiteX2" fmla="*/ 12188864 w 12192000"/>
              <a:gd name="connsiteY2" fmla="*/ 178212 h 939105"/>
              <a:gd name="connsiteX3" fmla="*/ 4653196 w 12192000"/>
              <a:gd name="connsiteY3" fmla="*/ 661466 h 939105"/>
              <a:gd name="connsiteX4" fmla="*/ 0 w 12192000"/>
              <a:gd name="connsiteY4" fmla="*/ 869795 h 939105"/>
              <a:gd name="connsiteX5" fmla="*/ 0 w 12192000"/>
              <a:gd name="connsiteY5" fmla="*/ 0 h 939105"/>
              <a:gd name="connsiteX0" fmla="*/ 0 w 12192000"/>
              <a:gd name="connsiteY0" fmla="*/ 0 h 1069691"/>
              <a:gd name="connsiteX1" fmla="*/ 12192000 w 12192000"/>
              <a:gd name="connsiteY1" fmla="*/ 0 h 1069691"/>
              <a:gd name="connsiteX2" fmla="*/ 12188864 w 12192000"/>
              <a:gd name="connsiteY2" fmla="*/ 178212 h 1069691"/>
              <a:gd name="connsiteX3" fmla="*/ 4653196 w 12192000"/>
              <a:gd name="connsiteY3" fmla="*/ 661466 h 1069691"/>
              <a:gd name="connsiteX4" fmla="*/ 14288 w 12192000"/>
              <a:gd name="connsiteY4" fmla="*/ 1034332 h 1069691"/>
              <a:gd name="connsiteX5" fmla="*/ 0 w 12192000"/>
              <a:gd name="connsiteY5" fmla="*/ 0 h 1069691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8864 w 12192000"/>
              <a:gd name="connsiteY2" fmla="*/ 178212 h 1034332"/>
              <a:gd name="connsiteX3" fmla="*/ 4653196 w 12192000"/>
              <a:gd name="connsiteY3" fmla="*/ 661466 h 1034332"/>
              <a:gd name="connsiteX4" fmla="*/ 14288 w 12192000"/>
              <a:gd name="connsiteY4" fmla="*/ 1034332 h 1034332"/>
              <a:gd name="connsiteX5" fmla="*/ 0 w 1219200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24621 w 12203210"/>
              <a:gd name="connsiteY3" fmla="*/ 555092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14288 w 12203211"/>
              <a:gd name="connsiteY4" fmla="*/ 1034332 h 1034332"/>
              <a:gd name="connsiteX5" fmla="*/ 0 w 12203211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328 w 12203211"/>
              <a:gd name="connsiteY4" fmla="*/ 1034332 h 1034332"/>
              <a:gd name="connsiteX5" fmla="*/ 0 w 12203211"/>
              <a:gd name="connsiteY5" fmla="*/ 0 h 1034332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9193 w 12192000"/>
              <a:gd name="connsiteY2" fmla="*/ 408953 h 1034332"/>
              <a:gd name="connsiteX3" fmla="*/ 4624621 w 12192000"/>
              <a:gd name="connsiteY3" fmla="*/ 555092 h 1034332"/>
              <a:gd name="connsiteX4" fmla="*/ 328 w 12192000"/>
              <a:gd name="connsiteY4" fmla="*/ 1034332 h 1034332"/>
              <a:gd name="connsiteX5" fmla="*/ 0 w 12192000"/>
              <a:gd name="connsiteY5" fmla="*/ 0 h 103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034332">
                <a:moveTo>
                  <a:pt x="0" y="0"/>
                </a:moveTo>
                <a:lnTo>
                  <a:pt x="12192000" y="0"/>
                </a:lnTo>
                <a:cubicBezTo>
                  <a:pt x="12190955" y="59404"/>
                  <a:pt x="12190238" y="349549"/>
                  <a:pt x="12189193" y="408953"/>
                </a:cubicBezTo>
                <a:cubicBezTo>
                  <a:pt x="10358728" y="111505"/>
                  <a:pt x="6621308" y="26517"/>
                  <a:pt x="4624621" y="555092"/>
                </a:cubicBezTo>
                <a:cubicBezTo>
                  <a:pt x="3319309" y="884078"/>
                  <a:pt x="710289" y="1021228"/>
                  <a:pt x="328" y="1034332"/>
                </a:cubicBezTo>
                <a:cubicBezTo>
                  <a:pt x="219" y="689555"/>
                  <a:pt x="109" y="344777"/>
                  <a:pt x="0" y="0"/>
                </a:cubicBezTo>
                <a:close/>
              </a:path>
            </a:pathLst>
          </a:custGeom>
          <a:gradFill>
            <a:gsLst>
              <a:gs pos="54000">
                <a:srgbClr val="B68059">
                  <a:lumMod val="99504"/>
                </a:srgbClr>
              </a:gs>
              <a:gs pos="0">
                <a:srgbClr val="A56940">
                  <a:lumMod val="91000"/>
                  <a:lumOff val="9000"/>
                </a:srgbClr>
              </a:gs>
              <a:gs pos="100000">
                <a:srgbClr val="C3936E">
                  <a:lumMod val="89000"/>
                  <a:lumOff val="11000"/>
                </a:srgbClr>
              </a:gs>
            </a:gsLst>
            <a:lin ang="0" scaled="1"/>
          </a:gradFill>
          <a:ln>
            <a:solidFill>
              <a:srgbClr val="C39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51AC78-E62F-2043-957C-FCA8CE94DCAD}"/>
              </a:ext>
            </a:extLst>
          </p:cNvPr>
          <p:cNvSpPr/>
          <p:nvPr userDrawn="1"/>
        </p:nvSpPr>
        <p:spPr>
          <a:xfrm>
            <a:off x="0" y="0"/>
            <a:ext cx="12192000" cy="833789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915359">
                <a:moveTo>
                  <a:pt x="0" y="0"/>
                </a:moveTo>
                <a:lnTo>
                  <a:pt x="12192000" y="0"/>
                </a:lnTo>
                <a:cubicBezTo>
                  <a:pt x="12190955" y="36551"/>
                  <a:pt x="12189909" y="73103"/>
                  <a:pt x="12188864" y="109654"/>
                </a:cubicBezTo>
                <a:cubicBezTo>
                  <a:pt x="10544137" y="-45263"/>
                  <a:pt x="6635595" y="36911"/>
                  <a:pt x="4638908" y="565486"/>
                </a:cubicBezTo>
                <a:cubicBezTo>
                  <a:pt x="3333596" y="894472"/>
                  <a:pt x="709961" y="980095"/>
                  <a:pt x="0" y="86979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A9CA7"/>
              </a:gs>
              <a:gs pos="64000">
                <a:srgbClr val="8CACB5">
                  <a:tint val="44500"/>
                  <a:satMod val="160000"/>
                </a:srgbClr>
              </a:gs>
              <a:gs pos="100000">
                <a:srgbClr val="8CACB5">
                  <a:tint val="23500"/>
                  <a:satMod val="160000"/>
                </a:srgbClr>
              </a:gs>
            </a:gsLst>
            <a:lin ang="0" scaled="1"/>
          </a:gradFill>
          <a:ln>
            <a:solidFill>
              <a:srgbClr val="8CA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FFEA8A-BBA9-EB43-BA48-CE9A7A14FE8E}"/>
              </a:ext>
            </a:extLst>
          </p:cNvPr>
          <p:cNvCxnSpPr>
            <a:cxnSpLocks/>
          </p:cNvCxnSpPr>
          <p:nvPr userDrawn="1"/>
        </p:nvCxnSpPr>
        <p:spPr>
          <a:xfrm>
            <a:off x="469900" y="6553200"/>
            <a:ext cx="7388584" cy="0"/>
          </a:xfrm>
          <a:prstGeom prst="line">
            <a:avLst/>
          </a:prstGeom>
          <a:ln w="19050">
            <a:solidFill>
              <a:srgbClr val="8C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9716DCE-88C1-CE40-933A-ECDD4D3EF027}"/>
              </a:ext>
            </a:extLst>
          </p:cNvPr>
          <p:cNvSpPr txBox="1"/>
          <p:nvPr userDrawn="1"/>
        </p:nvSpPr>
        <p:spPr>
          <a:xfrm>
            <a:off x="331245" y="93728"/>
            <a:ext cx="4576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36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Materialkunnskap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8D27E0-B81B-0E4D-87B9-708B3EC12892}"/>
              </a:ext>
            </a:extLst>
          </p:cNvPr>
          <p:cNvSpPr txBox="1"/>
          <p:nvPr userDrawn="1"/>
        </p:nvSpPr>
        <p:spPr>
          <a:xfrm>
            <a:off x="10560933" y="6136139"/>
            <a:ext cx="1232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24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NLF.no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5EADF73-C9A1-3D46-994B-20695AF542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5200" y="1353787"/>
            <a:ext cx="9388800" cy="584776"/>
          </a:xfrm>
        </p:spPr>
        <p:txBody>
          <a:bodyPr>
            <a:normAutofit/>
          </a:bodyPr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 dirty="0"/>
              <a:t>Click to edit heading</a:t>
            </a:r>
            <a:endParaRPr lang="en-NO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CB9440F-C2B8-9C4D-ABC8-195884607E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5854" y="2054345"/>
            <a:ext cx="9388800" cy="197202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Click to edit body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0056708-F9AA-EF47-A9E9-5E07F1FE7B00}"/>
              </a:ext>
            </a:extLst>
          </p:cNvPr>
          <p:cNvCxnSpPr>
            <a:cxnSpLocks/>
          </p:cNvCxnSpPr>
          <p:nvPr userDrawn="1"/>
        </p:nvCxnSpPr>
        <p:spPr>
          <a:xfrm>
            <a:off x="7858484" y="6553200"/>
            <a:ext cx="364771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27699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resentasjon - standard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01C00B-0C2B-9D49-9A15-CE0A9DF833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58717" y="0"/>
            <a:ext cx="4246522" cy="6857994"/>
          </a:xfrm>
          <a:prstGeom prst="rect">
            <a:avLst/>
          </a:prstGeom>
        </p:spPr>
      </p:pic>
      <p:sp>
        <p:nvSpPr>
          <p:cNvPr id="15" name="Rectangle 9">
            <a:extLst>
              <a:ext uri="{FF2B5EF4-FFF2-40B4-BE49-F238E27FC236}">
                <a16:creationId xmlns:a16="http://schemas.microsoft.com/office/drawing/2014/main" id="{83534A45-C9B9-D74B-8DEF-E0C29FB62F40}"/>
              </a:ext>
            </a:extLst>
          </p:cNvPr>
          <p:cNvSpPr/>
          <p:nvPr userDrawn="1"/>
        </p:nvSpPr>
        <p:spPr>
          <a:xfrm>
            <a:off x="0" y="-1"/>
            <a:ext cx="12192000" cy="971551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78212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39105"/>
              <a:gd name="connsiteX1" fmla="*/ 12192000 w 12192000"/>
              <a:gd name="connsiteY1" fmla="*/ 0 h 939105"/>
              <a:gd name="connsiteX2" fmla="*/ 12188864 w 12192000"/>
              <a:gd name="connsiteY2" fmla="*/ 178212 h 939105"/>
              <a:gd name="connsiteX3" fmla="*/ 4653196 w 12192000"/>
              <a:gd name="connsiteY3" fmla="*/ 661466 h 939105"/>
              <a:gd name="connsiteX4" fmla="*/ 0 w 12192000"/>
              <a:gd name="connsiteY4" fmla="*/ 869795 h 939105"/>
              <a:gd name="connsiteX5" fmla="*/ 0 w 12192000"/>
              <a:gd name="connsiteY5" fmla="*/ 0 h 939105"/>
              <a:gd name="connsiteX0" fmla="*/ 0 w 12192000"/>
              <a:gd name="connsiteY0" fmla="*/ 0 h 1069691"/>
              <a:gd name="connsiteX1" fmla="*/ 12192000 w 12192000"/>
              <a:gd name="connsiteY1" fmla="*/ 0 h 1069691"/>
              <a:gd name="connsiteX2" fmla="*/ 12188864 w 12192000"/>
              <a:gd name="connsiteY2" fmla="*/ 178212 h 1069691"/>
              <a:gd name="connsiteX3" fmla="*/ 4653196 w 12192000"/>
              <a:gd name="connsiteY3" fmla="*/ 661466 h 1069691"/>
              <a:gd name="connsiteX4" fmla="*/ 14288 w 12192000"/>
              <a:gd name="connsiteY4" fmla="*/ 1034332 h 1069691"/>
              <a:gd name="connsiteX5" fmla="*/ 0 w 12192000"/>
              <a:gd name="connsiteY5" fmla="*/ 0 h 1069691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8864 w 12192000"/>
              <a:gd name="connsiteY2" fmla="*/ 178212 h 1034332"/>
              <a:gd name="connsiteX3" fmla="*/ 4653196 w 12192000"/>
              <a:gd name="connsiteY3" fmla="*/ 661466 h 1034332"/>
              <a:gd name="connsiteX4" fmla="*/ 14288 w 12192000"/>
              <a:gd name="connsiteY4" fmla="*/ 1034332 h 1034332"/>
              <a:gd name="connsiteX5" fmla="*/ 0 w 1219200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24621 w 12203210"/>
              <a:gd name="connsiteY3" fmla="*/ 555092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14288 w 12203211"/>
              <a:gd name="connsiteY4" fmla="*/ 1034332 h 1034332"/>
              <a:gd name="connsiteX5" fmla="*/ 0 w 12203211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328 w 12203211"/>
              <a:gd name="connsiteY4" fmla="*/ 1034332 h 1034332"/>
              <a:gd name="connsiteX5" fmla="*/ 0 w 12203211"/>
              <a:gd name="connsiteY5" fmla="*/ 0 h 1034332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9193 w 12192000"/>
              <a:gd name="connsiteY2" fmla="*/ 408953 h 1034332"/>
              <a:gd name="connsiteX3" fmla="*/ 4624621 w 12192000"/>
              <a:gd name="connsiteY3" fmla="*/ 555092 h 1034332"/>
              <a:gd name="connsiteX4" fmla="*/ 328 w 12192000"/>
              <a:gd name="connsiteY4" fmla="*/ 1034332 h 1034332"/>
              <a:gd name="connsiteX5" fmla="*/ 0 w 12192000"/>
              <a:gd name="connsiteY5" fmla="*/ 0 h 103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034332">
                <a:moveTo>
                  <a:pt x="0" y="0"/>
                </a:moveTo>
                <a:lnTo>
                  <a:pt x="12192000" y="0"/>
                </a:lnTo>
                <a:cubicBezTo>
                  <a:pt x="12190955" y="59404"/>
                  <a:pt x="12190238" y="349549"/>
                  <a:pt x="12189193" y="408953"/>
                </a:cubicBezTo>
                <a:cubicBezTo>
                  <a:pt x="10358728" y="111505"/>
                  <a:pt x="6621308" y="26517"/>
                  <a:pt x="4624621" y="555092"/>
                </a:cubicBezTo>
                <a:cubicBezTo>
                  <a:pt x="3319309" y="884078"/>
                  <a:pt x="710289" y="1021228"/>
                  <a:pt x="328" y="1034332"/>
                </a:cubicBezTo>
                <a:cubicBezTo>
                  <a:pt x="219" y="689555"/>
                  <a:pt x="109" y="344777"/>
                  <a:pt x="0" y="0"/>
                </a:cubicBezTo>
                <a:close/>
              </a:path>
            </a:pathLst>
          </a:custGeom>
          <a:gradFill>
            <a:gsLst>
              <a:gs pos="54000">
                <a:srgbClr val="B68059">
                  <a:lumMod val="99504"/>
                </a:srgbClr>
              </a:gs>
              <a:gs pos="0">
                <a:srgbClr val="A56940">
                  <a:lumMod val="91000"/>
                  <a:lumOff val="9000"/>
                </a:srgbClr>
              </a:gs>
              <a:gs pos="100000">
                <a:srgbClr val="C3936E">
                  <a:lumMod val="89000"/>
                  <a:lumOff val="11000"/>
                </a:srgbClr>
              </a:gs>
            </a:gsLst>
            <a:lin ang="0" scaled="1"/>
          </a:gradFill>
          <a:ln>
            <a:solidFill>
              <a:srgbClr val="C39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51AC78-E62F-2043-957C-FCA8CE94DCAD}"/>
              </a:ext>
            </a:extLst>
          </p:cNvPr>
          <p:cNvSpPr/>
          <p:nvPr userDrawn="1"/>
        </p:nvSpPr>
        <p:spPr>
          <a:xfrm>
            <a:off x="0" y="0"/>
            <a:ext cx="12192000" cy="833789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915359">
                <a:moveTo>
                  <a:pt x="0" y="0"/>
                </a:moveTo>
                <a:lnTo>
                  <a:pt x="12192000" y="0"/>
                </a:lnTo>
                <a:cubicBezTo>
                  <a:pt x="12190955" y="36551"/>
                  <a:pt x="12189909" y="73103"/>
                  <a:pt x="12188864" y="109654"/>
                </a:cubicBezTo>
                <a:cubicBezTo>
                  <a:pt x="10544137" y="-45263"/>
                  <a:pt x="6635595" y="36911"/>
                  <a:pt x="4638908" y="565486"/>
                </a:cubicBezTo>
                <a:cubicBezTo>
                  <a:pt x="3333596" y="894472"/>
                  <a:pt x="709961" y="980095"/>
                  <a:pt x="0" y="86979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A9CA7"/>
              </a:gs>
              <a:gs pos="64000">
                <a:srgbClr val="8CACB5">
                  <a:tint val="44500"/>
                  <a:satMod val="160000"/>
                </a:srgbClr>
              </a:gs>
              <a:gs pos="100000">
                <a:srgbClr val="8CACB5">
                  <a:tint val="23500"/>
                  <a:satMod val="160000"/>
                </a:srgbClr>
              </a:gs>
            </a:gsLst>
            <a:lin ang="0" scaled="1"/>
          </a:gradFill>
          <a:ln>
            <a:solidFill>
              <a:srgbClr val="8CA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FFEA8A-BBA9-EB43-BA48-CE9A7A14FE8E}"/>
              </a:ext>
            </a:extLst>
          </p:cNvPr>
          <p:cNvCxnSpPr>
            <a:cxnSpLocks/>
          </p:cNvCxnSpPr>
          <p:nvPr userDrawn="1"/>
        </p:nvCxnSpPr>
        <p:spPr>
          <a:xfrm>
            <a:off x="469900" y="6553200"/>
            <a:ext cx="7488817" cy="0"/>
          </a:xfrm>
          <a:prstGeom prst="line">
            <a:avLst/>
          </a:prstGeom>
          <a:ln w="19050">
            <a:solidFill>
              <a:srgbClr val="8C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9716DCE-88C1-CE40-933A-ECDD4D3EF027}"/>
              </a:ext>
            </a:extLst>
          </p:cNvPr>
          <p:cNvSpPr txBox="1"/>
          <p:nvPr userDrawn="1"/>
        </p:nvSpPr>
        <p:spPr>
          <a:xfrm>
            <a:off x="331245" y="93728"/>
            <a:ext cx="4576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36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Materialkunnskap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8D27E0-B81B-0E4D-87B9-708B3EC12892}"/>
              </a:ext>
            </a:extLst>
          </p:cNvPr>
          <p:cNvSpPr txBox="1"/>
          <p:nvPr userDrawn="1"/>
        </p:nvSpPr>
        <p:spPr>
          <a:xfrm>
            <a:off x="10560933" y="6136139"/>
            <a:ext cx="1232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24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NLF.no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5EADF73-C9A1-3D46-994B-20695AF542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5200" y="1353787"/>
            <a:ext cx="9388800" cy="584776"/>
          </a:xfrm>
        </p:spPr>
        <p:txBody>
          <a:bodyPr>
            <a:normAutofit/>
          </a:bodyPr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 dirty="0"/>
              <a:t>Click to edit heading</a:t>
            </a:r>
            <a:endParaRPr lang="en-NO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CB9440F-C2B8-9C4D-ABC8-195884607E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5854" y="2054345"/>
            <a:ext cx="9388800" cy="197202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Click to edit body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0056708-F9AA-EF47-A9E9-5E07F1FE7B00}"/>
              </a:ext>
            </a:extLst>
          </p:cNvPr>
          <p:cNvCxnSpPr>
            <a:cxnSpLocks/>
          </p:cNvCxnSpPr>
          <p:nvPr userDrawn="1"/>
        </p:nvCxnSpPr>
        <p:spPr>
          <a:xfrm>
            <a:off x="7958717" y="6553200"/>
            <a:ext cx="354748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68369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resentasjon - standard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01C00B-0C2B-9D49-9A15-CE0A9DF833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570888" y="134899"/>
            <a:ext cx="4629171" cy="6723095"/>
          </a:xfrm>
          <a:prstGeom prst="rect">
            <a:avLst/>
          </a:prstGeom>
        </p:spPr>
      </p:pic>
      <p:sp>
        <p:nvSpPr>
          <p:cNvPr id="15" name="Rectangle 9">
            <a:extLst>
              <a:ext uri="{FF2B5EF4-FFF2-40B4-BE49-F238E27FC236}">
                <a16:creationId xmlns:a16="http://schemas.microsoft.com/office/drawing/2014/main" id="{83534A45-C9B9-D74B-8DEF-E0C29FB62F40}"/>
              </a:ext>
            </a:extLst>
          </p:cNvPr>
          <p:cNvSpPr/>
          <p:nvPr userDrawn="1"/>
        </p:nvSpPr>
        <p:spPr>
          <a:xfrm>
            <a:off x="0" y="-1"/>
            <a:ext cx="12192000" cy="971551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78212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39105"/>
              <a:gd name="connsiteX1" fmla="*/ 12192000 w 12192000"/>
              <a:gd name="connsiteY1" fmla="*/ 0 h 939105"/>
              <a:gd name="connsiteX2" fmla="*/ 12188864 w 12192000"/>
              <a:gd name="connsiteY2" fmla="*/ 178212 h 939105"/>
              <a:gd name="connsiteX3" fmla="*/ 4653196 w 12192000"/>
              <a:gd name="connsiteY3" fmla="*/ 661466 h 939105"/>
              <a:gd name="connsiteX4" fmla="*/ 0 w 12192000"/>
              <a:gd name="connsiteY4" fmla="*/ 869795 h 939105"/>
              <a:gd name="connsiteX5" fmla="*/ 0 w 12192000"/>
              <a:gd name="connsiteY5" fmla="*/ 0 h 939105"/>
              <a:gd name="connsiteX0" fmla="*/ 0 w 12192000"/>
              <a:gd name="connsiteY0" fmla="*/ 0 h 1069691"/>
              <a:gd name="connsiteX1" fmla="*/ 12192000 w 12192000"/>
              <a:gd name="connsiteY1" fmla="*/ 0 h 1069691"/>
              <a:gd name="connsiteX2" fmla="*/ 12188864 w 12192000"/>
              <a:gd name="connsiteY2" fmla="*/ 178212 h 1069691"/>
              <a:gd name="connsiteX3" fmla="*/ 4653196 w 12192000"/>
              <a:gd name="connsiteY3" fmla="*/ 661466 h 1069691"/>
              <a:gd name="connsiteX4" fmla="*/ 14288 w 12192000"/>
              <a:gd name="connsiteY4" fmla="*/ 1034332 h 1069691"/>
              <a:gd name="connsiteX5" fmla="*/ 0 w 12192000"/>
              <a:gd name="connsiteY5" fmla="*/ 0 h 1069691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8864 w 12192000"/>
              <a:gd name="connsiteY2" fmla="*/ 178212 h 1034332"/>
              <a:gd name="connsiteX3" fmla="*/ 4653196 w 12192000"/>
              <a:gd name="connsiteY3" fmla="*/ 661466 h 1034332"/>
              <a:gd name="connsiteX4" fmla="*/ 14288 w 12192000"/>
              <a:gd name="connsiteY4" fmla="*/ 1034332 h 1034332"/>
              <a:gd name="connsiteX5" fmla="*/ 0 w 1219200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24621 w 12203210"/>
              <a:gd name="connsiteY3" fmla="*/ 555092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14288 w 12203211"/>
              <a:gd name="connsiteY4" fmla="*/ 1034332 h 1034332"/>
              <a:gd name="connsiteX5" fmla="*/ 0 w 12203211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328 w 12203211"/>
              <a:gd name="connsiteY4" fmla="*/ 1034332 h 1034332"/>
              <a:gd name="connsiteX5" fmla="*/ 0 w 12203211"/>
              <a:gd name="connsiteY5" fmla="*/ 0 h 1034332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9193 w 12192000"/>
              <a:gd name="connsiteY2" fmla="*/ 408953 h 1034332"/>
              <a:gd name="connsiteX3" fmla="*/ 4624621 w 12192000"/>
              <a:gd name="connsiteY3" fmla="*/ 555092 h 1034332"/>
              <a:gd name="connsiteX4" fmla="*/ 328 w 12192000"/>
              <a:gd name="connsiteY4" fmla="*/ 1034332 h 1034332"/>
              <a:gd name="connsiteX5" fmla="*/ 0 w 12192000"/>
              <a:gd name="connsiteY5" fmla="*/ 0 h 103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034332">
                <a:moveTo>
                  <a:pt x="0" y="0"/>
                </a:moveTo>
                <a:lnTo>
                  <a:pt x="12192000" y="0"/>
                </a:lnTo>
                <a:cubicBezTo>
                  <a:pt x="12190955" y="59404"/>
                  <a:pt x="12190238" y="349549"/>
                  <a:pt x="12189193" y="408953"/>
                </a:cubicBezTo>
                <a:cubicBezTo>
                  <a:pt x="10358728" y="111505"/>
                  <a:pt x="6621308" y="26517"/>
                  <a:pt x="4624621" y="555092"/>
                </a:cubicBezTo>
                <a:cubicBezTo>
                  <a:pt x="3319309" y="884078"/>
                  <a:pt x="710289" y="1021228"/>
                  <a:pt x="328" y="1034332"/>
                </a:cubicBezTo>
                <a:cubicBezTo>
                  <a:pt x="219" y="689555"/>
                  <a:pt x="109" y="344777"/>
                  <a:pt x="0" y="0"/>
                </a:cubicBezTo>
                <a:close/>
              </a:path>
            </a:pathLst>
          </a:custGeom>
          <a:gradFill>
            <a:gsLst>
              <a:gs pos="54000">
                <a:srgbClr val="B68059">
                  <a:lumMod val="99504"/>
                </a:srgbClr>
              </a:gs>
              <a:gs pos="0">
                <a:srgbClr val="A56940">
                  <a:lumMod val="91000"/>
                  <a:lumOff val="9000"/>
                </a:srgbClr>
              </a:gs>
              <a:gs pos="100000">
                <a:srgbClr val="C3936E">
                  <a:lumMod val="89000"/>
                  <a:lumOff val="11000"/>
                </a:srgbClr>
              </a:gs>
            </a:gsLst>
            <a:lin ang="0" scaled="1"/>
          </a:gradFill>
          <a:ln>
            <a:solidFill>
              <a:srgbClr val="C39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51AC78-E62F-2043-957C-FCA8CE94DCAD}"/>
              </a:ext>
            </a:extLst>
          </p:cNvPr>
          <p:cNvSpPr/>
          <p:nvPr userDrawn="1"/>
        </p:nvSpPr>
        <p:spPr>
          <a:xfrm>
            <a:off x="0" y="0"/>
            <a:ext cx="12192000" cy="833789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915359">
                <a:moveTo>
                  <a:pt x="0" y="0"/>
                </a:moveTo>
                <a:lnTo>
                  <a:pt x="12192000" y="0"/>
                </a:lnTo>
                <a:cubicBezTo>
                  <a:pt x="12190955" y="36551"/>
                  <a:pt x="12189909" y="73103"/>
                  <a:pt x="12188864" y="109654"/>
                </a:cubicBezTo>
                <a:cubicBezTo>
                  <a:pt x="10544137" y="-45263"/>
                  <a:pt x="6635595" y="36911"/>
                  <a:pt x="4638908" y="565486"/>
                </a:cubicBezTo>
                <a:cubicBezTo>
                  <a:pt x="3333596" y="894472"/>
                  <a:pt x="709961" y="980095"/>
                  <a:pt x="0" y="86979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A9CA7"/>
              </a:gs>
              <a:gs pos="64000">
                <a:srgbClr val="8CACB5">
                  <a:tint val="44500"/>
                  <a:satMod val="160000"/>
                </a:srgbClr>
              </a:gs>
              <a:gs pos="100000">
                <a:srgbClr val="8CACB5">
                  <a:tint val="23500"/>
                  <a:satMod val="160000"/>
                </a:srgbClr>
              </a:gs>
            </a:gsLst>
            <a:lin ang="0" scaled="1"/>
          </a:gradFill>
          <a:ln>
            <a:solidFill>
              <a:srgbClr val="8CA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FFEA8A-BBA9-EB43-BA48-CE9A7A14FE8E}"/>
              </a:ext>
            </a:extLst>
          </p:cNvPr>
          <p:cNvCxnSpPr>
            <a:cxnSpLocks/>
          </p:cNvCxnSpPr>
          <p:nvPr userDrawn="1"/>
        </p:nvCxnSpPr>
        <p:spPr>
          <a:xfrm>
            <a:off x="469900" y="6553200"/>
            <a:ext cx="7100988" cy="0"/>
          </a:xfrm>
          <a:prstGeom prst="line">
            <a:avLst/>
          </a:prstGeom>
          <a:ln w="19050">
            <a:solidFill>
              <a:srgbClr val="8C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9716DCE-88C1-CE40-933A-ECDD4D3EF027}"/>
              </a:ext>
            </a:extLst>
          </p:cNvPr>
          <p:cNvSpPr txBox="1"/>
          <p:nvPr userDrawn="1"/>
        </p:nvSpPr>
        <p:spPr>
          <a:xfrm>
            <a:off x="331245" y="93728"/>
            <a:ext cx="4576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36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Materialkunnskap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8D27E0-B81B-0E4D-87B9-708B3EC12892}"/>
              </a:ext>
            </a:extLst>
          </p:cNvPr>
          <p:cNvSpPr txBox="1"/>
          <p:nvPr userDrawn="1"/>
        </p:nvSpPr>
        <p:spPr>
          <a:xfrm>
            <a:off x="10560933" y="6136139"/>
            <a:ext cx="1232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24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NLF.no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5EADF73-C9A1-3D46-994B-20695AF542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5200" y="1353787"/>
            <a:ext cx="9388800" cy="584776"/>
          </a:xfrm>
        </p:spPr>
        <p:txBody>
          <a:bodyPr>
            <a:normAutofit/>
          </a:bodyPr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 dirty="0"/>
              <a:t>Click to edit heading</a:t>
            </a:r>
            <a:endParaRPr lang="en-NO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CB9440F-C2B8-9C4D-ABC8-195884607E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5854" y="2054345"/>
            <a:ext cx="9388800" cy="197202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Click to edit body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0056708-F9AA-EF47-A9E9-5E07F1FE7B00}"/>
              </a:ext>
            </a:extLst>
          </p:cNvPr>
          <p:cNvCxnSpPr>
            <a:cxnSpLocks/>
          </p:cNvCxnSpPr>
          <p:nvPr userDrawn="1"/>
        </p:nvCxnSpPr>
        <p:spPr>
          <a:xfrm>
            <a:off x="7570888" y="6553200"/>
            <a:ext cx="393531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11146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resentasjon - standard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9">
            <a:extLst>
              <a:ext uri="{FF2B5EF4-FFF2-40B4-BE49-F238E27FC236}">
                <a16:creationId xmlns:a16="http://schemas.microsoft.com/office/drawing/2014/main" id="{83534A45-C9B9-D74B-8DEF-E0C29FB62F40}"/>
              </a:ext>
            </a:extLst>
          </p:cNvPr>
          <p:cNvSpPr/>
          <p:nvPr userDrawn="1"/>
        </p:nvSpPr>
        <p:spPr>
          <a:xfrm>
            <a:off x="0" y="-1"/>
            <a:ext cx="12192000" cy="971551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78212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39105"/>
              <a:gd name="connsiteX1" fmla="*/ 12192000 w 12192000"/>
              <a:gd name="connsiteY1" fmla="*/ 0 h 939105"/>
              <a:gd name="connsiteX2" fmla="*/ 12188864 w 12192000"/>
              <a:gd name="connsiteY2" fmla="*/ 178212 h 939105"/>
              <a:gd name="connsiteX3" fmla="*/ 4653196 w 12192000"/>
              <a:gd name="connsiteY3" fmla="*/ 661466 h 939105"/>
              <a:gd name="connsiteX4" fmla="*/ 0 w 12192000"/>
              <a:gd name="connsiteY4" fmla="*/ 869795 h 939105"/>
              <a:gd name="connsiteX5" fmla="*/ 0 w 12192000"/>
              <a:gd name="connsiteY5" fmla="*/ 0 h 939105"/>
              <a:gd name="connsiteX0" fmla="*/ 0 w 12192000"/>
              <a:gd name="connsiteY0" fmla="*/ 0 h 1069691"/>
              <a:gd name="connsiteX1" fmla="*/ 12192000 w 12192000"/>
              <a:gd name="connsiteY1" fmla="*/ 0 h 1069691"/>
              <a:gd name="connsiteX2" fmla="*/ 12188864 w 12192000"/>
              <a:gd name="connsiteY2" fmla="*/ 178212 h 1069691"/>
              <a:gd name="connsiteX3" fmla="*/ 4653196 w 12192000"/>
              <a:gd name="connsiteY3" fmla="*/ 661466 h 1069691"/>
              <a:gd name="connsiteX4" fmla="*/ 14288 w 12192000"/>
              <a:gd name="connsiteY4" fmla="*/ 1034332 h 1069691"/>
              <a:gd name="connsiteX5" fmla="*/ 0 w 12192000"/>
              <a:gd name="connsiteY5" fmla="*/ 0 h 1069691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8864 w 12192000"/>
              <a:gd name="connsiteY2" fmla="*/ 178212 h 1034332"/>
              <a:gd name="connsiteX3" fmla="*/ 4653196 w 12192000"/>
              <a:gd name="connsiteY3" fmla="*/ 661466 h 1034332"/>
              <a:gd name="connsiteX4" fmla="*/ 14288 w 12192000"/>
              <a:gd name="connsiteY4" fmla="*/ 1034332 h 1034332"/>
              <a:gd name="connsiteX5" fmla="*/ 0 w 1219200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24621 w 12203210"/>
              <a:gd name="connsiteY3" fmla="*/ 555092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14288 w 12203211"/>
              <a:gd name="connsiteY4" fmla="*/ 1034332 h 1034332"/>
              <a:gd name="connsiteX5" fmla="*/ 0 w 12203211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328 w 12203211"/>
              <a:gd name="connsiteY4" fmla="*/ 1034332 h 1034332"/>
              <a:gd name="connsiteX5" fmla="*/ 0 w 12203211"/>
              <a:gd name="connsiteY5" fmla="*/ 0 h 1034332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9193 w 12192000"/>
              <a:gd name="connsiteY2" fmla="*/ 408953 h 1034332"/>
              <a:gd name="connsiteX3" fmla="*/ 4624621 w 12192000"/>
              <a:gd name="connsiteY3" fmla="*/ 555092 h 1034332"/>
              <a:gd name="connsiteX4" fmla="*/ 328 w 12192000"/>
              <a:gd name="connsiteY4" fmla="*/ 1034332 h 1034332"/>
              <a:gd name="connsiteX5" fmla="*/ 0 w 12192000"/>
              <a:gd name="connsiteY5" fmla="*/ 0 h 103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034332">
                <a:moveTo>
                  <a:pt x="0" y="0"/>
                </a:moveTo>
                <a:lnTo>
                  <a:pt x="12192000" y="0"/>
                </a:lnTo>
                <a:cubicBezTo>
                  <a:pt x="12190955" y="59404"/>
                  <a:pt x="12190238" y="349549"/>
                  <a:pt x="12189193" y="408953"/>
                </a:cubicBezTo>
                <a:cubicBezTo>
                  <a:pt x="10358728" y="111505"/>
                  <a:pt x="6621308" y="26517"/>
                  <a:pt x="4624621" y="555092"/>
                </a:cubicBezTo>
                <a:cubicBezTo>
                  <a:pt x="3319309" y="884078"/>
                  <a:pt x="710289" y="1021228"/>
                  <a:pt x="328" y="1034332"/>
                </a:cubicBezTo>
                <a:cubicBezTo>
                  <a:pt x="219" y="689555"/>
                  <a:pt x="109" y="344777"/>
                  <a:pt x="0" y="0"/>
                </a:cubicBezTo>
                <a:close/>
              </a:path>
            </a:pathLst>
          </a:custGeom>
          <a:gradFill>
            <a:gsLst>
              <a:gs pos="54000">
                <a:srgbClr val="B68059">
                  <a:lumMod val="99504"/>
                </a:srgbClr>
              </a:gs>
              <a:gs pos="0">
                <a:srgbClr val="A56940">
                  <a:lumMod val="91000"/>
                  <a:lumOff val="9000"/>
                </a:srgbClr>
              </a:gs>
              <a:gs pos="100000">
                <a:srgbClr val="C3936E">
                  <a:lumMod val="89000"/>
                  <a:lumOff val="11000"/>
                </a:srgbClr>
              </a:gs>
            </a:gsLst>
            <a:lin ang="0" scaled="1"/>
          </a:gradFill>
          <a:ln>
            <a:solidFill>
              <a:srgbClr val="C39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51AC78-E62F-2043-957C-FCA8CE94DCAD}"/>
              </a:ext>
            </a:extLst>
          </p:cNvPr>
          <p:cNvSpPr/>
          <p:nvPr userDrawn="1"/>
        </p:nvSpPr>
        <p:spPr>
          <a:xfrm>
            <a:off x="0" y="0"/>
            <a:ext cx="12192000" cy="833789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915359">
                <a:moveTo>
                  <a:pt x="0" y="0"/>
                </a:moveTo>
                <a:lnTo>
                  <a:pt x="12192000" y="0"/>
                </a:lnTo>
                <a:cubicBezTo>
                  <a:pt x="12190955" y="36551"/>
                  <a:pt x="12189909" y="73103"/>
                  <a:pt x="12188864" y="109654"/>
                </a:cubicBezTo>
                <a:cubicBezTo>
                  <a:pt x="10544137" y="-45263"/>
                  <a:pt x="6635595" y="36911"/>
                  <a:pt x="4638908" y="565486"/>
                </a:cubicBezTo>
                <a:cubicBezTo>
                  <a:pt x="3333596" y="894472"/>
                  <a:pt x="709961" y="980095"/>
                  <a:pt x="0" y="86979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A9CA7"/>
              </a:gs>
              <a:gs pos="64000">
                <a:srgbClr val="8CACB5">
                  <a:tint val="44500"/>
                  <a:satMod val="160000"/>
                </a:srgbClr>
              </a:gs>
              <a:gs pos="100000">
                <a:srgbClr val="8CACB5">
                  <a:tint val="23500"/>
                  <a:satMod val="160000"/>
                </a:srgbClr>
              </a:gs>
            </a:gsLst>
            <a:lin ang="0" scaled="1"/>
          </a:gradFill>
          <a:ln>
            <a:solidFill>
              <a:srgbClr val="8CA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FFEA8A-BBA9-EB43-BA48-CE9A7A14FE8E}"/>
              </a:ext>
            </a:extLst>
          </p:cNvPr>
          <p:cNvCxnSpPr/>
          <p:nvPr userDrawn="1"/>
        </p:nvCxnSpPr>
        <p:spPr>
          <a:xfrm>
            <a:off x="469900" y="6553200"/>
            <a:ext cx="11036300" cy="0"/>
          </a:xfrm>
          <a:prstGeom prst="line">
            <a:avLst/>
          </a:prstGeom>
          <a:ln w="19050">
            <a:solidFill>
              <a:srgbClr val="8C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9716DCE-88C1-CE40-933A-ECDD4D3EF027}"/>
              </a:ext>
            </a:extLst>
          </p:cNvPr>
          <p:cNvSpPr txBox="1"/>
          <p:nvPr userDrawn="1"/>
        </p:nvSpPr>
        <p:spPr>
          <a:xfrm>
            <a:off x="331245" y="93728"/>
            <a:ext cx="4576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36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Materialkunnskap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8D27E0-B81B-0E4D-87B9-708B3EC12892}"/>
              </a:ext>
            </a:extLst>
          </p:cNvPr>
          <p:cNvSpPr txBox="1"/>
          <p:nvPr userDrawn="1"/>
        </p:nvSpPr>
        <p:spPr>
          <a:xfrm>
            <a:off x="10560933" y="6136139"/>
            <a:ext cx="1232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2400" b="1" i="1" dirty="0">
                <a:solidFill>
                  <a:srgbClr val="7A9CA7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NLF.no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5EADF73-C9A1-3D46-994B-20695AF542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5200" y="1353787"/>
            <a:ext cx="9388800" cy="584776"/>
          </a:xfrm>
        </p:spPr>
        <p:txBody>
          <a:bodyPr>
            <a:normAutofit/>
          </a:bodyPr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 dirty="0"/>
              <a:t>Click to edit heading</a:t>
            </a:r>
            <a:endParaRPr lang="en-NO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CB9440F-C2B8-9C4D-ABC8-195884607E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5854" y="2054345"/>
            <a:ext cx="9388800" cy="197202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Click to edit body</a:t>
            </a:r>
          </a:p>
        </p:txBody>
      </p:sp>
    </p:spTree>
    <p:extLst>
      <p:ext uri="{BB962C8B-B14F-4D97-AF65-F5344CB8AC3E}">
        <p14:creationId xmlns:p14="http://schemas.microsoft.com/office/powerpoint/2010/main" val="1925539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resentasjon - standard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3523F2-BA32-BD4B-9B4D-F548C45F27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54734" y="281340"/>
            <a:ext cx="3139646" cy="6180071"/>
          </a:xfrm>
          <a:prstGeom prst="rect">
            <a:avLst/>
          </a:prstGeom>
        </p:spPr>
      </p:pic>
      <p:sp>
        <p:nvSpPr>
          <p:cNvPr id="15" name="Rectangle 9">
            <a:extLst>
              <a:ext uri="{FF2B5EF4-FFF2-40B4-BE49-F238E27FC236}">
                <a16:creationId xmlns:a16="http://schemas.microsoft.com/office/drawing/2014/main" id="{83534A45-C9B9-D74B-8DEF-E0C29FB62F40}"/>
              </a:ext>
            </a:extLst>
          </p:cNvPr>
          <p:cNvSpPr/>
          <p:nvPr userDrawn="1"/>
        </p:nvSpPr>
        <p:spPr>
          <a:xfrm>
            <a:off x="0" y="-1"/>
            <a:ext cx="12192000" cy="971551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78212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39105"/>
              <a:gd name="connsiteX1" fmla="*/ 12192000 w 12192000"/>
              <a:gd name="connsiteY1" fmla="*/ 0 h 939105"/>
              <a:gd name="connsiteX2" fmla="*/ 12188864 w 12192000"/>
              <a:gd name="connsiteY2" fmla="*/ 178212 h 939105"/>
              <a:gd name="connsiteX3" fmla="*/ 4653196 w 12192000"/>
              <a:gd name="connsiteY3" fmla="*/ 661466 h 939105"/>
              <a:gd name="connsiteX4" fmla="*/ 0 w 12192000"/>
              <a:gd name="connsiteY4" fmla="*/ 869795 h 939105"/>
              <a:gd name="connsiteX5" fmla="*/ 0 w 12192000"/>
              <a:gd name="connsiteY5" fmla="*/ 0 h 939105"/>
              <a:gd name="connsiteX0" fmla="*/ 0 w 12192000"/>
              <a:gd name="connsiteY0" fmla="*/ 0 h 1069691"/>
              <a:gd name="connsiteX1" fmla="*/ 12192000 w 12192000"/>
              <a:gd name="connsiteY1" fmla="*/ 0 h 1069691"/>
              <a:gd name="connsiteX2" fmla="*/ 12188864 w 12192000"/>
              <a:gd name="connsiteY2" fmla="*/ 178212 h 1069691"/>
              <a:gd name="connsiteX3" fmla="*/ 4653196 w 12192000"/>
              <a:gd name="connsiteY3" fmla="*/ 661466 h 1069691"/>
              <a:gd name="connsiteX4" fmla="*/ 14288 w 12192000"/>
              <a:gd name="connsiteY4" fmla="*/ 1034332 h 1069691"/>
              <a:gd name="connsiteX5" fmla="*/ 0 w 12192000"/>
              <a:gd name="connsiteY5" fmla="*/ 0 h 1069691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8864 w 12192000"/>
              <a:gd name="connsiteY2" fmla="*/ 178212 h 1034332"/>
              <a:gd name="connsiteX3" fmla="*/ 4653196 w 12192000"/>
              <a:gd name="connsiteY3" fmla="*/ 661466 h 1034332"/>
              <a:gd name="connsiteX4" fmla="*/ 14288 w 12192000"/>
              <a:gd name="connsiteY4" fmla="*/ 1034332 h 1034332"/>
              <a:gd name="connsiteX5" fmla="*/ 0 w 1219200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24621 w 12203210"/>
              <a:gd name="connsiteY3" fmla="*/ 555092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14288 w 12203211"/>
              <a:gd name="connsiteY4" fmla="*/ 1034332 h 1034332"/>
              <a:gd name="connsiteX5" fmla="*/ 0 w 12203211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328 w 12203211"/>
              <a:gd name="connsiteY4" fmla="*/ 1034332 h 1034332"/>
              <a:gd name="connsiteX5" fmla="*/ 0 w 12203211"/>
              <a:gd name="connsiteY5" fmla="*/ 0 h 1034332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9193 w 12192000"/>
              <a:gd name="connsiteY2" fmla="*/ 408953 h 1034332"/>
              <a:gd name="connsiteX3" fmla="*/ 4624621 w 12192000"/>
              <a:gd name="connsiteY3" fmla="*/ 555092 h 1034332"/>
              <a:gd name="connsiteX4" fmla="*/ 328 w 12192000"/>
              <a:gd name="connsiteY4" fmla="*/ 1034332 h 1034332"/>
              <a:gd name="connsiteX5" fmla="*/ 0 w 12192000"/>
              <a:gd name="connsiteY5" fmla="*/ 0 h 103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034332">
                <a:moveTo>
                  <a:pt x="0" y="0"/>
                </a:moveTo>
                <a:lnTo>
                  <a:pt x="12192000" y="0"/>
                </a:lnTo>
                <a:cubicBezTo>
                  <a:pt x="12190955" y="59404"/>
                  <a:pt x="12190238" y="349549"/>
                  <a:pt x="12189193" y="408953"/>
                </a:cubicBezTo>
                <a:cubicBezTo>
                  <a:pt x="10358728" y="111505"/>
                  <a:pt x="6621308" y="26517"/>
                  <a:pt x="4624621" y="555092"/>
                </a:cubicBezTo>
                <a:cubicBezTo>
                  <a:pt x="3319309" y="884078"/>
                  <a:pt x="710289" y="1021228"/>
                  <a:pt x="328" y="1034332"/>
                </a:cubicBezTo>
                <a:cubicBezTo>
                  <a:pt x="219" y="689555"/>
                  <a:pt x="109" y="344777"/>
                  <a:pt x="0" y="0"/>
                </a:cubicBezTo>
                <a:close/>
              </a:path>
            </a:pathLst>
          </a:custGeom>
          <a:gradFill>
            <a:gsLst>
              <a:gs pos="54000">
                <a:srgbClr val="B68059">
                  <a:lumMod val="99504"/>
                </a:srgbClr>
              </a:gs>
              <a:gs pos="0">
                <a:srgbClr val="A56940">
                  <a:lumMod val="91000"/>
                  <a:lumOff val="9000"/>
                </a:srgbClr>
              </a:gs>
              <a:gs pos="100000">
                <a:srgbClr val="C3936E">
                  <a:lumMod val="89000"/>
                  <a:lumOff val="11000"/>
                </a:srgbClr>
              </a:gs>
            </a:gsLst>
            <a:lin ang="0" scaled="1"/>
          </a:gradFill>
          <a:ln>
            <a:solidFill>
              <a:srgbClr val="C39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51AC78-E62F-2043-957C-FCA8CE94DCAD}"/>
              </a:ext>
            </a:extLst>
          </p:cNvPr>
          <p:cNvSpPr/>
          <p:nvPr userDrawn="1"/>
        </p:nvSpPr>
        <p:spPr>
          <a:xfrm>
            <a:off x="0" y="0"/>
            <a:ext cx="12192000" cy="833789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915359">
                <a:moveTo>
                  <a:pt x="0" y="0"/>
                </a:moveTo>
                <a:lnTo>
                  <a:pt x="12192000" y="0"/>
                </a:lnTo>
                <a:cubicBezTo>
                  <a:pt x="12190955" y="36551"/>
                  <a:pt x="12189909" y="73103"/>
                  <a:pt x="12188864" y="109654"/>
                </a:cubicBezTo>
                <a:cubicBezTo>
                  <a:pt x="10544137" y="-45263"/>
                  <a:pt x="6635595" y="36911"/>
                  <a:pt x="4638908" y="565486"/>
                </a:cubicBezTo>
                <a:cubicBezTo>
                  <a:pt x="3333596" y="894472"/>
                  <a:pt x="709961" y="980095"/>
                  <a:pt x="0" y="86979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A9CA7"/>
              </a:gs>
              <a:gs pos="64000">
                <a:srgbClr val="8CACB5">
                  <a:tint val="44500"/>
                  <a:satMod val="160000"/>
                </a:srgbClr>
              </a:gs>
              <a:gs pos="100000">
                <a:srgbClr val="8CACB5">
                  <a:tint val="23500"/>
                  <a:satMod val="160000"/>
                </a:srgbClr>
              </a:gs>
            </a:gsLst>
            <a:lin ang="0" scaled="1"/>
          </a:gradFill>
          <a:ln>
            <a:solidFill>
              <a:srgbClr val="8CA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FFEA8A-BBA9-EB43-BA48-CE9A7A14FE8E}"/>
              </a:ext>
            </a:extLst>
          </p:cNvPr>
          <p:cNvCxnSpPr/>
          <p:nvPr userDrawn="1"/>
        </p:nvCxnSpPr>
        <p:spPr>
          <a:xfrm>
            <a:off x="469900" y="6553200"/>
            <a:ext cx="11036300" cy="0"/>
          </a:xfrm>
          <a:prstGeom prst="line">
            <a:avLst/>
          </a:prstGeom>
          <a:ln w="19050">
            <a:solidFill>
              <a:srgbClr val="8C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9716DCE-88C1-CE40-933A-ECDD4D3EF027}"/>
              </a:ext>
            </a:extLst>
          </p:cNvPr>
          <p:cNvSpPr txBox="1"/>
          <p:nvPr userDrawn="1"/>
        </p:nvSpPr>
        <p:spPr>
          <a:xfrm>
            <a:off x="331245" y="93728"/>
            <a:ext cx="4576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36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Materialkunnskap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8D27E0-B81B-0E4D-87B9-708B3EC12892}"/>
              </a:ext>
            </a:extLst>
          </p:cNvPr>
          <p:cNvSpPr txBox="1"/>
          <p:nvPr userDrawn="1"/>
        </p:nvSpPr>
        <p:spPr>
          <a:xfrm>
            <a:off x="10560933" y="6136139"/>
            <a:ext cx="1232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2400" b="1" i="1" dirty="0">
                <a:solidFill>
                  <a:srgbClr val="7A9CA7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NLF.no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5EADF73-C9A1-3D46-994B-20695AF542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5200" y="1353787"/>
            <a:ext cx="9388800" cy="584776"/>
          </a:xfrm>
        </p:spPr>
        <p:txBody>
          <a:bodyPr>
            <a:normAutofit/>
          </a:bodyPr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 dirty="0"/>
              <a:t>Click to edit heading</a:t>
            </a:r>
            <a:endParaRPr lang="en-NO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CB9440F-C2B8-9C4D-ABC8-195884607E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5854" y="2054345"/>
            <a:ext cx="9388800" cy="197202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Click to edit body</a:t>
            </a:r>
          </a:p>
        </p:txBody>
      </p:sp>
    </p:spTree>
    <p:extLst>
      <p:ext uri="{BB962C8B-B14F-4D97-AF65-F5344CB8AC3E}">
        <p14:creationId xmlns:p14="http://schemas.microsoft.com/office/powerpoint/2010/main" val="13331556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resentasjon - standard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9">
            <a:extLst>
              <a:ext uri="{FF2B5EF4-FFF2-40B4-BE49-F238E27FC236}">
                <a16:creationId xmlns:a16="http://schemas.microsoft.com/office/drawing/2014/main" id="{83534A45-C9B9-D74B-8DEF-E0C29FB62F40}"/>
              </a:ext>
            </a:extLst>
          </p:cNvPr>
          <p:cNvSpPr/>
          <p:nvPr userDrawn="1"/>
        </p:nvSpPr>
        <p:spPr>
          <a:xfrm>
            <a:off x="0" y="-1"/>
            <a:ext cx="12192000" cy="971551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78212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39105"/>
              <a:gd name="connsiteX1" fmla="*/ 12192000 w 12192000"/>
              <a:gd name="connsiteY1" fmla="*/ 0 h 939105"/>
              <a:gd name="connsiteX2" fmla="*/ 12188864 w 12192000"/>
              <a:gd name="connsiteY2" fmla="*/ 178212 h 939105"/>
              <a:gd name="connsiteX3" fmla="*/ 4653196 w 12192000"/>
              <a:gd name="connsiteY3" fmla="*/ 661466 h 939105"/>
              <a:gd name="connsiteX4" fmla="*/ 0 w 12192000"/>
              <a:gd name="connsiteY4" fmla="*/ 869795 h 939105"/>
              <a:gd name="connsiteX5" fmla="*/ 0 w 12192000"/>
              <a:gd name="connsiteY5" fmla="*/ 0 h 939105"/>
              <a:gd name="connsiteX0" fmla="*/ 0 w 12192000"/>
              <a:gd name="connsiteY0" fmla="*/ 0 h 1069691"/>
              <a:gd name="connsiteX1" fmla="*/ 12192000 w 12192000"/>
              <a:gd name="connsiteY1" fmla="*/ 0 h 1069691"/>
              <a:gd name="connsiteX2" fmla="*/ 12188864 w 12192000"/>
              <a:gd name="connsiteY2" fmla="*/ 178212 h 1069691"/>
              <a:gd name="connsiteX3" fmla="*/ 4653196 w 12192000"/>
              <a:gd name="connsiteY3" fmla="*/ 661466 h 1069691"/>
              <a:gd name="connsiteX4" fmla="*/ 14288 w 12192000"/>
              <a:gd name="connsiteY4" fmla="*/ 1034332 h 1069691"/>
              <a:gd name="connsiteX5" fmla="*/ 0 w 12192000"/>
              <a:gd name="connsiteY5" fmla="*/ 0 h 1069691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8864 w 12192000"/>
              <a:gd name="connsiteY2" fmla="*/ 178212 h 1034332"/>
              <a:gd name="connsiteX3" fmla="*/ 4653196 w 12192000"/>
              <a:gd name="connsiteY3" fmla="*/ 661466 h 1034332"/>
              <a:gd name="connsiteX4" fmla="*/ 14288 w 12192000"/>
              <a:gd name="connsiteY4" fmla="*/ 1034332 h 1034332"/>
              <a:gd name="connsiteX5" fmla="*/ 0 w 1219200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24621 w 12203210"/>
              <a:gd name="connsiteY3" fmla="*/ 555092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14288 w 12203211"/>
              <a:gd name="connsiteY4" fmla="*/ 1034332 h 1034332"/>
              <a:gd name="connsiteX5" fmla="*/ 0 w 12203211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328 w 12203211"/>
              <a:gd name="connsiteY4" fmla="*/ 1034332 h 1034332"/>
              <a:gd name="connsiteX5" fmla="*/ 0 w 12203211"/>
              <a:gd name="connsiteY5" fmla="*/ 0 h 1034332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9193 w 12192000"/>
              <a:gd name="connsiteY2" fmla="*/ 408953 h 1034332"/>
              <a:gd name="connsiteX3" fmla="*/ 4624621 w 12192000"/>
              <a:gd name="connsiteY3" fmla="*/ 555092 h 1034332"/>
              <a:gd name="connsiteX4" fmla="*/ 328 w 12192000"/>
              <a:gd name="connsiteY4" fmla="*/ 1034332 h 1034332"/>
              <a:gd name="connsiteX5" fmla="*/ 0 w 12192000"/>
              <a:gd name="connsiteY5" fmla="*/ 0 h 103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034332">
                <a:moveTo>
                  <a:pt x="0" y="0"/>
                </a:moveTo>
                <a:lnTo>
                  <a:pt x="12192000" y="0"/>
                </a:lnTo>
                <a:cubicBezTo>
                  <a:pt x="12190955" y="59404"/>
                  <a:pt x="12190238" y="349549"/>
                  <a:pt x="12189193" y="408953"/>
                </a:cubicBezTo>
                <a:cubicBezTo>
                  <a:pt x="10358728" y="111505"/>
                  <a:pt x="6621308" y="26517"/>
                  <a:pt x="4624621" y="555092"/>
                </a:cubicBezTo>
                <a:cubicBezTo>
                  <a:pt x="3319309" y="884078"/>
                  <a:pt x="710289" y="1021228"/>
                  <a:pt x="328" y="1034332"/>
                </a:cubicBezTo>
                <a:cubicBezTo>
                  <a:pt x="219" y="689555"/>
                  <a:pt x="109" y="344777"/>
                  <a:pt x="0" y="0"/>
                </a:cubicBezTo>
                <a:close/>
              </a:path>
            </a:pathLst>
          </a:custGeom>
          <a:gradFill>
            <a:gsLst>
              <a:gs pos="54000">
                <a:srgbClr val="B68059">
                  <a:lumMod val="99504"/>
                </a:srgbClr>
              </a:gs>
              <a:gs pos="0">
                <a:srgbClr val="A56940">
                  <a:lumMod val="91000"/>
                  <a:lumOff val="9000"/>
                </a:srgbClr>
              </a:gs>
              <a:gs pos="100000">
                <a:srgbClr val="C3936E">
                  <a:lumMod val="89000"/>
                  <a:lumOff val="11000"/>
                </a:srgbClr>
              </a:gs>
            </a:gsLst>
            <a:lin ang="0" scaled="1"/>
          </a:gradFill>
          <a:ln>
            <a:solidFill>
              <a:srgbClr val="C39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51AC78-E62F-2043-957C-FCA8CE94DCAD}"/>
              </a:ext>
            </a:extLst>
          </p:cNvPr>
          <p:cNvSpPr/>
          <p:nvPr userDrawn="1"/>
        </p:nvSpPr>
        <p:spPr>
          <a:xfrm>
            <a:off x="0" y="0"/>
            <a:ext cx="12192000" cy="833789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915359">
                <a:moveTo>
                  <a:pt x="0" y="0"/>
                </a:moveTo>
                <a:lnTo>
                  <a:pt x="12192000" y="0"/>
                </a:lnTo>
                <a:cubicBezTo>
                  <a:pt x="12190955" y="36551"/>
                  <a:pt x="12189909" y="73103"/>
                  <a:pt x="12188864" y="109654"/>
                </a:cubicBezTo>
                <a:cubicBezTo>
                  <a:pt x="10544137" y="-45263"/>
                  <a:pt x="6635595" y="36911"/>
                  <a:pt x="4638908" y="565486"/>
                </a:cubicBezTo>
                <a:cubicBezTo>
                  <a:pt x="3333596" y="894472"/>
                  <a:pt x="709961" y="980095"/>
                  <a:pt x="0" y="86979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A9CA7"/>
              </a:gs>
              <a:gs pos="64000">
                <a:srgbClr val="8CACB5">
                  <a:tint val="44500"/>
                  <a:satMod val="160000"/>
                </a:srgbClr>
              </a:gs>
              <a:gs pos="100000">
                <a:srgbClr val="8CACB5">
                  <a:tint val="23500"/>
                  <a:satMod val="160000"/>
                </a:srgbClr>
              </a:gs>
            </a:gsLst>
            <a:lin ang="0" scaled="1"/>
          </a:gradFill>
          <a:ln>
            <a:solidFill>
              <a:srgbClr val="8CA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FFEA8A-BBA9-EB43-BA48-CE9A7A14FE8E}"/>
              </a:ext>
            </a:extLst>
          </p:cNvPr>
          <p:cNvCxnSpPr/>
          <p:nvPr userDrawn="1"/>
        </p:nvCxnSpPr>
        <p:spPr>
          <a:xfrm>
            <a:off x="469900" y="6553200"/>
            <a:ext cx="11036300" cy="0"/>
          </a:xfrm>
          <a:prstGeom prst="line">
            <a:avLst/>
          </a:prstGeom>
          <a:ln w="19050">
            <a:solidFill>
              <a:srgbClr val="8C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9716DCE-88C1-CE40-933A-ECDD4D3EF027}"/>
              </a:ext>
            </a:extLst>
          </p:cNvPr>
          <p:cNvSpPr txBox="1"/>
          <p:nvPr userDrawn="1"/>
        </p:nvSpPr>
        <p:spPr>
          <a:xfrm>
            <a:off x="331245" y="93728"/>
            <a:ext cx="4576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36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Materialkunnskap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5EADF73-C9A1-3D46-994B-20695AF542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5200" y="1353787"/>
            <a:ext cx="9388800" cy="584776"/>
          </a:xfrm>
        </p:spPr>
        <p:txBody>
          <a:bodyPr>
            <a:normAutofit/>
          </a:bodyPr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 dirty="0"/>
              <a:t>Click to edit heading</a:t>
            </a:r>
            <a:endParaRPr lang="en-NO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CB9440F-C2B8-9C4D-ABC8-195884607E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5854" y="2054345"/>
            <a:ext cx="9388800" cy="197202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Click to edit body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7AC7179-25B1-8A41-B26E-D3348D9DB02F}"/>
              </a:ext>
            </a:extLst>
          </p:cNvPr>
          <p:cNvGrpSpPr/>
          <p:nvPr userDrawn="1"/>
        </p:nvGrpSpPr>
        <p:grpSpPr>
          <a:xfrm>
            <a:off x="7038938" y="304798"/>
            <a:ext cx="4927872" cy="6196785"/>
            <a:chOff x="7038938" y="304798"/>
            <a:chExt cx="4927872" cy="619678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23523F2-BA32-BD4B-9B4D-F548C45F27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7038938" y="304798"/>
              <a:ext cx="4927872" cy="6196785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A6A78CB-5752-4445-B541-65437395763B}"/>
                </a:ext>
              </a:extLst>
            </p:cNvPr>
            <p:cNvSpPr/>
            <p:nvPr userDrawn="1"/>
          </p:nvSpPr>
          <p:spPr>
            <a:xfrm>
              <a:off x="7906215" y="2185639"/>
              <a:ext cx="1338146" cy="12433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18D27E0-B81B-0E4D-87B9-708B3EC12892}"/>
              </a:ext>
            </a:extLst>
          </p:cNvPr>
          <p:cNvSpPr txBox="1"/>
          <p:nvPr userDrawn="1"/>
        </p:nvSpPr>
        <p:spPr>
          <a:xfrm>
            <a:off x="10560933" y="6136139"/>
            <a:ext cx="1232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2400" b="1" i="1" dirty="0">
                <a:solidFill>
                  <a:srgbClr val="7A9CA7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NLF.no</a:t>
            </a:r>
          </a:p>
        </p:txBody>
      </p:sp>
    </p:spTree>
    <p:extLst>
      <p:ext uri="{BB962C8B-B14F-4D97-AF65-F5344CB8AC3E}">
        <p14:creationId xmlns:p14="http://schemas.microsoft.com/office/powerpoint/2010/main" val="34087090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resentasjon - standard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F7AAE8-FF0A-214D-9B96-09EE03585A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223493" y="4101512"/>
            <a:ext cx="9646276" cy="1614954"/>
          </a:xfrm>
          <a:prstGeom prst="rect">
            <a:avLst/>
          </a:prstGeom>
        </p:spPr>
      </p:pic>
      <p:sp>
        <p:nvSpPr>
          <p:cNvPr id="15" name="Rectangle 9">
            <a:extLst>
              <a:ext uri="{FF2B5EF4-FFF2-40B4-BE49-F238E27FC236}">
                <a16:creationId xmlns:a16="http://schemas.microsoft.com/office/drawing/2014/main" id="{83534A45-C9B9-D74B-8DEF-E0C29FB62F40}"/>
              </a:ext>
            </a:extLst>
          </p:cNvPr>
          <p:cNvSpPr/>
          <p:nvPr userDrawn="1"/>
        </p:nvSpPr>
        <p:spPr>
          <a:xfrm>
            <a:off x="0" y="-1"/>
            <a:ext cx="12192000" cy="971551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78212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39105"/>
              <a:gd name="connsiteX1" fmla="*/ 12192000 w 12192000"/>
              <a:gd name="connsiteY1" fmla="*/ 0 h 939105"/>
              <a:gd name="connsiteX2" fmla="*/ 12188864 w 12192000"/>
              <a:gd name="connsiteY2" fmla="*/ 178212 h 939105"/>
              <a:gd name="connsiteX3" fmla="*/ 4653196 w 12192000"/>
              <a:gd name="connsiteY3" fmla="*/ 661466 h 939105"/>
              <a:gd name="connsiteX4" fmla="*/ 0 w 12192000"/>
              <a:gd name="connsiteY4" fmla="*/ 869795 h 939105"/>
              <a:gd name="connsiteX5" fmla="*/ 0 w 12192000"/>
              <a:gd name="connsiteY5" fmla="*/ 0 h 939105"/>
              <a:gd name="connsiteX0" fmla="*/ 0 w 12192000"/>
              <a:gd name="connsiteY0" fmla="*/ 0 h 1069691"/>
              <a:gd name="connsiteX1" fmla="*/ 12192000 w 12192000"/>
              <a:gd name="connsiteY1" fmla="*/ 0 h 1069691"/>
              <a:gd name="connsiteX2" fmla="*/ 12188864 w 12192000"/>
              <a:gd name="connsiteY2" fmla="*/ 178212 h 1069691"/>
              <a:gd name="connsiteX3" fmla="*/ 4653196 w 12192000"/>
              <a:gd name="connsiteY3" fmla="*/ 661466 h 1069691"/>
              <a:gd name="connsiteX4" fmla="*/ 14288 w 12192000"/>
              <a:gd name="connsiteY4" fmla="*/ 1034332 h 1069691"/>
              <a:gd name="connsiteX5" fmla="*/ 0 w 12192000"/>
              <a:gd name="connsiteY5" fmla="*/ 0 h 1069691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8864 w 12192000"/>
              <a:gd name="connsiteY2" fmla="*/ 178212 h 1034332"/>
              <a:gd name="connsiteX3" fmla="*/ 4653196 w 12192000"/>
              <a:gd name="connsiteY3" fmla="*/ 661466 h 1034332"/>
              <a:gd name="connsiteX4" fmla="*/ 14288 w 12192000"/>
              <a:gd name="connsiteY4" fmla="*/ 1034332 h 1034332"/>
              <a:gd name="connsiteX5" fmla="*/ 0 w 1219200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24621 w 12203210"/>
              <a:gd name="connsiteY3" fmla="*/ 555092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14288 w 12203211"/>
              <a:gd name="connsiteY4" fmla="*/ 1034332 h 1034332"/>
              <a:gd name="connsiteX5" fmla="*/ 0 w 12203211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328 w 12203211"/>
              <a:gd name="connsiteY4" fmla="*/ 1034332 h 1034332"/>
              <a:gd name="connsiteX5" fmla="*/ 0 w 12203211"/>
              <a:gd name="connsiteY5" fmla="*/ 0 h 1034332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9193 w 12192000"/>
              <a:gd name="connsiteY2" fmla="*/ 408953 h 1034332"/>
              <a:gd name="connsiteX3" fmla="*/ 4624621 w 12192000"/>
              <a:gd name="connsiteY3" fmla="*/ 555092 h 1034332"/>
              <a:gd name="connsiteX4" fmla="*/ 328 w 12192000"/>
              <a:gd name="connsiteY4" fmla="*/ 1034332 h 1034332"/>
              <a:gd name="connsiteX5" fmla="*/ 0 w 12192000"/>
              <a:gd name="connsiteY5" fmla="*/ 0 h 103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034332">
                <a:moveTo>
                  <a:pt x="0" y="0"/>
                </a:moveTo>
                <a:lnTo>
                  <a:pt x="12192000" y="0"/>
                </a:lnTo>
                <a:cubicBezTo>
                  <a:pt x="12190955" y="59404"/>
                  <a:pt x="12190238" y="349549"/>
                  <a:pt x="12189193" y="408953"/>
                </a:cubicBezTo>
                <a:cubicBezTo>
                  <a:pt x="10358728" y="111505"/>
                  <a:pt x="6621308" y="26517"/>
                  <a:pt x="4624621" y="555092"/>
                </a:cubicBezTo>
                <a:cubicBezTo>
                  <a:pt x="3319309" y="884078"/>
                  <a:pt x="710289" y="1021228"/>
                  <a:pt x="328" y="1034332"/>
                </a:cubicBezTo>
                <a:cubicBezTo>
                  <a:pt x="219" y="689555"/>
                  <a:pt x="109" y="344777"/>
                  <a:pt x="0" y="0"/>
                </a:cubicBezTo>
                <a:close/>
              </a:path>
            </a:pathLst>
          </a:custGeom>
          <a:gradFill>
            <a:gsLst>
              <a:gs pos="54000">
                <a:srgbClr val="B68059">
                  <a:lumMod val="99504"/>
                </a:srgbClr>
              </a:gs>
              <a:gs pos="0">
                <a:srgbClr val="A56940">
                  <a:lumMod val="91000"/>
                  <a:lumOff val="9000"/>
                </a:srgbClr>
              </a:gs>
              <a:gs pos="100000">
                <a:srgbClr val="C3936E">
                  <a:lumMod val="89000"/>
                  <a:lumOff val="11000"/>
                </a:srgbClr>
              </a:gs>
            </a:gsLst>
            <a:lin ang="0" scaled="1"/>
          </a:gradFill>
          <a:ln>
            <a:solidFill>
              <a:srgbClr val="C39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51AC78-E62F-2043-957C-FCA8CE94DCAD}"/>
              </a:ext>
            </a:extLst>
          </p:cNvPr>
          <p:cNvSpPr/>
          <p:nvPr userDrawn="1"/>
        </p:nvSpPr>
        <p:spPr>
          <a:xfrm>
            <a:off x="0" y="0"/>
            <a:ext cx="12192000" cy="833789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915359">
                <a:moveTo>
                  <a:pt x="0" y="0"/>
                </a:moveTo>
                <a:lnTo>
                  <a:pt x="12192000" y="0"/>
                </a:lnTo>
                <a:cubicBezTo>
                  <a:pt x="12190955" y="36551"/>
                  <a:pt x="12189909" y="73103"/>
                  <a:pt x="12188864" y="109654"/>
                </a:cubicBezTo>
                <a:cubicBezTo>
                  <a:pt x="10544137" y="-45263"/>
                  <a:pt x="6635595" y="36911"/>
                  <a:pt x="4638908" y="565486"/>
                </a:cubicBezTo>
                <a:cubicBezTo>
                  <a:pt x="3333596" y="894472"/>
                  <a:pt x="709961" y="980095"/>
                  <a:pt x="0" y="86979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A9CA7"/>
              </a:gs>
              <a:gs pos="64000">
                <a:srgbClr val="8CACB5">
                  <a:tint val="44500"/>
                  <a:satMod val="160000"/>
                </a:srgbClr>
              </a:gs>
              <a:gs pos="100000">
                <a:srgbClr val="8CACB5">
                  <a:tint val="23500"/>
                  <a:satMod val="160000"/>
                </a:srgbClr>
              </a:gs>
            </a:gsLst>
            <a:lin ang="0" scaled="1"/>
          </a:gradFill>
          <a:ln>
            <a:solidFill>
              <a:srgbClr val="8CA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716DCE-88C1-CE40-933A-ECDD4D3EF027}"/>
              </a:ext>
            </a:extLst>
          </p:cNvPr>
          <p:cNvSpPr txBox="1"/>
          <p:nvPr userDrawn="1"/>
        </p:nvSpPr>
        <p:spPr>
          <a:xfrm>
            <a:off x="331245" y="93728"/>
            <a:ext cx="4576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36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Materialkunnskap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5EADF73-C9A1-3D46-994B-20695AF542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5200" y="1353787"/>
            <a:ext cx="9388800" cy="584776"/>
          </a:xfrm>
        </p:spPr>
        <p:txBody>
          <a:bodyPr>
            <a:normAutofit/>
          </a:bodyPr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 dirty="0"/>
              <a:t>Click to edit heading</a:t>
            </a:r>
            <a:endParaRPr lang="en-NO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CB9440F-C2B8-9C4D-ABC8-195884607E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5854" y="2054345"/>
            <a:ext cx="9388800" cy="197202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Click to edit body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E5ABF66-4F87-CB46-80D2-FDB577710279}"/>
              </a:ext>
            </a:extLst>
          </p:cNvPr>
          <p:cNvCxnSpPr/>
          <p:nvPr userDrawn="1"/>
        </p:nvCxnSpPr>
        <p:spPr>
          <a:xfrm>
            <a:off x="469900" y="6553200"/>
            <a:ext cx="11036300" cy="0"/>
          </a:xfrm>
          <a:prstGeom prst="line">
            <a:avLst/>
          </a:prstGeom>
          <a:ln w="19050">
            <a:solidFill>
              <a:srgbClr val="8C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9FC0048-FD86-6D4D-B66A-EDD1950B0927}"/>
              </a:ext>
            </a:extLst>
          </p:cNvPr>
          <p:cNvSpPr txBox="1"/>
          <p:nvPr userDrawn="1"/>
        </p:nvSpPr>
        <p:spPr>
          <a:xfrm>
            <a:off x="10560933" y="6136139"/>
            <a:ext cx="1232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2400" b="1" i="1" dirty="0">
                <a:solidFill>
                  <a:srgbClr val="7A9CA7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NLF.no</a:t>
            </a:r>
          </a:p>
        </p:txBody>
      </p:sp>
    </p:spTree>
    <p:extLst>
      <p:ext uri="{BB962C8B-B14F-4D97-AF65-F5344CB8AC3E}">
        <p14:creationId xmlns:p14="http://schemas.microsoft.com/office/powerpoint/2010/main" val="1764702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remside -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CF73B5-2E6F-9546-8A1F-D7A790796B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473" y="588052"/>
            <a:ext cx="7086600" cy="5715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B9E55C8-9F5B-294D-8329-552A79B85DE7}"/>
              </a:ext>
            </a:extLst>
          </p:cNvPr>
          <p:cNvGrpSpPr/>
          <p:nvPr userDrawn="1"/>
        </p:nvGrpSpPr>
        <p:grpSpPr>
          <a:xfrm>
            <a:off x="5967049" y="-213945"/>
            <a:ext cx="6224951" cy="7285890"/>
            <a:chOff x="5967049" y="-213945"/>
            <a:chExt cx="6224951" cy="728589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2C2F2B4-2DF0-9C4A-8BFF-01E9E0B64031}"/>
                </a:ext>
              </a:extLst>
            </p:cNvPr>
            <p:cNvSpPr/>
            <p:nvPr userDrawn="1"/>
          </p:nvSpPr>
          <p:spPr>
            <a:xfrm>
              <a:off x="8025780" y="0"/>
              <a:ext cx="4166220" cy="6858000"/>
            </a:xfrm>
            <a:prstGeom prst="rect">
              <a:avLst/>
            </a:prstGeom>
            <a:solidFill>
              <a:srgbClr val="8CACB5"/>
            </a:solidFill>
            <a:ln>
              <a:solidFill>
                <a:srgbClr val="8CA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16" name="Triangle 15">
              <a:extLst>
                <a:ext uri="{FF2B5EF4-FFF2-40B4-BE49-F238E27FC236}">
                  <a16:creationId xmlns:a16="http://schemas.microsoft.com/office/drawing/2014/main" id="{46A372BC-0483-0F49-B603-D4AEE5785075}"/>
                </a:ext>
              </a:extLst>
            </p:cNvPr>
            <p:cNvSpPr/>
            <p:nvPr userDrawn="1"/>
          </p:nvSpPr>
          <p:spPr>
            <a:xfrm rot="10251482">
              <a:off x="5967050" y="-213945"/>
              <a:ext cx="2334048" cy="3981384"/>
            </a:xfrm>
            <a:custGeom>
              <a:avLst/>
              <a:gdLst>
                <a:gd name="connsiteX0" fmla="*/ 0 w 3538594"/>
                <a:gd name="connsiteY0" fmla="*/ 4633389 h 4633389"/>
                <a:gd name="connsiteX1" fmla="*/ 1769297 w 3538594"/>
                <a:gd name="connsiteY1" fmla="*/ 0 h 4633389"/>
                <a:gd name="connsiteX2" fmla="*/ 3538594 w 3538594"/>
                <a:gd name="connsiteY2" fmla="*/ 4633389 h 4633389"/>
                <a:gd name="connsiteX3" fmla="*/ 0 w 3538594"/>
                <a:gd name="connsiteY3" fmla="*/ 4633389 h 4633389"/>
                <a:gd name="connsiteX0" fmla="*/ 0 w 3057084"/>
                <a:gd name="connsiteY0" fmla="*/ 3380637 h 4633389"/>
                <a:gd name="connsiteX1" fmla="*/ 1287787 w 3057084"/>
                <a:gd name="connsiteY1" fmla="*/ 0 h 4633389"/>
                <a:gd name="connsiteX2" fmla="*/ 3057084 w 3057084"/>
                <a:gd name="connsiteY2" fmla="*/ 4633389 h 4633389"/>
                <a:gd name="connsiteX3" fmla="*/ 0 w 3057084"/>
                <a:gd name="connsiteY3" fmla="*/ 3380637 h 4633389"/>
                <a:gd name="connsiteX0" fmla="*/ 0 w 3075065"/>
                <a:gd name="connsiteY0" fmla="*/ 3380637 h 4545498"/>
                <a:gd name="connsiteX1" fmla="*/ 1287787 w 3075065"/>
                <a:gd name="connsiteY1" fmla="*/ 0 h 4545498"/>
                <a:gd name="connsiteX2" fmla="*/ 3075065 w 3075065"/>
                <a:gd name="connsiteY2" fmla="*/ 4545498 h 4545498"/>
                <a:gd name="connsiteX3" fmla="*/ 0 w 3075065"/>
                <a:gd name="connsiteY3" fmla="*/ 3380637 h 4545498"/>
                <a:gd name="connsiteX0" fmla="*/ 0 w 3072367"/>
                <a:gd name="connsiteY0" fmla="*/ 3380637 h 4567511"/>
                <a:gd name="connsiteX1" fmla="*/ 1287787 w 3072367"/>
                <a:gd name="connsiteY1" fmla="*/ 0 h 4567511"/>
                <a:gd name="connsiteX2" fmla="*/ 3072367 w 3072367"/>
                <a:gd name="connsiteY2" fmla="*/ 4567511 h 4567511"/>
                <a:gd name="connsiteX3" fmla="*/ 0 w 3072367"/>
                <a:gd name="connsiteY3" fmla="*/ 3380637 h 4567511"/>
                <a:gd name="connsiteX0" fmla="*/ 0 w 3092451"/>
                <a:gd name="connsiteY0" fmla="*/ 3372917 h 4567511"/>
                <a:gd name="connsiteX1" fmla="*/ 1307871 w 3092451"/>
                <a:gd name="connsiteY1" fmla="*/ 0 h 4567511"/>
                <a:gd name="connsiteX2" fmla="*/ 3092451 w 3092451"/>
                <a:gd name="connsiteY2" fmla="*/ 4567511 h 4567511"/>
                <a:gd name="connsiteX3" fmla="*/ 0 w 3092451"/>
                <a:gd name="connsiteY3" fmla="*/ 3372917 h 4567511"/>
                <a:gd name="connsiteX0" fmla="*/ 0 w 3098241"/>
                <a:gd name="connsiteY0" fmla="*/ 3387979 h 4567511"/>
                <a:gd name="connsiteX1" fmla="*/ 1313661 w 3098241"/>
                <a:gd name="connsiteY1" fmla="*/ 0 h 4567511"/>
                <a:gd name="connsiteX2" fmla="*/ 3098241 w 3098241"/>
                <a:gd name="connsiteY2" fmla="*/ 4567511 h 4567511"/>
                <a:gd name="connsiteX3" fmla="*/ 0 w 3098241"/>
                <a:gd name="connsiteY3" fmla="*/ 3387979 h 4567511"/>
                <a:gd name="connsiteX0" fmla="*/ 0 w 3003930"/>
                <a:gd name="connsiteY0" fmla="*/ 3387979 h 4113646"/>
                <a:gd name="connsiteX1" fmla="*/ 1313661 w 3003930"/>
                <a:gd name="connsiteY1" fmla="*/ 0 h 4113646"/>
                <a:gd name="connsiteX2" fmla="*/ 3003930 w 3003930"/>
                <a:gd name="connsiteY2" fmla="*/ 4113646 h 4113646"/>
                <a:gd name="connsiteX3" fmla="*/ 0 w 3003930"/>
                <a:gd name="connsiteY3" fmla="*/ 3387979 h 4113646"/>
                <a:gd name="connsiteX0" fmla="*/ 0 w 2334048"/>
                <a:gd name="connsiteY0" fmla="*/ 3713625 h 4113646"/>
                <a:gd name="connsiteX1" fmla="*/ 643779 w 2334048"/>
                <a:gd name="connsiteY1" fmla="*/ 0 h 4113646"/>
                <a:gd name="connsiteX2" fmla="*/ 2334048 w 2334048"/>
                <a:gd name="connsiteY2" fmla="*/ 4113646 h 4113646"/>
                <a:gd name="connsiteX3" fmla="*/ 0 w 2334048"/>
                <a:gd name="connsiteY3" fmla="*/ 3713625 h 4113646"/>
                <a:gd name="connsiteX0" fmla="*/ 0 w 2334048"/>
                <a:gd name="connsiteY0" fmla="*/ 3734098 h 4134119"/>
                <a:gd name="connsiteX1" fmla="*/ 585207 w 2334048"/>
                <a:gd name="connsiteY1" fmla="*/ 0 h 4134119"/>
                <a:gd name="connsiteX2" fmla="*/ 2334048 w 2334048"/>
                <a:gd name="connsiteY2" fmla="*/ 4134119 h 4134119"/>
                <a:gd name="connsiteX3" fmla="*/ 0 w 2334048"/>
                <a:gd name="connsiteY3" fmla="*/ 3734098 h 413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34048" h="4134119">
                  <a:moveTo>
                    <a:pt x="0" y="3734098"/>
                  </a:moveTo>
                  <a:lnTo>
                    <a:pt x="585207" y="0"/>
                  </a:lnTo>
                  <a:lnTo>
                    <a:pt x="2334048" y="4134119"/>
                  </a:lnTo>
                  <a:lnTo>
                    <a:pt x="0" y="3734098"/>
                  </a:lnTo>
                  <a:close/>
                </a:path>
              </a:pathLst>
            </a:custGeom>
            <a:solidFill>
              <a:srgbClr val="8CACB5"/>
            </a:solidFill>
            <a:ln>
              <a:solidFill>
                <a:srgbClr val="8CA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11" name="Triangle 15">
              <a:extLst>
                <a:ext uri="{FF2B5EF4-FFF2-40B4-BE49-F238E27FC236}">
                  <a16:creationId xmlns:a16="http://schemas.microsoft.com/office/drawing/2014/main" id="{5FEB41FA-875A-9F45-8B38-F4CFE7D9483A}"/>
                </a:ext>
              </a:extLst>
            </p:cNvPr>
            <p:cNvSpPr/>
            <p:nvPr userDrawn="1"/>
          </p:nvSpPr>
          <p:spPr>
            <a:xfrm rot="11348518" flipV="1">
              <a:off x="5967049" y="3090561"/>
              <a:ext cx="2334048" cy="3981384"/>
            </a:xfrm>
            <a:custGeom>
              <a:avLst/>
              <a:gdLst>
                <a:gd name="connsiteX0" fmla="*/ 0 w 3538594"/>
                <a:gd name="connsiteY0" fmla="*/ 4633389 h 4633389"/>
                <a:gd name="connsiteX1" fmla="*/ 1769297 w 3538594"/>
                <a:gd name="connsiteY1" fmla="*/ 0 h 4633389"/>
                <a:gd name="connsiteX2" fmla="*/ 3538594 w 3538594"/>
                <a:gd name="connsiteY2" fmla="*/ 4633389 h 4633389"/>
                <a:gd name="connsiteX3" fmla="*/ 0 w 3538594"/>
                <a:gd name="connsiteY3" fmla="*/ 4633389 h 4633389"/>
                <a:gd name="connsiteX0" fmla="*/ 0 w 3057084"/>
                <a:gd name="connsiteY0" fmla="*/ 3380637 h 4633389"/>
                <a:gd name="connsiteX1" fmla="*/ 1287787 w 3057084"/>
                <a:gd name="connsiteY1" fmla="*/ 0 h 4633389"/>
                <a:gd name="connsiteX2" fmla="*/ 3057084 w 3057084"/>
                <a:gd name="connsiteY2" fmla="*/ 4633389 h 4633389"/>
                <a:gd name="connsiteX3" fmla="*/ 0 w 3057084"/>
                <a:gd name="connsiteY3" fmla="*/ 3380637 h 4633389"/>
                <a:gd name="connsiteX0" fmla="*/ 0 w 3075065"/>
                <a:gd name="connsiteY0" fmla="*/ 3380637 h 4545498"/>
                <a:gd name="connsiteX1" fmla="*/ 1287787 w 3075065"/>
                <a:gd name="connsiteY1" fmla="*/ 0 h 4545498"/>
                <a:gd name="connsiteX2" fmla="*/ 3075065 w 3075065"/>
                <a:gd name="connsiteY2" fmla="*/ 4545498 h 4545498"/>
                <a:gd name="connsiteX3" fmla="*/ 0 w 3075065"/>
                <a:gd name="connsiteY3" fmla="*/ 3380637 h 4545498"/>
                <a:gd name="connsiteX0" fmla="*/ 0 w 3072367"/>
                <a:gd name="connsiteY0" fmla="*/ 3380637 h 4567511"/>
                <a:gd name="connsiteX1" fmla="*/ 1287787 w 3072367"/>
                <a:gd name="connsiteY1" fmla="*/ 0 h 4567511"/>
                <a:gd name="connsiteX2" fmla="*/ 3072367 w 3072367"/>
                <a:gd name="connsiteY2" fmla="*/ 4567511 h 4567511"/>
                <a:gd name="connsiteX3" fmla="*/ 0 w 3072367"/>
                <a:gd name="connsiteY3" fmla="*/ 3380637 h 4567511"/>
                <a:gd name="connsiteX0" fmla="*/ 0 w 3092451"/>
                <a:gd name="connsiteY0" fmla="*/ 3372917 h 4567511"/>
                <a:gd name="connsiteX1" fmla="*/ 1307871 w 3092451"/>
                <a:gd name="connsiteY1" fmla="*/ 0 h 4567511"/>
                <a:gd name="connsiteX2" fmla="*/ 3092451 w 3092451"/>
                <a:gd name="connsiteY2" fmla="*/ 4567511 h 4567511"/>
                <a:gd name="connsiteX3" fmla="*/ 0 w 3092451"/>
                <a:gd name="connsiteY3" fmla="*/ 3372917 h 4567511"/>
                <a:gd name="connsiteX0" fmla="*/ 0 w 3098241"/>
                <a:gd name="connsiteY0" fmla="*/ 3387979 h 4567511"/>
                <a:gd name="connsiteX1" fmla="*/ 1313661 w 3098241"/>
                <a:gd name="connsiteY1" fmla="*/ 0 h 4567511"/>
                <a:gd name="connsiteX2" fmla="*/ 3098241 w 3098241"/>
                <a:gd name="connsiteY2" fmla="*/ 4567511 h 4567511"/>
                <a:gd name="connsiteX3" fmla="*/ 0 w 3098241"/>
                <a:gd name="connsiteY3" fmla="*/ 3387979 h 4567511"/>
                <a:gd name="connsiteX0" fmla="*/ 0 w 3003930"/>
                <a:gd name="connsiteY0" fmla="*/ 3387979 h 4113646"/>
                <a:gd name="connsiteX1" fmla="*/ 1313661 w 3003930"/>
                <a:gd name="connsiteY1" fmla="*/ 0 h 4113646"/>
                <a:gd name="connsiteX2" fmla="*/ 3003930 w 3003930"/>
                <a:gd name="connsiteY2" fmla="*/ 4113646 h 4113646"/>
                <a:gd name="connsiteX3" fmla="*/ 0 w 3003930"/>
                <a:gd name="connsiteY3" fmla="*/ 3387979 h 4113646"/>
                <a:gd name="connsiteX0" fmla="*/ 0 w 2334048"/>
                <a:gd name="connsiteY0" fmla="*/ 3713625 h 4113646"/>
                <a:gd name="connsiteX1" fmla="*/ 643779 w 2334048"/>
                <a:gd name="connsiteY1" fmla="*/ 0 h 4113646"/>
                <a:gd name="connsiteX2" fmla="*/ 2334048 w 2334048"/>
                <a:gd name="connsiteY2" fmla="*/ 4113646 h 4113646"/>
                <a:gd name="connsiteX3" fmla="*/ 0 w 2334048"/>
                <a:gd name="connsiteY3" fmla="*/ 3713625 h 4113646"/>
                <a:gd name="connsiteX0" fmla="*/ 0 w 2334048"/>
                <a:gd name="connsiteY0" fmla="*/ 3734098 h 4134119"/>
                <a:gd name="connsiteX1" fmla="*/ 585207 w 2334048"/>
                <a:gd name="connsiteY1" fmla="*/ 0 h 4134119"/>
                <a:gd name="connsiteX2" fmla="*/ 2334048 w 2334048"/>
                <a:gd name="connsiteY2" fmla="*/ 4134119 h 4134119"/>
                <a:gd name="connsiteX3" fmla="*/ 0 w 2334048"/>
                <a:gd name="connsiteY3" fmla="*/ 3734098 h 413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34048" h="4134119">
                  <a:moveTo>
                    <a:pt x="0" y="3734098"/>
                  </a:moveTo>
                  <a:lnTo>
                    <a:pt x="585207" y="0"/>
                  </a:lnTo>
                  <a:lnTo>
                    <a:pt x="2334048" y="4134119"/>
                  </a:lnTo>
                  <a:lnTo>
                    <a:pt x="0" y="3734098"/>
                  </a:lnTo>
                  <a:close/>
                </a:path>
              </a:pathLst>
            </a:custGeom>
            <a:solidFill>
              <a:srgbClr val="8CACB5"/>
            </a:solidFill>
            <a:ln>
              <a:solidFill>
                <a:srgbClr val="8CA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2DB0C422-BE15-0A40-8AB5-91FCB4E2BD34}"/>
              </a:ext>
            </a:extLst>
          </p:cNvPr>
          <p:cNvSpPr txBox="1"/>
          <p:nvPr userDrawn="1"/>
        </p:nvSpPr>
        <p:spPr>
          <a:xfrm>
            <a:off x="7639414" y="588052"/>
            <a:ext cx="41662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5400" b="1" dirty="0">
                <a:solidFill>
                  <a:schemeClr val="bg1"/>
                </a:solidFill>
              </a:rPr>
              <a:t>Paragliderens oppbygging</a:t>
            </a:r>
          </a:p>
        </p:txBody>
      </p:sp>
    </p:spTree>
    <p:extLst>
      <p:ext uri="{BB962C8B-B14F-4D97-AF65-F5344CB8AC3E}">
        <p14:creationId xmlns:p14="http://schemas.microsoft.com/office/powerpoint/2010/main" val="1036603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resentasjon - standard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0EB259-B525-454A-B443-0978B0F34F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676555" y="0"/>
            <a:ext cx="3515445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B27CDB-2199-3744-A37C-2D65E27C18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465032" y="0"/>
            <a:ext cx="3398015" cy="6858000"/>
          </a:xfrm>
          <a:prstGeom prst="rect">
            <a:avLst/>
          </a:prstGeom>
        </p:spPr>
      </p:pic>
      <p:sp>
        <p:nvSpPr>
          <p:cNvPr id="15" name="Rectangle 9">
            <a:extLst>
              <a:ext uri="{FF2B5EF4-FFF2-40B4-BE49-F238E27FC236}">
                <a16:creationId xmlns:a16="http://schemas.microsoft.com/office/drawing/2014/main" id="{83534A45-C9B9-D74B-8DEF-E0C29FB62F40}"/>
              </a:ext>
            </a:extLst>
          </p:cNvPr>
          <p:cNvSpPr/>
          <p:nvPr userDrawn="1"/>
        </p:nvSpPr>
        <p:spPr>
          <a:xfrm>
            <a:off x="0" y="-1"/>
            <a:ext cx="12192000" cy="971551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78212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39105"/>
              <a:gd name="connsiteX1" fmla="*/ 12192000 w 12192000"/>
              <a:gd name="connsiteY1" fmla="*/ 0 h 939105"/>
              <a:gd name="connsiteX2" fmla="*/ 12188864 w 12192000"/>
              <a:gd name="connsiteY2" fmla="*/ 178212 h 939105"/>
              <a:gd name="connsiteX3" fmla="*/ 4653196 w 12192000"/>
              <a:gd name="connsiteY3" fmla="*/ 661466 h 939105"/>
              <a:gd name="connsiteX4" fmla="*/ 0 w 12192000"/>
              <a:gd name="connsiteY4" fmla="*/ 869795 h 939105"/>
              <a:gd name="connsiteX5" fmla="*/ 0 w 12192000"/>
              <a:gd name="connsiteY5" fmla="*/ 0 h 939105"/>
              <a:gd name="connsiteX0" fmla="*/ 0 w 12192000"/>
              <a:gd name="connsiteY0" fmla="*/ 0 h 1069691"/>
              <a:gd name="connsiteX1" fmla="*/ 12192000 w 12192000"/>
              <a:gd name="connsiteY1" fmla="*/ 0 h 1069691"/>
              <a:gd name="connsiteX2" fmla="*/ 12188864 w 12192000"/>
              <a:gd name="connsiteY2" fmla="*/ 178212 h 1069691"/>
              <a:gd name="connsiteX3" fmla="*/ 4653196 w 12192000"/>
              <a:gd name="connsiteY3" fmla="*/ 661466 h 1069691"/>
              <a:gd name="connsiteX4" fmla="*/ 14288 w 12192000"/>
              <a:gd name="connsiteY4" fmla="*/ 1034332 h 1069691"/>
              <a:gd name="connsiteX5" fmla="*/ 0 w 12192000"/>
              <a:gd name="connsiteY5" fmla="*/ 0 h 1069691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8864 w 12192000"/>
              <a:gd name="connsiteY2" fmla="*/ 178212 h 1034332"/>
              <a:gd name="connsiteX3" fmla="*/ 4653196 w 12192000"/>
              <a:gd name="connsiteY3" fmla="*/ 661466 h 1034332"/>
              <a:gd name="connsiteX4" fmla="*/ 14288 w 12192000"/>
              <a:gd name="connsiteY4" fmla="*/ 1034332 h 1034332"/>
              <a:gd name="connsiteX5" fmla="*/ 0 w 1219200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24621 w 12203210"/>
              <a:gd name="connsiteY3" fmla="*/ 555092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14288 w 12203211"/>
              <a:gd name="connsiteY4" fmla="*/ 1034332 h 1034332"/>
              <a:gd name="connsiteX5" fmla="*/ 0 w 12203211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328 w 12203211"/>
              <a:gd name="connsiteY4" fmla="*/ 1034332 h 1034332"/>
              <a:gd name="connsiteX5" fmla="*/ 0 w 12203211"/>
              <a:gd name="connsiteY5" fmla="*/ 0 h 1034332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9193 w 12192000"/>
              <a:gd name="connsiteY2" fmla="*/ 408953 h 1034332"/>
              <a:gd name="connsiteX3" fmla="*/ 4624621 w 12192000"/>
              <a:gd name="connsiteY3" fmla="*/ 555092 h 1034332"/>
              <a:gd name="connsiteX4" fmla="*/ 328 w 12192000"/>
              <a:gd name="connsiteY4" fmla="*/ 1034332 h 1034332"/>
              <a:gd name="connsiteX5" fmla="*/ 0 w 12192000"/>
              <a:gd name="connsiteY5" fmla="*/ 0 h 103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034332">
                <a:moveTo>
                  <a:pt x="0" y="0"/>
                </a:moveTo>
                <a:lnTo>
                  <a:pt x="12192000" y="0"/>
                </a:lnTo>
                <a:cubicBezTo>
                  <a:pt x="12190955" y="59404"/>
                  <a:pt x="12190238" y="349549"/>
                  <a:pt x="12189193" y="408953"/>
                </a:cubicBezTo>
                <a:cubicBezTo>
                  <a:pt x="10358728" y="111505"/>
                  <a:pt x="6621308" y="26517"/>
                  <a:pt x="4624621" y="555092"/>
                </a:cubicBezTo>
                <a:cubicBezTo>
                  <a:pt x="3319309" y="884078"/>
                  <a:pt x="710289" y="1021228"/>
                  <a:pt x="328" y="1034332"/>
                </a:cubicBezTo>
                <a:cubicBezTo>
                  <a:pt x="219" y="689555"/>
                  <a:pt x="109" y="344777"/>
                  <a:pt x="0" y="0"/>
                </a:cubicBezTo>
                <a:close/>
              </a:path>
            </a:pathLst>
          </a:custGeom>
          <a:gradFill>
            <a:gsLst>
              <a:gs pos="54000">
                <a:srgbClr val="B68059">
                  <a:lumMod val="99504"/>
                </a:srgbClr>
              </a:gs>
              <a:gs pos="0">
                <a:srgbClr val="A56940">
                  <a:lumMod val="91000"/>
                  <a:lumOff val="9000"/>
                </a:srgbClr>
              </a:gs>
              <a:gs pos="100000">
                <a:srgbClr val="C3936E">
                  <a:lumMod val="89000"/>
                  <a:lumOff val="11000"/>
                </a:srgbClr>
              </a:gs>
            </a:gsLst>
            <a:lin ang="0" scaled="1"/>
          </a:gradFill>
          <a:ln>
            <a:solidFill>
              <a:srgbClr val="C39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51AC78-E62F-2043-957C-FCA8CE94DCAD}"/>
              </a:ext>
            </a:extLst>
          </p:cNvPr>
          <p:cNvSpPr/>
          <p:nvPr userDrawn="1"/>
        </p:nvSpPr>
        <p:spPr>
          <a:xfrm>
            <a:off x="0" y="0"/>
            <a:ext cx="12192000" cy="833789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915359">
                <a:moveTo>
                  <a:pt x="0" y="0"/>
                </a:moveTo>
                <a:lnTo>
                  <a:pt x="12192000" y="0"/>
                </a:lnTo>
                <a:cubicBezTo>
                  <a:pt x="12190955" y="36551"/>
                  <a:pt x="12189909" y="73103"/>
                  <a:pt x="12188864" y="109654"/>
                </a:cubicBezTo>
                <a:cubicBezTo>
                  <a:pt x="10544137" y="-45263"/>
                  <a:pt x="6635595" y="36911"/>
                  <a:pt x="4638908" y="565486"/>
                </a:cubicBezTo>
                <a:cubicBezTo>
                  <a:pt x="3333596" y="894472"/>
                  <a:pt x="709961" y="980095"/>
                  <a:pt x="0" y="86979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A9CA7"/>
              </a:gs>
              <a:gs pos="64000">
                <a:srgbClr val="8CACB5">
                  <a:tint val="44500"/>
                  <a:satMod val="160000"/>
                </a:srgbClr>
              </a:gs>
              <a:gs pos="100000">
                <a:srgbClr val="8CACB5">
                  <a:tint val="23500"/>
                  <a:satMod val="160000"/>
                </a:srgbClr>
              </a:gs>
            </a:gsLst>
            <a:lin ang="0" scaled="1"/>
          </a:gradFill>
          <a:ln>
            <a:solidFill>
              <a:srgbClr val="8CA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FFEA8A-BBA9-EB43-BA48-CE9A7A14FE8E}"/>
              </a:ext>
            </a:extLst>
          </p:cNvPr>
          <p:cNvCxnSpPr>
            <a:cxnSpLocks/>
          </p:cNvCxnSpPr>
          <p:nvPr userDrawn="1"/>
        </p:nvCxnSpPr>
        <p:spPr>
          <a:xfrm>
            <a:off x="469900" y="6553200"/>
            <a:ext cx="4995132" cy="0"/>
          </a:xfrm>
          <a:prstGeom prst="line">
            <a:avLst/>
          </a:prstGeom>
          <a:ln w="19050">
            <a:solidFill>
              <a:srgbClr val="8C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9716DCE-88C1-CE40-933A-ECDD4D3EF027}"/>
              </a:ext>
            </a:extLst>
          </p:cNvPr>
          <p:cNvSpPr txBox="1"/>
          <p:nvPr userDrawn="1"/>
        </p:nvSpPr>
        <p:spPr>
          <a:xfrm>
            <a:off x="331245" y="93728"/>
            <a:ext cx="4576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36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Materialkunnskap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8D27E0-B81B-0E4D-87B9-708B3EC12892}"/>
              </a:ext>
            </a:extLst>
          </p:cNvPr>
          <p:cNvSpPr txBox="1"/>
          <p:nvPr userDrawn="1"/>
        </p:nvSpPr>
        <p:spPr>
          <a:xfrm>
            <a:off x="10560933" y="6136139"/>
            <a:ext cx="1232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24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NLF.no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5EADF73-C9A1-3D46-994B-20695AF542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5200" y="1353787"/>
            <a:ext cx="9388800" cy="584776"/>
          </a:xfrm>
        </p:spPr>
        <p:txBody>
          <a:bodyPr>
            <a:normAutofit/>
          </a:bodyPr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 dirty="0"/>
              <a:t>Click to edit heading</a:t>
            </a:r>
            <a:endParaRPr lang="en-NO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CB9440F-C2B8-9C4D-ABC8-195884607E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5854" y="2054345"/>
            <a:ext cx="9388800" cy="197202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Click to edit body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5B52AE-4B01-2347-8290-16F10154AD61}"/>
              </a:ext>
            </a:extLst>
          </p:cNvPr>
          <p:cNvCxnSpPr>
            <a:cxnSpLocks/>
          </p:cNvCxnSpPr>
          <p:nvPr userDrawn="1"/>
        </p:nvCxnSpPr>
        <p:spPr>
          <a:xfrm>
            <a:off x="5465032" y="6553200"/>
            <a:ext cx="604116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58760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resentasjon - standard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1CC0E1-83F7-A44C-87F9-E970818724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097077" y="494875"/>
            <a:ext cx="5554870" cy="5733838"/>
          </a:xfrm>
          <a:prstGeom prst="rect">
            <a:avLst/>
          </a:prstGeom>
        </p:spPr>
      </p:pic>
      <p:sp>
        <p:nvSpPr>
          <p:cNvPr id="15" name="Rectangle 9">
            <a:extLst>
              <a:ext uri="{FF2B5EF4-FFF2-40B4-BE49-F238E27FC236}">
                <a16:creationId xmlns:a16="http://schemas.microsoft.com/office/drawing/2014/main" id="{83534A45-C9B9-D74B-8DEF-E0C29FB62F40}"/>
              </a:ext>
            </a:extLst>
          </p:cNvPr>
          <p:cNvSpPr/>
          <p:nvPr userDrawn="1"/>
        </p:nvSpPr>
        <p:spPr>
          <a:xfrm>
            <a:off x="0" y="-1"/>
            <a:ext cx="12192000" cy="971551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78212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39105"/>
              <a:gd name="connsiteX1" fmla="*/ 12192000 w 12192000"/>
              <a:gd name="connsiteY1" fmla="*/ 0 h 939105"/>
              <a:gd name="connsiteX2" fmla="*/ 12188864 w 12192000"/>
              <a:gd name="connsiteY2" fmla="*/ 178212 h 939105"/>
              <a:gd name="connsiteX3" fmla="*/ 4653196 w 12192000"/>
              <a:gd name="connsiteY3" fmla="*/ 661466 h 939105"/>
              <a:gd name="connsiteX4" fmla="*/ 0 w 12192000"/>
              <a:gd name="connsiteY4" fmla="*/ 869795 h 939105"/>
              <a:gd name="connsiteX5" fmla="*/ 0 w 12192000"/>
              <a:gd name="connsiteY5" fmla="*/ 0 h 939105"/>
              <a:gd name="connsiteX0" fmla="*/ 0 w 12192000"/>
              <a:gd name="connsiteY0" fmla="*/ 0 h 1069691"/>
              <a:gd name="connsiteX1" fmla="*/ 12192000 w 12192000"/>
              <a:gd name="connsiteY1" fmla="*/ 0 h 1069691"/>
              <a:gd name="connsiteX2" fmla="*/ 12188864 w 12192000"/>
              <a:gd name="connsiteY2" fmla="*/ 178212 h 1069691"/>
              <a:gd name="connsiteX3" fmla="*/ 4653196 w 12192000"/>
              <a:gd name="connsiteY3" fmla="*/ 661466 h 1069691"/>
              <a:gd name="connsiteX4" fmla="*/ 14288 w 12192000"/>
              <a:gd name="connsiteY4" fmla="*/ 1034332 h 1069691"/>
              <a:gd name="connsiteX5" fmla="*/ 0 w 12192000"/>
              <a:gd name="connsiteY5" fmla="*/ 0 h 1069691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8864 w 12192000"/>
              <a:gd name="connsiteY2" fmla="*/ 178212 h 1034332"/>
              <a:gd name="connsiteX3" fmla="*/ 4653196 w 12192000"/>
              <a:gd name="connsiteY3" fmla="*/ 661466 h 1034332"/>
              <a:gd name="connsiteX4" fmla="*/ 14288 w 12192000"/>
              <a:gd name="connsiteY4" fmla="*/ 1034332 h 1034332"/>
              <a:gd name="connsiteX5" fmla="*/ 0 w 1219200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24621 w 12203210"/>
              <a:gd name="connsiteY3" fmla="*/ 555092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14288 w 12203211"/>
              <a:gd name="connsiteY4" fmla="*/ 1034332 h 1034332"/>
              <a:gd name="connsiteX5" fmla="*/ 0 w 12203211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328 w 12203211"/>
              <a:gd name="connsiteY4" fmla="*/ 1034332 h 1034332"/>
              <a:gd name="connsiteX5" fmla="*/ 0 w 12203211"/>
              <a:gd name="connsiteY5" fmla="*/ 0 h 1034332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9193 w 12192000"/>
              <a:gd name="connsiteY2" fmla="*/ 408953 h 1034332"/>
              <a:gd name="connsiteX3" fmla="*/ 4624621 w 12192000"/>
              <a:gd name="connsiteY3" fmla="*/ 555092 h 1034332"/>
              <a:gd name="connsiteX4" fmla="*/ 328 w 12192000"/>
              <a:gd name="connsiteY4" fmla="*/ 1034332 h 1034332"/>
              <a:gd name="connsiteX5" fmla="*/ 0 w 12192000"/>
              <a:gd name="connsiteY5" fmla="*/ 0 h 103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034332">
                <a:moveTo>
                  <a:pt x="0" y="0"/>
                </a:moveTo>
                <a:lnTo>
                  <a:pt x="12192000" y="0"/>
                </a:lnTo>
                <a:cubicBezTo>
                  <a:pt x="12190955" y="59404"/>
                  <a:pt x="12190238" y="349549"/>
                  <a:pt x="12189193" y="408953"/>
                </a:cubicBezTo>
                <a:cubicBezTo>
                  <a:pt x="10358728" y="111505"/>
                  <a:pt x="6621308" y="26517"/>
                  <a:pt x="4624621" y="555092"/>
                </a:cubicBezTo>
                <a:cubicBezTo>
                  <a:pt x="3319309" y="884078"/>
                  <a:pt x="710289" y="1021228"/>
                  <a:pt x="328" y="1034332"/>
                </a:cubicBezTo>
                <a:cubicBezTo>
                  <a:pt x="219" y="689555"/>
                  <a:pt x="109" y="344777"/>
                  <a:pt x="0" y="0"/>
                </a:cubicBezTo>
                <a:close/>
              </a:path>
            </a:pathLst>
          </a:custGeom>
          <a:gradFill>
            <a:gsLst>
              <a:gs pos="54000">
                <a:srgbClr val="B68059">
                  <a:lumMod val="99504"/>
                </a:srgbClr>
              </a:gs>
              <a:gs pos="0">
                <a:srgbClr val="A56940">
                  <a:lumMod val="91000"/>
                  <a:lumOff val="9000"/>
                </a:srgbClr>
              </a:gs>
              <a:gs pos="100000">
                <a:srgbClr val="C3936E">
                  <a:lumMod val="89000"/>
                  <a:lumOff val="11000"/>
                </a:srgbClr>
              </a:gs>
            </a:gsLst>
            <a:lin ang="0" scaled="1"/>
          </a:gradFill>
          <a:ln>
            <a:solidFill>
              <a:srgbClr val="C39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51AC78-E62F-2043-957C-FCA8CE94DCAD}"/>
              </a:ext>
            </a:extLst>
          </p:cNvPr>
          <p:cNvSpPr/>
          <p:nvPr userDrawn="1"/>
        </p:nvSpPr>
        <p:spPr>
          <a:xfrm>
            <a:off x="0" y="0"/>
            <a:ext cx="12192000" cy="833789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915359">
                <a:moveTo>
                  <a:pt x="0" y="0"/>
                </a:moveTo>
                <a:lnTo>
                  <a:pt x="12192000" y="0"/>
                </a:lnTo>
                <a:cubicBezTo>
                  <a:pt x="12190955" y="36551"/>
                  <a:pt x="12189909" y="73103"/>
                  <a:pt x="12188864" y="109654"/>
                </a:cubicBezTo>
                <a:cubicBezTo>
                  <a:pt x="10544137" y="-45263"/>
                  <a:pt x="6635595" y="36911"/>
                  <a:pt x="4638908" y="565486"/>
                </a:cubicBezTo>
                <a:cubicBezTo>
                  <a:pt x="3333596" y="894472"/>
                  <a:pt x="709961" y="980095"/>
                  <a:pt x="0" y="86979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A9CA7"/>
              </a:gs>
              <a:gs pos="64000">
                <a:srgbClr val="8CACB5">
                  <a:tint val="44500"/>
                  <a:satMod val="160000"/>
                </a:srgbClr>
              </a:gs>
              <a:gs pos="100000">
                <a:srgbClr val="8CACB5">
                  <a:tint val="23500"/>
                  <a:satMod val="160000"/>
                </a:srgbClr>
              </a:gs>
            </a:gsLst>
            <a:lin ang="0" scaled="1"/>
          </a:gradFill>
          <a:ln>
            <a:solidFill>
              <a:srgbClr val="8CA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FFEA8A-BBA9-EB43-BA48-CE9A7A14FE8E}"/>
              </a:ext>
            </a:extLst>
          </p:cNvPr>
          <p:cNvCxnSpPr/>
          <p:nvPr userDrawn="1"/>
        </p:nvCxnSpPr>
        <p:spPr>
          <a:xfrm>
            <a:off x="469900" y="6553200"/>
            <a:ext cx="11036300" cy="0"/>
          </a:xfrm>
          <a:prstGeom prst="line">
            <a:avLst/>
          </a:prstGeom>
          <a:ln w="19050">
            <a:solidFill>
              <a:srgbClr val="8C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9716DCE-88C1-CE40-933A-ECDD4D3EF027}"/>
              </a:ext>
            </a:extLst>
          </p:cNvPr>
          <p:cNvSpPr txBox="1"/>
          <p:nvPr userDrawn="1"/>
        </p:nvSpPr>
        <p:spPr>
          <a:xfrm>
            <a:off x="331245" y="93728"/>
            <a:ext cx="4576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36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Materialkunnskap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8D27E0-B81B-0E4D-87B9-708B3EC12892}"/>
              </a:ext>
            </a:extLst>
          </p:cNvPr>
          <p:cNvSpPr txBox="1"/>
          <p:nvPr userDrawn="1"/>
        </p:nvSpPr>
        <p:spPr>
          <a:xfrm>
            <a:off x="10560933" y="6136139"/>
            <a:ext cx="1232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2400" b="1" i="1" dirty="0">
                <a:solidFill>
                  <a:srgbClr val="7A9CA7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NLF.no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5EADF73-C9A1-3D46-994B-20695AF542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5200" y="1353787"/>
            <a:ext cx="5320146" cy="562792"/>
          </a:xfrm>
        </p:spPr>
        <p:txBody>
          <a:bodyPr>
            <a:normAutofit/>
          </a:bodyPr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 dirty="0"/>
              <a:t>Click to edit heading</a:t>
            </a:r>
            <a:endParaRPr lang="en-NO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CB9440F-C2B8-9C4D-ABC8-195884607E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5854" y="2054345"/>
            <a:ext cx="5320146" cy="417436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Click to edit body</a:t>
            </a:r>
          </a:p>
        </p:txBody>
      </p:sp>
    </p:spTree>
    <p:extLst>
      <p:ext uri="{BB962C8B-B14F-4D97-AF65-F5344CB8AC3E}">
        <p14:creationId xmlns:p14="http://schemas.microsoft.com/office/powerpoint/2010/main" val="42926584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resentasjon - standard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144EA4-8749-B643-852C-CDAF1EAFE4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750098" y="40867"/>
            <a:ext cx="3313729" cy="6817133"/>
          </a:xfrm>
          <a:prstGeom prst="rect">
            <a:avLst/>
          </a:prstGeom>
        </p:spPr>
      </p:pic>
      <p:sp>
        <p:nvSpPr>
          <p:cNvPr id="15" name="Rectangle 9">
            <a:extLst>
              <a:ext uri="{FF2B5EF4-FFF2-40B4-BE49-F238E27FC236}">
                <a16:creationId xmlns:a16="http://schemas.microsoft.com/office/drawing/2014/main" id="{83534A45-C9B9-D74B-8DEF-E0C29FB62F40}"/>
              </a:ext>
            </a:extLst>
          </p:cNvPr>
          <p:cNvSpPr/>
          <p:nvPr userDrawn="1"/>
        </p:nvSpPr>
        <p:spPr>
          <a:xfrm>
            <a:off x="0" y="-1"/>
            <a:ext cx="12192000" cy="971551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78212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39105"/>
              <a:gd name="connsiteX1" fmla="*/ 12192000 w 12192000"/>
              <a:gd name="connsiteY1" fmla="*/ 0 h 939105"/>
              <a:gd name="connsiteX2" fmla="*/ 12188864 w 12192000"/>
              <a:gd name="connsiteY2" fmla="*/ 178212 h 939105"/>
              <a:gd name="connsiteX3" fmla="*/ 4653196 w 12192000"/>
              <a:gd name="connsiteY3" fmla="*/ 661466 h 939105"/>
              <a:gd name="connsiteX4" fmla="*/ 0 w 12192000"/>
              <a:gd name="connsiteY4" fmla="*/ 869795 h 939105"/>
              <a:gd name="connsiteX5" fmla="*/ 0 w 12192000"/>
              <a:gd name="connsiteY5" fmla="*/ 0 h 939105"/>
              <a:gd name="connsiteX0" fmla="*/ 0 w 12192000"/>
              <a:gd name="connsiteY0" fmla="*/ 0 h 1069691"/>
              <a:gd name="connsiteX1" fmla="*/ 12192000 w 12192000"/>
              <a:gd name="connsiteY1" fmla="*/ 0 h 1069691"/>
              <a:gd name="connsiteX2" fmla="*/ 12188864 w 12192000"/>
              <a:gd name="connsiteY2" fmla="*/ 178212 h 1069691"/>
              <a:gd name="connsiteX3" fmla="*/ 4653196 w 12192000"/>
              <a:gd name="connsiteY3" fmla="*/ 661466 h 1069691"/>
              <a:gd name="connsiteX4" fmla="*/ 14288 w 12192000"/>
              <a:gd name="connsiteY4" fmla="*/ 1034332 h 1069691"/>
              <a:gd name="connsiteX5" fmla="*/ 0 w 12192000"/>
              <a:gd name="connsiteY5" fmla="*/ 0 h 1069691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8864 w 12192000"/>
              <a:gd name="connsiteY2" fmla="*/ 178212 h 1034332"/>
              <a:gd name="connsiteX3" fmla="*/ 4653196 w 12192000"/>
              <a:gd name="connsiteY3" fmla="*/ 661466 h 1034332"/>
              <a:gd name="connsiteX4" fmla="*/ 14288 w 12192000"/>
              <a:gd name="connsiteY4" fmla="*/ 1034332 h 1034332"/>
              <a:gd name="connsiteX5" fmla="*/ 0 w 1219200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24621 w 12203210"/>
              <a:gd name="connsiteY3" fmla="*/ 555092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14288 w 12203211"/>
              <a:gd name="connsiteY4" fmla="*/ 1034332 h 1034332"/>
              <a:gd name="connsiteX5" fmla="*/ 0 w 12203211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328 w 12203211"/>
              <a:gd name="connsiteY4" fmla="*/ 1034332 h 1034332"/>
              <a:gd name="connsiteX5" fmla="*/ 0 w 12203211"/>
              <a:gd name="connsiteY5" fmla="*/ 0 h 1034332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9193 w 12192000"/>
              <a:gd name="connsiteY2" fmla="*/ 408953 h 1034332"/>
              <a:gd name="connsiteX3" fmla="*/ 4624621 w 12192000"/>
              <a:gd name="connsiteY3" fmla="*/ 555092 h 1034332"/>
              <a:gd name="connsiteX4" fmla="*/ 328 w 12192000"/>
              <a:gd name="connsiteY4" fmla="*/ 1034332 h 1034332"/>
              <a:gd name="connsiteX5" fmla="*/ 0 w 12192000"/>
              <a:gd name="connsiteY5" fmla="*/ 0 h 103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034332">
                <a:moveTo>
                  <a:pt x="0" y="0"/>
                </a:moveTo>
                <a:lnTo>
                  <a:pt x="12192000" y="0"/>
                </a:lnTo>
                <a:cubicBezTo>
                  <a:pt x="12190955" y="59404"/>
                  <a:pt x="12190238" y="349549"/>
                  <a:pt x="12189193" y="408953"/>
                </a:cubicBezTo>
                <a:cubicBezTo>
                  <a:pt x="10358728" y="111505"/>
                  <a:pt x="6621308" y="26517"/>
                  <a:pt x="4624621" y="555092"/>
                </a:cubicBezTo>
                <a:cubicBezTo>
                  <a:pt x="3319309" y="884078"/>
                  <a:pt x="710289" y="1021228"/>
                  <a:pt x="328" y="1034332"/>
                </a:cubicBezTo>
                <a:cubicBezTo>
                  <a:pt x="219" y="689555"/>
                  <a:pt x="109" y="344777"/>
                  <a:pt x="0" y="0"/>
                </a:cubicBezTo>
                <a:close/>
              </a:path>
            </a:pathLst>
          </a:custGeom>
          <a:gradFill>
            <a:gsLst>
              <a:gs pos="54000">
                <a:srgbClr val="B68059">
                  <a:lumMod val="99504"/>
                </a:srgbClr>
              </a:gs>
              <a:gs pos="0">
                <a:srgbClr val="A56940">
                  <a:lumMod val="91000"/>
                  <a:lumOff val="9000"/>
                </a:srgbClr>
              </a:gs>
              <a:gs pos="100000">
                <a:srgbClr val="C3936E">
                  <a:lumMod val="89000"/>
                  <a:lumOff val="11000"/>
                </a:srgbClr>
              </a:gs>
            </a:gsLst>
            <a:lin ang="0" scaled="1"/>
          </a:gradFill>
          <a:ln>
            <a:solidFill>
              <a:srgbClr val="C39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51AC78-E62F-2043-957C-FCA8CE94DCAD}"/>
              </a:ext>
            </a:extLst>
          </p:cNvPr>
          <p:cNvSpPr/>
          <p:nvPr userDrawn="1"/>
        </p:nvSpPr>
        <p:spPr>
          <a:xfrm>
            <a:off x="0" y="0"/>
            <a:ext cx="12192000" cy="833789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915359">
                <a:moveTo>
                  <a:pt x="0" y="0"/>
                </a:moveTo>
                <a:lnTo>
                  <a:pt x="12192000" y="0"/>
                </a:lnTo>
                <a:cubicBezTo>
                  <a:pt x="12190955" y="36551"/>
                  <a:pt x="12189909" y="73103"/>
                  <a:pt x="12188864" y="109654"/>
                </a:cubicBezTo>
                <a:cubicBezTo>
                  <a:pt x="10544137" y="-45263"/>
                  <a:pt x="6635595" y="36911"/>
                  <a:pt x="4638908" y="565486"/>
                </a:cubicBezTo>
                <a:cubicBezTo>
                  <a:pt x="3333596" y="894472"/>
                  <a:pt x="709961" y="980095"/>
                  <a:pt x="0" y="86979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A9CA7"/>
              </a:gs>
              <a:gs pos="64000">
                <a:srgbClr val="8CACB5">
                  <a:tint val="44500"/>
                  <a:satMod val="160000"/>
                </a:srgbClr>
              </a:gs>
              <a:gs pos="100000">
                <a:srgbClr val="8CACB5">
                  <a:tint val="23500"/>
                  <a:satMod val="160000"/>
                </a:srgbClr>
              </a:gs>
            </a:gsLst>
            <a:lin ang="0" scaled="1"/>
          </a:gradFill>
          <a:ln>
            <a:solidFill>
              <a:srgbClr val="8CA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FFEA8A-BBA9-EB43-BA48-CE9A7A14FE8E}"/>
              </a:ext>
            </a:extLst>
          </p:cNvPr>
          <p:cNvCxnSpPr>
            <a:cxnSpLocks/>
          </p:cNvCxnSpPr>
          <p:nvPr userDrawn="1"/>
        </p:nvCxnSpPr>
        <p:spPr>
          <a:xfrm>
            <a:off x="469900" y="6553200"/>
            <a:ext cx="7135232" cy="0"/>
          </a:xfrm>
          <a:prstGeom prst="line">
            <a:avLst/>
          </a:prstGeom>
          <a:ln w="19050">
            <a:solidFill>
              <a:srgbClr val="8C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9716DCE-88C1-CE40-933A-ECDD4D3EF027}"/>
              </a:ext>
            </a:extLst>
          </p:cNvPr>
          <p:cNvSpPr txBox="1"/>
          <p:nvPr userDrawn="1"/>
        </p:nvSpPr>
        <p:spPr>
          <a:xfrm>
            <a:off x="331245" y="93728"/>
            <a:ext cx="4576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36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Materialkunnskap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8D27E0-B81B-0E4D-87B9-708B3EC12892}"/>
              </a:ext>
            </a:extLst>
          </p:cNvPr>
          <p:cNvSpPr txBox="1"/>
          <p:nvPr userDrawn="1"/>
        </p:nvSpPr>
        <p:spPr>
          <a:xfrm>
            <a:off x="10560933" y="6136139"/>
            <a:ext cx="1232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2400" b="1" i="1" dirty="0">
                <a:solidFill>
                  <a:srgbClr val="7A9CA7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NLF.no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5EADF73-C9A1-3D46-994B-20695AF542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5200" y="1353787"/>
            <a:ext cx="6383883" cy="584776"/>
          </a:xfrm>
        </p:spPr>
        <p:txBody>
          <a:bodyPr>
            <a:normAutofit/>
          </a:bodyPr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 dirty="0"/>
              <a:t>Click to edit heading</a:t>
            </a:r>
            <a:endParaRPr lang="en-NO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CB9440F-C2B8-9C4D-ABC8-195884607E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5854" y="2054345"/>
            <a:ext cx="6383229" cy="400076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Click to edit body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03170C6-2C4C-E849-A10A-D35915B1D513}"/>
              </a:ext>
            </a:extLst>
          </p:cNvPr>
          <p:cNvCxnSpPr>
            <a:cxnSpLocks/>
          </p:cNvCxnSpPr>
          <p:nvPr userDrawn="1"/>
        </p:nvCxnSpPr>
        <p:spPr>
          <a:xfrm>
            <a:off x="7750098" y="6553200"/>
            <a:ext cx="226369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8529AB8-8F9B-F843-8587-70F73CDF5E2C}"/>
              </a:ext>
            </a:extLst>
          </p:cNvPr>
          <p:cNvCxnSpPr>
            <a:cxnSpLocks/>
          </p:cNvCxnSpPr>
          <p:nvPr userDrawn="1"/>
        </p:nvCxnSpPr>
        <p:spPr>
          <a:xfrm>
            <a:off x="10181063" y="6553200"/>
            <a:ext cx="1325137" cy="0"/>
          </a:xfrm>
          <a:prstGeom prst="line">
            <a:avLst/>
          </a:prstGeom>
          <a:ln w="19050">
            <a:solidFill>
              <a:srgbClr val="8C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982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resentasjon - standard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117610-8515-DB45-A9FF-791B60087E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250042"/>
            <a:ext cx="12192000" cy="6607958"/>
          </a:xfrm>
          <a:prstGeom prst="rect">
            <a:avLst/>
          </a:prstGeom>
        </p:spPr>
      </p:pic>
      <p:sp>
        <p:nvSpPr>
          <p:cNvPr id="15" name="Rectangle 9">
            <a:extLst>
              <a:ext uri="{FF2B5EF4-FFF2-40B4-BE49-F238E27FC236}">
                <a16:creationId xmlns:a16="http://schemas.microsoft.com/office/drawing/2014/main" id="{83534A45-C9B9-D74B-8DEF-E0C29FB62F40}"/>
              </a:ext>
            </a:extLst>
          </p:cNvPr>
          <p:cNvSpPr/>
          <p:nvPr userDrawn="1"/>
        </p:nvSpPr>
        <p:spPr>
          <a:xfrm>
            <a:off x="0" y="-1"/>
            <a:ext cx="12192000" cy="971551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78212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39105"/>
              <a:gd name="connsiteX1" fmla="*/ 12192000 w 12192000"/>
              <a:gd name="connsiteY1" fmla="*/ 0 h 939105"/>
              <a:gd name="connsiteX2" fmla="*/ 12188864 w 12192000"/>
              <a:gd name="connsiteY2" fmla="*/ 178212 h 939105"/>
              <a:gd name="connsiteX3" fmla="*/ 4653196 w 12192000"/>
              <a:gd name="connsiteY3" fmla="*/ 661466 h 939105"/>
              <a:gd name="connsiteX4" fmla="*/ 0 w 12192000"/>
              <a:gd name="connsiteY4" fmla="*/ 869795 h 939105"/>
              <a:gd name="connsiteX5" fmla="*/ 0 w 12192000"/>
              <a:gd name="connsiteY5" fmla="*/ 0 h 939105"/>
              <a:gd name="connsiteX0" fmla="*/ 0 w 12192000"/>
              <a:gd name="connsiteY0" fmla="*/ 0 h 1069691"/>
              <a:gd name="connsiteX1" fmla="*/ 12192000 w 12192000"/>
              <a:gd name="connsiteY1" fmla="*/ 0 h 1069691"/>
              <a:gd name="connsiteX2" fmla="*/ 12188864 w 12192000"/>
              <a:gd name="connsiteY2" fmla="*/ 178212 h 1069691"/>
              <a:gd name="connsiteX3" fmla="*/ 4653196 w 12192000"/>
              <a:gd name="connsiteY3" fmla="*/ 661466 h 1069691"/>
              <a:gd name="connsiteX4" fmla="*/ 14288 w 12192000"/>
              <a:gd name="connsiteY4" fmla="*/ 1034332 h 1069691"/>
              <a:gd name="connsiteX5" fmla="*/ 0 w 12192000"/>
              <a:gd name="connsiteY5" fmla="*/ 0 h 1069691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8864 w 12192000"/>
              <a:gd name="connsiteY2" fmla="*/ 178212 h 1034332"/>
              <a:gd name="connsiteX3" fmla="*/ 4653196 w 12192000"/>
              <a:gd name="connsiteY3" fmla="*/ 661466 h 1034332"/>
              <a:gd name="connsiteX4" fmla="*/ 14288 w 12192000"/>
              <a:gd name="connsiteY4" fmla="*/ 1034332 h 1034332"/>
              <a:gd name="connsiteX5" fmla="*/ 0 w 1219200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24621 w 12203210"/>
              <a:gd name="connsiteY3" fmla="*/ 555092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14288 w 12203211"/>
              <a:gd name="connsiteY4" fmla="*/ 1034332 h 1034332"/>
              <a:gd name="connsiteX5" fmla="*/ 0 w 12203211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328 w 12203211"/>
              <a:gd name="connsiteY4" fmla="*/ 1034332 h 1034332"/>
              <a:gd name="connsiteX5" fmla="*/ 0 w 12203211"/>
              <a:gd name="connsiteY5" fmla="*/ 0 h 1034332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9193 w 12192000"/>
              <a:gd name="connsiteY2" fmla="*/ 408953 h 1034332"/>
              <a:gd name="connsiteX3" fmla="*/ 4624621 w 12192000"/>
              <a:gd name="connsiteY3" fmla="*/ 555092 h 1034332"/>
              <a:gd name="connsiteX4" fmla="*/ 328 w 12192000"/>
              <a:gd name="connsiteY4" fmla="*/ 1034332 h 1034332"/>
              <a:gd name="connsiteX5" fmla="*/ 0 w 12192000"/>
              <a:gd name="connsiteY5" fmla="*/ 0 h 103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034332">
                <a:moveTo>
                  <a:pt x="0" y="0"/>
                </a:moveTo>
                <a:lnTo>
                  <a:pt x="12192000" y="0"/>
                </a:lnTo>
                <a:cubicBezTo>
                  <a:pt x="12190955" y="59404"/>
                  <a:pt x="12190238" y="349549"/>
                  <a:pt x="12189193" y="408953"/>
                </a:cubicBezTo>
                <a:cubicBezTo>
                  <a:pt x="10358728" y="111505"/>
                  <a:pt x="6621308" y="26517"/>
                  <a:pt x="4624621" y="555092"/>
                </a:cubicBezTo>
                <a:cubicBezTo>
                  <a:pt x="3319309" y="884078"/>
                  <a:pt x="710289" y="1021228"/>
                  <a:pt x="328" y="1034332"/>
                </a:cubicBezTo>
                <a:cubicBezTo>
                  <a:pt x="219" y="689555"/>
                  <a:pt x="109" y="344777"/>
                  <a:pt x="0" y="0"/>
                </a:cubicBezTo>
                <a:close/>
              </a:path>
            </a:pathLst>
          </a:custGeom>
          <a:gradFill>
            <a:gsLst>
              <a:gs pos="54000">
                <a:srgbClr val="B68059">
                  <a:lumMod val="99504"/>
                </a:srgbClr>
              </a:gs>
              <a:gs pos="0">
                <a:srgbClr val="A56940">
                  <a:lumMod val="91000"/>
                  <a:lumOff val="9000"/>
                </a:srgbClr>
              </a:gs>
              <a:gs pos="100000">
                <a:srgbClr val="C3936E">
                  <a:lumMod val="89000"/>
                  <a:lumOff val="11000"/>
                </a:srgbClr>
              </a:gs>
            </a:gsLst>
            <a:lin ang="0" scaled="1"/>
          </a:gradFill>
          <a:ln>
            <a:solidFill>
              <a:srgbClr val="C39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51AC78-E62F-2043-957C-FCA8CE94DCAD}"/>
              </a:ext>
            </a:extLst>
          </p:cNvPr>
          <p:cNvSpPr/>
          <p:nvPr userDrawn="1"/>
        </p:nvSpPr>
        <p:spPr>
          <a:xfrm>
            <a:off x="0" y="0"/>
            <a:ext cx="12192000" cy="833789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915359">
                <a:moveTo>
                  <a:pt x="0" y="0"/>
                </a:moveTo>
                <a:lnTo>
                  <a:pt x="12192000" y="0"/>
                </a:lnTo>
                <a:cubicBezTo>
                  <a:pt x="12190955" y="36551"/>
                  <a:pt x="12189909" y="73103"/>
                  <a:pt x="12188864" y="109654"/>
                </a:cubicBezTo>
                <a:cubicBezTo>
                  <a:pt x="10544137" y="-45263"/>
                  <a:pt x="6635595" y="36911"/>
                  <a:pt x="4638908" y="565486"/>
                </a:cubicBezTo>
                <a:cubicBezTo>
                  <a:pt x="3333596" y="894472"/>
                  <a:pt x="709961" y="980095"/>
                  <a:pt x="0" y="86979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A9CA7"/>
              </a:gs>
              <a:gs pos="64000">
                <a:srgbClr val="8CACB5">
                  <a:tint val="44500"/>
                  <a:satMod val="160000"/>
                </a:srgbClr>
              </a:gs>
              <a:gs pos="100000">
                <a:srgbClr val="8CACB5">
                  <a:tint val="23500"/>
                  <a:satMod val="160000"/>
                </a:srgbClr>
              </a:gs>
            </a:gsLst>
            <a:lin ang="0" scaled="1"/>
          </a:gradFill>
          <a:ln>
            <a:solidFill>
              <a:srgbClr val="8CA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716DCE-88C1-CE40-933A-ECDD4D3EF027}"/>
              </a:ext>
            </a:extLst>
          </p:cNvPr>
          <p:cNvSpPr txBox="1"/>
          <p:nvPr userDrawn="1"/>
        </p:nvSpPr>
        <p:spPr>
          <a:xfrm>
            <a:off x="331245" y="93728"/>
            <a:ext cx="4576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36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Materialkunnskap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5EADF73-C9A1-3D46-994B-20695AF542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5200" y="1353787"/>
            <a:ext cx="9388800" cy="584776"/>
          </a:xfrm>
        </p:spPr>
        <p:txBody>
          <a:bodyPr>
            <a:normAutofit/>
          </a:bodyPr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 dirty="0"/>
              <a:t>Click to edit heading</a:t>
            </a:r>
            <a:endParaRPr lang="en-NO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CB9440F-C2B8-9C4D-ABC8-195884607E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5854" y="2054345"/>
            <a:ext cx="9388800" cy="197202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Click to edit body</a:t>
            </a:r>
          </a:p>
        </p:txBody>
      </p:sp>
    </p:spTree>
    <p:extLst>
      <p:ext uri="{BB962C8B-B14F-4D97-AF65-F5344CB8AC3E}">
        <p14:creationId xmlns:p14="http://schemas.microsoft.com/office/powerpoint/2010/main" val="15764843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resentasjon - standard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B998E8-EE82-1849-B1FF-DE86745AC7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32764"/>
            <a:ext cx="12192000" cy="6830697"/>
          </a:xfrm>
          <a:prstGeom prst="rect">
            <a:avLst/>
          </a:prstGeom>
        </p:spPr>
      </p:pic>
      <p:sp>
        <p:nvSpPr>
          <p:cNvPr id="15" name="Rectangle 9">
            <a:extLst>
              <a:ext uri="{FF2B5EF4-FFF2-40B4-BE49-F238E27FC236}">
                <a16:creationId xmlns:a16="http://schemas.microsoft.com/office/drawing/2014/main" id="{83534A45-C9B9-D74B-8DEF-E0C29FB62F40}"/>
              </a:ext>
            </a:extLst>
          </p:cNvPr>
          <p:cNvSpPr/>
          <p:nvPr userDrawn="1"/>
        </p:nvSpPr>
        <p:spPr>
          <a:xfrm>
            <a:off x="0" y="-1"/>
            <a:ext cx="12192000" cy="971551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78212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39105"/>
              <a:gd name="connsiteX1" fmla="*/ 12192000 w 12192000"/>
              <a:gd name="connsiteY1" fmla="*/ 0 h 939105"/>
              <a:gd name="connsiteX2" fmla="*/ 12188864 w 12192000"/>
              <a:gd name="connsiteY2" fmla="*/ 178212 h 939105"/>
              <a:gd name="connsiteX3" fmla="*/ 4653196 w 12192000"/>
              <a:gd name="connsiteY3" fmla="*/ 661466 h 939105"/>
              <a:gd name="connsiteX4" fmla="*/ 0 w 12192000"/>
              <a:gd name="connsiteY4" fmla="*/ 869795 h 939105"/>
              <a:gd name="connsiteX5" fmla="*/ 0 w 12192000"/>
              <a:gd name="connsiteY5" fmla="*/ 0 h 939105"/>
              <a:gd name="connsiteX0" fmla="*/ 0 w 12192000"/>
              <a:gd name="connsiteY0" fmla="*/ 0 h 1069691"/>
              <a:gd name="connsiteX1" fmla="*/ 12192000 w 12192000"/>
              <a:gd name="connsiteY1" fmla="*/ 0 h 1069691"/>
              <a:gd name="connsiteX2" fmla="*/ 12188864 w 12192000"/>
              <a:gd name="connsiteY2" fmla="*/ 178212 h 1069691"/>
              <a:gd name="connsiteX3" fmla="*/ 4653196 w 12192000"/>
              <a:gd name="connsiteY3" fmla="*/ 661466 h 1069691"/>
              <a:gd name="connsiteX4" fmla="*/ 14288 w 12192000"/>
              <a:gd name="connsiteY4" fmla="*/ 1034332 h 1069691"/>
              <a:gd name="connsiteX5" fmla="*/ 0 w 12192000"/>
              <a:gd name="connsiteY5" fmla="*/ 0 h 1069691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8864 w 12192000"/>
              <a:gd name="connsiteY2" fmla="*/ 178212 h 1034332"/>
              <a:gd name="connsiteX3" fmla="*/ 4653196 w 12192000"/>
              <a:gd name="connsiteY3" fmla="*/ 661466 h 1034332"/>
              <a:gd name="connsiteX4" fmla="*/ 14288 w 12192000"/>
              <a:gd name="connsiteY4" fmla="*/ 1034332 h 1034332"/>
              <a:gd name="connsiteX5" fmla="*/ 0 w 1219200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24621 w 12203210"/>
              <a:gd name="connsiteY3" fmla="*/ 555092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14288 w 12203211"/>
              <a:gd name="connsiteY4" fmla="*/ 1034332 h 1034332"/>
              <a:gd name="connsiteX5" fmla="*/ 0 w 12203211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328 w 12203211"/>
              <a:gd name="connsiteY4" fmla="*/ 1034332 h 1034332"/>
              <a:gd name="connsiteX5" fmla="*/ 0 w 12203211"/>
              <a:gd name="connsiteY5" fmla="*/ 0 h 1034332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9193 w 12192000"/>
              <a:gd name="connsiteY2" fmla="*/ 408953 h 1034332"/>
              <a:gd name="connsiteX3" fmla="*/ 4624621 w 12192000"/>
              <a:gd name="connsiteY3" fmla="*/ 555092 h 1034332"/>
              <a:gd name="connsiteX4" fmla="*/ 328 w 12192000"/>
              <a:gd name="connsiteY4" fmla="*/ 1034332 h 1034332"/>
              <a:gd name="connsiteX5" fmla="*/ 0 w 12192000"/>
              <a:gd name="connsiteY5" fmla="*/ 0 h 103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034332">
                <a:moveTo>
                  <a:pt x="0" y="0"/>
                </a:moveTo>
                <a:lnTo>
                  <a:pt x="12192000" y="0"/>
                </a:lnTo>
                <a:cubicBezTo>
                  <a:pt x="12190955" y="59404"/>
                  <a:pt x="12190238" y="349549"/>
                  <a:pt x="12189193" y="408953"/>
                </a:cubicBezTo>
                <a:cubicBezTo>
                  <a:pt x="10358728" y="111505"/>
                  <a:pt x="6621308" y="26517"/>
                  <a:pt x="4624621" y="555092"/>
                </a:cubicBezTo>
                <a:cubicBezTo>
                  <a:pt x="3319309" y="884078"/>
                  <a:pt x="710289" y="1021228"/>
                  <a:pt x="328" y="1034332"/>
                </a:cubicBezTo>
                <a:cubicBezTo>
                  <a:pt x="219" y="689555"/>
                  <a:pt x="109" y="344777"/>
                  <a:pt x="0" y="0"/>
                </a:cubicBezTo>
                <a:close/>
              </a:path>
            </a:pathLst>
          </a:custGeom>
          <a:gradFill>
            <a:gsLst>
              <a:gs pos="54000">
                <a:srgbClr val="B68059">
                  <a:lumMod val="99504"/>
                </a:srgbClr>
              </a:gs>
              <a:gs pos="0">
                <a:srgbClr val="A56940">
                  <a:lumMod val="91000"/>
                  <a:lumOff val="9000"/>
                </a:srgbClr>
              </a:gs>
              <a:gs pos="100000">
                <a:srgbClr val="C3936E">
                  <a:lumMod val="89000"/>
                  <a:lumOff val="11000"/>
                </a:srgbClr>
              </a:gs>
            </a:gsLst>
            <a:lin ang="0" scaled="1"/>
          </a:gradFill>
          <a:ln>
            <a:solidFill>
              <a:srgbClr val="C39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51AC78-E62F-2043-957C-FCA8CE94DCAD}"/>
              </a:ext>
            </a:extLst>
          </p:cNvPr>
          <p:cNvSpPr/>
          <p:nvPr userDrawn="1"/>
        </p:nvSpPr>
        <p:spPr>
          <a:xfrm>
            <a:off x="0" y="0"/>
            <a:ext cx="12192000" cy="833789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915359">
                <a:moveTo>
                  <a:pt x="0" y="0"/>
                </a:moveTo>
                <a:lnTo>
                  <a:pt x="12192000" y="0"/>
                </a:lnTo>
                <a:cubicBezTo>
                  <a:pt x="12190955" y="36551"/>
                  <a:pt x="12189909" y="73103"/>
                  <a:pt x="12188864" y="109654"/>
                </a:cubicBezTo>
                <a:cubicBezTo>
                  <a:pt x="10544137" y="-45263"/>
                  <a:pt x="6635595" y="36911"/>
                  <a:pt x="4638908" y="565486"/>
                </a:cubicBezTo>
                <a:cubicBezTo>
                  <a:pt x="3333596" y="894472"/>
                  <a:pt x="709961" y="980095"/>
                  <a:pt x="0" y="86979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A9CA7"/>
              </a:gs>
              <a:gs pos="64000">
                <a:srgbClr val="8CACB5">
                  <a:tint val="44500"/>
                  <a:satMod val="160000"/>
                </a:srgbClr>
              </a:gs>
              <a:gs pos="100000">
                <a:srgbClr val="8CACB5">
                  <a:tint val="23500"/>
                  <a:satMod val="160000"/>
                </a:srgbClr>
              </a:gs>
            </a:gsLst>
            <a:lin ang="0" scaled="1"/>
          </a:gradFill>
          <a:ln>
            <a:solidFill>
              <a:srgbClr val="8CA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FFEA8A-BBA9-EB43-BA48-CE9A7A14FE8E}"/>
              </a:ext>
            </a:extLst>
          </p:cNvPr>
          <p:cNvCxnSpPr>
            <a:cxnSpLocks/>
          </p:cNvCxnSpPr>
          <p:nvPr userDrawn="1"/>
        </p:nvCxnSpPr>
        <p:spPr>
          <a:xfrm>
            <a:off x="9132849" y="6553200"/>
            <a:ext cx="237335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9716DCE-88C1-CE40-933A-ECDD4D3EF027}"/>
              </a:ext>
            </a:extLst>
          </p:cNvPr>
          <p:cNvSpPr txBox="1"/>
          <p:nvPr userDrawn="1"/>
        </p:nvSpPr>
        <p:spPr>
          <a:xfrm>
            <a:off x="331245" y="93728"/>
            <a:ext cx="4576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36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Materialkunnskap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8D27E0-B81B-0E4D-87B9-708B3EC12892}"/>
              </a:ext>
            </a:extLst>
          </p:cNvPr>
          <p:cNvSpPr txBox="1"/>
          <p:nvPr userDrawn="1"/>
        </p:nvSpPr>
        <p:spPr>
          <a:xfrm>
            <a:off x="10560933" y="6136139"/>
            <a:ext cx="1232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24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NLF.no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5EADF73-C9A1-3D46-994B-20695AF542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5200" y="1353787"/>
            <a:ext cx="9388800" cy="584776"/>
          </a:xfrm>
        </p:spPr>
        <p:txBody>
          <a:bodyPr>
            <a:normAutofit/>
          </a:bodyPr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 dirty="0"/>
              <a:t>Click to edit heading</a:t>
            </a:r>
            <a:endParaRPr lang="en-NO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CB9440F-C2B8-9C4D-ABC8-195884607E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5854" y="2054345"/>
            <a:ext cx="9388800" cy="197202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Click to edit body</a:t>
            </a:r>
          </a:p>
        </p:txBody>
      </p:sp>
    </p:spTree>
    <p:extLst>
      <p:ext uri="{BB962C8B-B14F-4D97-AF65-F5344CB8AC3E}">
        <p14:creationId xmlns:p14="http://schemas.microsoft.com/office/powerpoint/2010/main" val="5726254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asjon - standard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9">
            <a:extLst>
              <a:ext uri="{FF2B5EF4-FFF2-40B4-BE49-F238E27FC236}">
                <a16:creationId xmlns:a16="http://schemas.microsoft.com/office/drawing/2014/main" id="{83534A45-C9B9-D74B-8DEF-E0C29FB62F40}"/>
              </a:ext>
            </a:extLst>
          </p:cNvPr>
          <p:cNvSpPr/>
          <p:nvPr userDrawn="1"/>
        </p:nvSpPr>
        <p:spPr>
          <a:xfrm>
            <a:off x="0" y="-1"/>
            <a:ext cx="12192000" cy="971551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78212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39105"/>
              <a:gd name="connsiteX1" fmla="*/ 12192000 w 12192000"/>
              <a:gd name="connsiteY1" fmla="*/ 0 h 939105"/>
              <a:gd name="connsiteX2" fmla="*/ 12188864 w 12192000"/>
              <a:gd name="connsiteY2" fmla="*/ 178212 h 939105"/>
              <a:gd name="connsiteX3" fmla="*/ 4653196 w 12192000"/>
              <a:gd name="connsiteY3" fmla="*/ 661466 h 939105"/>
              <a:gd name="connsiteX4" fmla="*/ 0 w 12192000"/>
              <a:gd name="connsiteY4" fmla="*/ 869795 h 939105"/>
              <a:gd name="connsiteX5" fmla="*/ 0 w 12192000"/>
              <a:gd name="connsiteY5" fmla="*/ 0 h 939105"/>
              <a:gd name="connsiteX0" fmla="*/ 0 w 12192000"/>
              <a:gd name="connsiteY0" fmla="*/ 0 h 1069691"/>
              <a:gd name="connsiteX1" fmla="*/ 12192000 w 12192000"/>
              <a:gd name="connsiteY1" fmla="*/ 0 h 1069691"/>
              <a:gd name="connsiteX2" fmla="*/ 12188864 w 12192000"/>
              <a:gd name="connsiteY2" fmla="*/ 178212 h 1069691"/>
              <a:gd name="connsiteX3" fmla="*/ 4653196 w 12192000"/>
              <a:gd name="connsiteY3" fmla="*/ 661466 h 1069691"/>
              <a:gd name="connsiteX4" fmla="*/ 14288 w 12192000"/>
              <a:gd name="connsiteY4" fmla="*/ 1034332 h 1069691"/>
              <a:gd name="connsiteX5" fmla="*/ 0 w 12192000"/>
              <a:gd name="connsiteY5" fmla="*/ 0 h 1069691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8864 w 12192000"/>
              <a:gd name="connsiteY2" fmla="*/ 178212 h 1034332"/>
              <a:gd name="connsiteX3" fmla="*/ 4653196 w 12192000"/>
              <a:gd name="connsiteY3" fmla="*/ 661466 h 1034332"/>
              <a:gd name="connsiteX4" fmla="*/ 14288 w 12192000"/>
              <a:gd name="connsiteY4" fmla="*/ 1034332 h 1034332"/>
              <a:gd name="connsiteX5" fmla="*/ 0 w 1219200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24621 w 12203210"/>
              <a:gd name="connsiteY3" fmla="*/ 555092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14288 w 12203211"/>
              <a:gd name="connsiteY4" fmla="*/ 1034332 h 1034332"/>
              <a:gd name="connsiteX5" fmla="*/ 0 w 12203211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328 w 12203211"/>
              <a:gd name="connsiteY4" fmla="*/ 1034332 h 1034332"/>
              <a:gd name="connsiteX5" fmla="*/ 0 w 12203211"/>
              <a:gd name="connsiteY5" fmla="*/ 0 h 1034332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9193 w 12192000"/>
              <a:gd name="connsiteY2" fmla="*/ 408953 h 1034332"/>
              <a:gd name="connsiteX3" fmla="*/ 4624621 w 12192000"/>
              <a:gd name="connsiteY3" fmla="*/ 555092 h 1034332"/>
              <a:gd name="connsiteX4" fmla="*/ 328 w 12192000"/>
              <a:gd name="connsiteY4" fmla="*/ 1034332 h 1034332"/>
              <a:gd name="connsiteX5" fmla="*/ 0 w 12192000"/>
              <a:gd name="connsiteY5" fmla="*/ 0 h 103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034332">
                <a:moveTo>
                  <a:pt x="0" y="0"/>
                </a:moveTo>
                <a:lnTo>
                  <a:pt x="12192000" y="0"/>
                </a:lnTo>
                <a:cubicBezTo>
                  <a:pt x="12190955" y="59404"/>
                  <a:pt x="12190238" y="349549"/>
                  <a:pt x="12189193" y="408953"/>
                </a:cubicBezTo>
                <a:cubicBezTo>
                  <a:pt x="10358728" y="111505"/>
                  <a:pt x="6621308" y="26517"/>
                  <a:pt x="4624621" y="555092"/>
                </a:cubicBezTo>
                <a:cubicBezTo>
                  <a:pt x="3319309" y="884078"/>
                  <a:pt x="710289" y="1021228"/>
                  <a:pt x="328" y="1034332"/>
                </a:cubicBezTo>
                <a:cubicBezTo>
                  <a:pt x="219" y="689555"/>
                  <a:pt x="109" y="344777"/>
                  <a:pt x="0" y="0"/>
                </a:cubicBezTo>
                <a:close/>
              </a:path>
            </a:pathLst>
          </a:custGeom>
          <a:gradFill>
            <a:gsLst>
              <a:gs pos="54000">
                <a:srgbClr val="B68059">
                  <a:lumMod val="99504"/>
                </a:srgbClr>
              </a:gs>
              <a:gs pos="0">
                <a:srgbClr val="A56940">
                  <a:lumMod val="91000"/>
                  <a:lumOff val="9000"/>
                </a:srgbClr>
              </a:gs>
              <a:gs pos="100000">
                <a:srgbClr val="C3936E">
                  <a:lumMod val="89000"/>
                  <a:lumOff val="11000"/>
                </a:srgbClr>
              </a:gs>
            </a:gsLst>
            <a:lin ang="0" scaled="1"/>
          </a:gradFill>
          <a:ln>
            <a:solidFill>
              <a:srgbClr val="C39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51AC78-E62F-2043-957C-FCA8CE94DCAD}"/>
              </a:ext>
            </a:extLst>
          </p:cNvPr>
          <p:cNvSpPr/>
          <p:nvPr userDrawn="1"/>
        </p:nvSpPr>
        <p:spPr>
          <a:xfrm>
            <a:off x="0" y="0"/>
            <a:ext cx="12192000" cy="833789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915359">
                <a:moveTo>
                  <a:pt x="0" y="0"/>
                </a:moveTo>
                <a:lnTo>
                  <a:pt x="12192000" y="0"/>
                </a:lnTo>
                <a:cubicBezTo>
                  <a:pt x="12190955" y="36551"/>
                  <a:pt x="12189909" y="73103"/>
                  <a:pt x="12188864" y="109654"/>
                </a:cubicBezTo>
                <a:cubicBezTo>
                  <a:pt x="10544137" y="-45263"/>
                  <a:pt x="6635595" y="36911"/>
                  <a:pt x="4638908" y="565486"/>
                </a:cubicBezTo>
                <a:cubicBezTo>
                  <a:pt x="3333596" y="894472"/>
                  <a:pt x="709961" y="980095"/>
                  <a:pt x="0" y="86979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A9CA7"/>
              </a:gs>
              <a:gs pos="64000">
                <a:srgbClr val="8CACB5">
                  <a:tint val="44500"/>
                  <a:satMod val="160000"/>
                </a:srgbClr>
              </a:gs>
              <a:gs pos="100000">
                <a:srgbClr val="8CACB5">
                  <a:tint val="23500"/>
                  <a:satMod val="160000"/>
                </a:srgbClr>
              </a:gs>
            </a:gsLst>
            <a:lin ang="0" scaled="1"/>
          </a:gradFill>
          <a:ln>
            <a:solidFill>
              <a:srgbClr val="8CA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FFEA8A-BBA9-EB43-BA48-CE9A7A14FE8E}"/>
              </a:ext>
            </a:extLst>
          </p:cNvPr>
          <p:cNvCxnSpPr/>
          <p:nvPr userDrawn="1"/>
        </p:nvCxnSpPr>
        <p:spPr>
          <a:xfrm>
            <a:off x="469900" y="6553200"/>
            <a:ext cx="11036300" cy="0"/>
          </a:xfrm>
          <a:prstGeom prst="line">
            <a:avLst/>
          </a:prstGeom>
          <a:ln w="19050">
            <a:solidFill>
              <a:srgbClr val="8C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9716DCE-88C1-CE40-933A-ECDD4D3EF027}"/>
              </a:ext>
            </a:extLst>
          </p:cNvPr>
          <p:cNvSpPr txBox="1"/>
          <p:nvPr userDrawn="1"/>
        </p:nvSpPr>
        <p:spPr>
          <a:xfrm>
            <a:off x="331245" y="93728"/>
            <a:ext cx="4576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36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Materialkunnskap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8D27E0-B81B-0E4D-87B9-708B3EC12892}"/>
              </a:ext>
            </a:extLst>
          </p:cNvPr>
          <p:cNvSpPr txBox="1"/>
          <p:nvPr userDrawn="1"/>
        </p:nvSpPr>
        <p:spPr>
          <a:xfrm>
            <a:off x="10560933" y="6136139"/>
            <a:ext cx="1232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2400" b="1" i="1" dirty="0">
                <a:solidFill>
                  <a:srgbClr val="7A9CA7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NLF.no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5EADF73-C9A1-3D46-994B-20695AF542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5200" y="1353787"/>
            <a:ext cx="9388800" cy="584776"/>
          </a:xfrm>
        </p:spPr>
        <p:txBody>
          <a:bodyPr>
            <a:normAutofit/>
          </a:bodyPr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 dirty="0"/>
              <a:t>Click to edit heading</a:t>
            </a:r>
            <a:endParaRPr lang="en-NO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CB9440F-C2B8-9C4D-ABC8-195884607E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5854" y="2054345"/>
            <a:ext cx="9388800" cy="197202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Click to edit body</a:t>
            </a:r>
          </a:p>
        </p:txBody>
      </p:sp>
    </p:spTree>
    <p:extLst>
      <p:ext uri="{BB962C8B-B14F-4D97-AF65-F5344CB8AC3E}">
        <p14:creationId xmlns:p14="http://schemas.microsoft.com/office/powerpoint/2010/main" val="14556097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79279-7F1C-2742-B64A-E02431B9CF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664B45-ED8A-5641-B283-B4AA4C3FAD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4F76C6-496A-644C-A58C-DB89F1264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1121-46DD-0B4C-8057-099E00DAA760}" type="datetimeFigureOut">
              <a:rPr lang="en-NO" smtClean="0"/>
              <a:t>02/15/2024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C1814-1A06-E14A-8C99-B3597C978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7502D-542C-FA45-8185-535FEEE5C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688E-4A17-0E40-A995-E1BD729EED87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3690819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9439A-C080-354F-83B3-A4746F6AC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B1566C-262E-0E45-8A3E-A8EF9D4088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B04282-3F05-744D-BD40-2CE68CA59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1121-46DD-0B4C-8057-099E00DAA760}" type="datetimeFigureOut">
              <a:rPr lang="en-NO" smtClean="0"/>
              <a:t>02/15/2024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A7770B-D1B2-384F-B5CF-5DFBE677E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3D6E92-15E3-B34B-B282-44C92BD8F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688E-4A17-0E40-A995-E1BD729EED87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0049731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E8306-3562-1C40-A6CF-5191427A9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A04680-0279-6446-B4E6-DBF796D57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7F0716-C187-D04C-98F1-BEDC89B79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1121-46DD-0B4C-8057-099E00DAA760}" type="datetimeFigureOut">
              <a:rPr lang="en-NO" smtClean="0"/>
              <a:t>02/15/2024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32699-3DF5-7244-83A1-584EAECAD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B20A58-A424-A844-BBDA-CD302358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688E-4A17-0E40-A995-E1BD729EED87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6905644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AA331-D89B-AF4F-B412-6BBB9480F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B7DE6-655F-0441-8263-23B804291B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2390D3-86D1-6048-8C79-E92E5E62F3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924B94-00C0-9B4D-A759-961A831B5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1121-46DD-0B4C-8057-099E00DAA760}" type="datetimeFigureOut">
              <a:rPr lang="en-NO" smtClean="0"/>
              <a:t>02/15/2024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150E8-90AC-9240-9C7B-F34100DBE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BF234B-B7DA-9A44-8D4E-96F883484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688E-4A17-0E40-A995-E1BD729EED87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715239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remside -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77B909B-D828-644E-B620-8F33432437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7944928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B9E55C8-9F5B-294D-8329-552A79B85DE7}"/>
              </a:ext>
            </a:extLst>
          </p:cNvPr>
          <p:cNvGrpSpPr/>
          <p:nvPr userDrawn="1"/>
        </p:nvGrpSpPr>
        <p:grpSpPr>
          <a:xfrm>
            <a:off x="5967049" y="-213945"/>
            <a:ext cx="6224951" cy="7285890"/>
            <a:chOff x="5967049" y="-213945"/>
            <a:chExt cx="6224951" cy="728589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2C2F2B4-2DF0-9C4A-8BFF-01E9E0B64031}"/>
                </a:ext>
              </a:extLst>
            </p:cNvPr>
            <p:cNvSpPr/>
            <p:nvPr userDrawn="1"/>
          </p:nvSpPr>
          <p:spPr>
            <a:xfrm>
              <a:off x="8025780" y="0"/>
              <a:ext cx="4166220" cy="6858000"/>
            </a:xfrm>
            <a:prstGeom prst="rect">
              <a:avLst/>
            </a:prstGeom>
            <a:solidFill>
              <a:srgbClr val="8CACB5"/>
            </a:solidFill>
            <a:ln>
              <a:solidFill>
                <a:srgbClr val="8CA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16" name="Triangle 15">
              <a:extLst>
                <a:ext uri="{FF2B5EF4-FFF2-40B4-BE49-F238E27FC236}">
                  <a16:creationId xmlns:a16="http://schemas.microsoft.com/office/drawing/2014/main" id="{46A372BC-0483-0F49-B603-D4AEE5785075}"/>
                </a:ext>
              </a:extLst>
            </p:cNvPr>
            <p:cNvSpPr/>
            <p:nvPr userDrawn="1"/>
          </p:nvSpPr>
          <p:spPr>
            <a:xfrm rot="10251482">
              <a:off x="5967050" y="-213945"/>
              <a:ext cx="2334048" cy="3981384"/>
            </a:xfrm>
            <a:custGeom>
              <a:avLst/>
              <a:gdLst>
                <a:gd name="connsiteX0" fmla="*/ 0 w 3538594"/>
                <a:gd name="connsiteY0" fmla="*/ 4633389 h 4633389"/>
                <a:gd name="connsiteX1" fmla="*/ 1769297 w 3538594"/>
                <a:gd name="connsiteY1" fmla="*/ 0 h 4633389"/>
                <a:gd name="connsiteX2" fmla="*/ 3538594 w 3538594"/>
                <a:gd name="connsiteY2" fmla="*/ 4633389 h 4633389"/>
                <a:gd name="connsiteX3" fmla="*/ 0 w 3538594"/>
                <a:gd name="connsiteY3" fmla="*/ 4633389 h 4633389"/>
                <a:gd name="connsiteX0" fmla="*/ 0 w 3057084"/>
                <a:gd name="connsiteY0" fmla="*/ 3380637 h 4633389"/>
                <a:gd name="connsiteX1" fmla="*/ 1287787 w 3057084"/>
                <a:gd name="connsiteY1" fmla="*/ 0 h 4633389"/>
                <a:gd name="connsiteX2" fmla="*/ 3057084 w 3057084"/>
                <a:gd name="connsiteY2" fmla="*/ 4633389 h 4633389"/>
                <a:gd name="connsiteX3" fmla="*/ 0 w 3057084"/>
                <a:gd name="connsiteY3" fmla="*/ 3380637 h 4633389"/>
                <a:gd name="connsiteX0" fmla="*/ 0 w 3075065"/>
                <a:gd name="connsiteY0" fmla="*/ 3380637 h 4545498"/>
                <a:gd name="connsiteX1" fmla="*/ 1287787 w 3075065"/>
                <a:gd name="connsiteY1" fmla="*/ 0 h 4545498"/>
                <a:gd name="connsiteX2" fmla="*/ 3075065 w 3075065"/>
                <a:gd name="connsiteY2" fmla="*/ 4545498 h 4545498"/>
                <a:gd name="connsiteX3" fmla="*/ 0 w 3075065"/>
                <a:gd name="connsiteY3" fmla="*/ 3380637 h 4545498"/>
                <a:gd name="connsiteX0" fmla="*/ 0 w 3072367"/>
                <a:gd name="connsiteY0" fmla="*/ 3380637 h 4567511"/>
                <a:gd name="connsiteX1" fmla="*/ 1287787 w 3072367"/>
                <a:gd name="connsiteY1" fmla="*/ 0 h 4567511"/>
                <a:gd name="connsiteX2" fmla="*/ 3072367 w 3072367"/>
                <a:gd name="connsiteY2" fmla="*/ 4567511 h 4567511"/>
                <a:gd name="connsiteX3" fmla="*/ 0 w 3072367"/>
                <a:gd name="connsiteY3" fmla="*/ 3380637 h 4567511"/>
                <a:gd name="connsiteX0" fmla="*/ 0 w 3092451"/>
                <a:gd name="connsiteY0" fmla="*/ 3372917 h 4567511"/>
                <a:gd name="connsiteX1" fmla="*/ 1307871 w 3092451"/>
                <a:gd name="connsiteY1" fmla="*/ 0 h 4567511"/>
                <a:gd name="connsiteX2" fmla="*/ 3092451 w 3092451"/>
                <a:gd name="connsiteY2" fmla="*/ 4567511 h 4567511"/>
                <a:gd name="connsiteX3" fmla="*/ 0 w 3092451"/>
                <a:gd name="connsiteY3" fmla="*/ 3372917 h 4567511"/>
                <a:gd name="connsiteX0" fmla="*/ 0 w 3098241"/>
                <a:gd name="connsiteY0" fmla="*/ 3387979 h 4567511"/>
                <a:gd name="connsiteX1" fmla="*/ 1313661 w 3098241"/>
                <a:gd name="connsiteY1" fmla="*/ 0 h 4567511"/>
                <a:gd name="connsiteX2" fmla="*/ 3098241 w 3098241"/>
                <a:gd name="connsiteY2" fmla="*/ 4567511 h 4567511"/>
                <a:gd name="connsiteX3" fmla="*/ 0 w 3098241"/>
                <a:gd name="connsiteY3" fmla="*/ 3387979 h 4567511"/>
                <a:gd name="connsiteX0" fmla="*/ 0 w 3003930"/>
                <a:gd name="connsiteY0" fmla="*/ 3387979 h 4113646"/>
                <a:gd name="connsiteX1" fmla="*/ 1313661 w 3003930"/>
                <a:gd name="connsiteY1" fmla="*/ 0 h 4113646"/>
                <a:gd name="connsiteX2" fmla="*/ 3003930 w 3003930"/>
                <a:gd name="connsiteY2" fmla="*/ 4113646 h 4113646"/>
                <a:gd name="connsiteX3" fmla="*/ 0 w 3003930"/>
                <a:gd name="connsiteY3" fmla="*/ 3387979 h 4113646"/>
                <a:gd name="connsiteX0" fmla="*/ 0 w 2334048"/>
                <a:gd name="connsiteY0" fmla="*/ 3713625 h 4113646"/>
                <a:gd name="connsiteX1" fmla="*/ 643779 w 2334048"/>
                <a:gd name="connsiteY1" fmla="*/ 0 h 4113646"/>
                <a:gd name="connsiteX2" fmla="*/ 2334048 w 2334048"/>
                <a:gd name="connsiteY2" fmla="*/ 4113646 h 4113646"/>
                <a:gd name="connsiteX3" fmla="*/ 0 w 2334048"/>
                <a:gd name="connsiteY3" fmla="*/ 3713625 h 4113646"/>
                <a:gd name="connsiteX0" fmla="*/ 0 w 2334048"/>
                <a:gd name="connsiteY0" fmla="*/ 3734098 h 4134119"/>
                <a:gd name="connsiteX1" fmla="*/ 585207 w 2334048"/>
                <a:gd name="connsiteY1" fmla="*/ 0 h 4134119"/>
                <a:gd name="connsiteX2" fmla="*/ 2334048 w 2334048"/>
                <a:gd name="connsiteY2" fmla="*/ 4134119 h 4134119"/>
                <a:gd name="connsiteX3" fmla="*/ 0 w 2334048"/>
                <a:gd name="connsiteY3" fmla="*/ 3734098 h 413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34048" h="4134119">
                  <a:moveTo>
                    <a:pt x="0" y="3734098"/>
                  </a:moveTo>
                  <a:lnTo>
                    <a:pt x="585207" y="0"/>
                  </a:lnTo>
                  <a:lnTo>
                    <a:pt x="2334048" y="4134119"/>
                  </a:lnTo>
                  <a:lnTo>
                    <a:pt x="0" y="3734098"/>
                  </a:lnTo>
                  <a:close/>
                </a:path>
              </a:pathLst>
            </a:custGeom>
            <a:solidFill>
              <a:srgbClr val="8CACB5"/>
            </a:solidFill>
            <a:ln>
              <a:solidFill>
                <a:srgbClr val="8CA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11" name="Triangle 15">
              <a:extLst>
                <a:ext uri="{FF2B5EF4-FFF2-40B4-BE49-F238E27FC236}">
                  <a16:creationId xmlns:a16="http://schemas.microsoft.com/office/drawing/2014/main" id="{5FEB41FA-875A-9F45-8B38-F4CFE7D9483A}"/>
                </a:ext>
              </a:extLst>
            </p:cNvPr>
            <p:cNvSpPr/>
            <p:nvPr userDrawn="1"/>
          </p:nvSpPr>
          <p:spPr>
            <a:xfrm rot="11348518" flipV="1">
              <a:off x="5967049" y="3090561"/>
              <a:ext cx="2334048" cy="3981384"/>
            </a:xfrm>
            <a:custGeom>
              <a:avLst/>
              <a:gdLst>
                <a:gd name="connsiteX0" fmla="*/ 0 w 3538594"/>
                <a:gd name="connsiteY0" fmla="*/ 4633389 h 4633389"/>
                <a:gd name="connsiteX1" fmla="*/ 1769297 w 3538594"/>
                <a:gd name="connsiteY1" fmla="*/ 0 h 4633389"/>
                <a:gd name="connsiteX2" fmla="*/ 3538594 w 3538594"/>
                <a:gd name="connsiteY2" fmla="*/ 4633389 h 4633389"/>
                <a:gd name="connsiteX3" fmla="*/ 0 w 3538594"/>
                <a:gd name="connsiteY3" fmla="*/ 4633389 h 4633389"/>
                <a:gd name="connsiteX0" fmla="*/ 0 w 3057084"/>
                <a:gd name="connsiteY0" fmla="*/ 3380637 h 4633389"/>
                <a:gd name="connsiteX1" fmla="*/ 1287787 w 3057084"/>
                <a:gd name="connsiteY1" fmla="*/ 0 h 4633389"/>
                <a:gd name="connsiteX2" fmla="*/ 3057084 w 3057084"/>
                <a:gd name="connsiteY2" fmla="*/ 4633389 h 4633389"/>
                <a:gd name="connsiteX3" fmla="*/ 0 w 3057084"/>
                <a:gd name="connsiteY3" fmla="*/ 3380637 h 4633389"/>
                <a:gd name="connsiteX0" fmla="*/ 0 w 3075065"/>
                <a:gd name="connsiteY0" fmla="*/ 3380637 h 4545498"/>
                <a:gd name="connsiteX1" fmla="*/ 1287787 w 3075065"/>
                <a:gd name="connsiteY1" fmla="*/ 0 h 4545498"/>
                <a:gd name="connsiteX2" fmla="*/ 3075065 w 3075065"/>
                <a:gd name="connsiteY2" fmla="*/ 4545498 h 4545498"/>
                <a:gd name="connsiteX3" fmla="*/ 0 w 3075065"/>
                <a:gd name="connsiteY3" fmla="*/ 3380637 h 4545498"/>
                <a:gd name="connsiteX0" fmla="*/ 0 w 3072367"/>
                <a:gd name="connsiteY0" fmla="*/ 3380637 h 4567511"/>
                <a:gd name="connsiteX1" fmla="*/ 1287787 w 3072367"/>
                <a:gd name="connsiteY1" fmla="*/ 0 h 4567511"/>
                <a:gd name="connsiteX2" fmla="*/ 3072367 w 3072367"/>
                <a:gd name="connsiteY2" fmla="*/ 4567511 h 4567511"/>
                <a:gd name="connsiteX3" fmla="*/ 0 w 3072367"/>
                <a:gd name="connsiteY3" fmla="*/ 3380637 h 4567511"/>
                <a:gd name="connsiteX0" fmla="*/ 0 w 3092451"/>
                <a:gd name="connsiteY0" fmla="*/ 3372917 h 4567511"/>
                <a:gd name="connsiteX1" fmla="*/ 1307871 w 3092451"/>
                <a:gd name="connsiteY1" fmla="*/ 0 h 4567511"/>
                <a:gd name="connsiteX2" fmla="*/ 3092451 w 3092451"/>
                <a:gd name="connsiteY2" fmla="*/ 4567511 h 4567511"/>
                <a:gd name="connsiteX3" fmla="*/ 0 w 3092451"/>
                <a:gd name="connsiteY3" fmla="*/ 3372917 h 4567511"/>
                <a:gd name="connsiteX0" fmla="*/ 0 w 3098241"/>
                <a:gd name="connsiteY0" fmla="*/ 3387979 h 4567511"/>
                <a:gd name="connsiteX1" fmla="*/ 1313661 w 3098241"/>
                <a:gd name="connsiteY1" fmla="*/ 0 h 4567511"/>
                <a:gd name="connsiteX2" fmla="*/ 3098241 w 3098241"/>
                <a:gd name="connsiteY2" fmla="*/ 4567511 h 4567511"/>
                <a:gd name="connsiteX3" fmla="*/ 0 w 3098241"/>
                <a:gd name="connsiteY3" fmla="*/ 3387979 h 4567511"/>
                <a:gd name="connsiteX0" fmla="*/ 0 w 3003930"/>
                <a:gd name="connsiteY0" fmla="*/ 3387979 h 4113646"/>
                <a:gd name="connsiteX1" fmla="*/ 1313661 w 3003930"/>
                <a:gd name="connsiteY1" fmla="*/ 0 h 4113646"/>
                <a:gd name="connsiteX2" fmla="*/ 3003930 w 3003930"/>
                <a:gd name="connsiteY2" fmla="*/ 4113646 h 4113646"/>
                <a:gd name="connsiteX3" fmla="*/ 0 w 3003930"/>
                <a:gd name="connsiteY3" fmla="*/ 3387979 h 4113646"/>
                <a:gd name="connsiteX0" fmla="*/ 0 w 2334048"/>
                <a:gd name="connsiteY0" fmla="*/ 3713625 h 4113646"/>
                <a:gd name="connsiteX1" fmla="*/ 643779 w 2334048"/>
                <a:gd name="connsiteY1" fmla="*/ 0 h 4113646"/>
                <a:gd name="connsiteX2" fmla="*/ 2334048 w 2334048"/>
                <a:gd name="connsiteY2" fmla="*/ 4113646 h 4113646"/>
                <a:gd name="connsiteX3" fmla="*/ 0 w 2334048"/>
                <a:gd name="connsiteY3" fmla="*/ 3713625 h 4113646"/>
                <a:gd name="connsiteX0" fmla="*/ 0 w 2334048"/>
                <a:gd name="connsiteY0" fmla="*/ 3734098 h 4134119"/>
                <a:gd name="connsiteX1" fmla="*/ 585207 w 2334048"/>
                <a:gd name="connsiteY1" fmla="*/ 0 h 4134119"/>
                <a:gd name="connsiteX2" fmla="*/ 2334048 w 2334048"/>
                <a:gd name="connsiteY2" fmla="*/ 4134119 h 4134119"/>
                <a:gd name="connsiteX3" fmla="*/ 0 w 2334048"/>
                <a:gd name="connsiteY3" fmla="*/ 3734098 h 413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34048" h="4134119">
                  <a:moveTo>
                    <a:pt x="0" y="3734098"/>
                  </a:moveTo>
                  <a:lnTo>
                    <a:pt x="585207" y="0"/>
                  </a:lnTo>
                  <a:lnTo>
                    <a:pt x="2334048" y="4134119"/>
                  </a:lnTo>
                  <a:lnTo>
                    <a:pt x="0" y="3734098"/>
                  </a:lnTo>
                  <a:close/>
                </a:path>
              </a:pathLst>
            </a:custGeom>
            <a:solidFill>
              <a:srgbClr val="8CACB5"/>
            </a:solidFill>
            <a:ln>
              <a:solidFill>
                <a:srgbClr val="8CA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2DB0C422-BE15-0A40-8AB5-91FCB4E2BD34}"/>
              </a:ext>
            </a:extLst>
          </p:cNvPr>
          <p:cNvSpPr txBox="1"/>
          <p:nvPr userDrawn="1"/>
        </p:nvSpPr>
        <p:spPr>
          <a:xfrm>
            <a:off x="7359805" y="654959"/>
            <a:ext cx="45273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O" sz="5400" b="1" dirty="0">
                <a:solidFill>
                  <a:schemeClr val="bg1"/>
                </a:solidFill>
              </a:rPr>
              <a:t>Vedlikehold og reparasjoner</a:t>
            </a:r>
          </a:p>
        </p:txBody>
      </p:sp>
    </p:spTree>
    <p:extLst>
      <p:ext uri="{BB962C8B-B14F-4D97-AF65-F5344CB8AC3E}">
        <p14:creationId xmlns:p14="http://schemas.microsoft.com/office/powerpoint/2010/main" val="7595392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7848E-F0CD-6D4D-9904-133DDA7A9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AC582D-12B3-7C4A-A0B0-9FC5527F75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24095D-3F28-A442-BCEE-604BD028BC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A0DB72-3529-E848-9855-96E4F76DED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ABE240-6AD8-0945-B482-0FF814E705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42286F-507E-B149-9267-28E554490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1121-46DD-0B4C-8057-099E00DAA760}" type="datetimeFigureOut">
              <a:rPr lang="en-NO" smtClean="0"/>
              <a:t>02/15/2024</a:t>
            </a:fld>
            <a:endParaRPr lang="en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39D5B2-C3B0-C94D-AAF1-41B1C189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F3B19C-284A-BD43-B369-4444F7849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688E-4A17-0E40-A995-E1BD729EED87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0118458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F920D-9C98-4348-88BE-CCFF0C1EE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EA5797-30C2-D54E-84F5-716E0F0E1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1121-46DD-0B4C-8057-099E00DAA760}" type="datetimeFigureOut">
              <a:rPr lang="en-NO" smtClean="0"/>
              <a:t>02/15/2024</a:t>
            </a:fld>
            <a:endParaRPr lang="en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71EC06-97F5-6E40-A6E4-3E54BECD3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65CBE9-F478-F54D-B28B-5400C9A39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688E-4A17-0E40-A995-E1BD729EED87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450617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992F8-B783-6847-84CA-C2B9DC7CA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E65CD-E7EB-D648-B011-AE3C7063C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3CFFA0-FA3D-6E47-BE32-84C4E31756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950B0F-5209-D64B-B879-9A441395F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1121-46DD-0B4C-8057-099E00DAA760}" type="datetimeFigureOut">
              <a:rPr lang="en-NO" smtClean="0"/>
              <a:t>02/15/2024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41C9CE-2413-0D45-9A15-BFA9D3F71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FF54EA-5B10-EF4A-BB2E-CCBB53DB0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688E-4A17-0E40-A995-E1BD729EED87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8991303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14BFA-E27B-0249-ADEE-213AAF026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36660D-785E-734A-81EE-0F1FEFCF5F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A86318-1A66-CF45-94A9-1ECE93E417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8B51A9-42C0-854B-A62D-9363BB1E9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1121-46DD-0B4C-8057-099E00DAA760}" type="datetimeFigureOut">
              <a:rPr lang="en-NO" smtClean="0"/>
              <a:t>02/15/2024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C50110-3210-F646-B47C-3F78A61DF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1F624F-6C8D-914D-A3A6-9B8CF3F5B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688E-4A17-0E40-A995-E1BD729EED87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8902030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emside - NLF Logo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2D0685-B956-5C47-9349-0746E18907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73272" y="1843923"/>
            <a:ext cx="5045455" cy="31701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78612F-C8D3-6347-8DA3-5A5D513FFD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18074" y="1843923"/>
            <a:ext cx="2355850" cy="203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377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mside -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77B909B-D828-644E-B620-8F33432437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147"/>
                    </a14:imgEffect>
                    <a14:imgEffect>
                      <a14:saturation sat="91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8725867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B9E55C8-9F5B-294D-8329-552A79B85DE7}"/>
              </a:ext>
            </a:extLst>
          </p:cNvPr>
          <p:cNvGrpSpPr/>
          <p:nvPr userDrawn="1"/>
        </p:nvGrpSpPr>
        <p:grpSpPr>
          <a:xfrm>
            <a:off x="5967049" y="-213945"/>
            <a:ext cx="6224951" cy="7285890"/>
            <a:chOff x="5967049" y="-213945"/>
            <a:chExt cx="6224951" cy="728589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2C2F2B4-2DF0-9C4A-8BFF-01E9E0B64031}"/>
                </a:ext>
              </a:extLst>
            </p:cNvPr>
            <p:cNvSpPr/>
            <p:nvPr userDrawn="1"/>
          </p:nvSpPr>
          <p:spPr>
            <a:xfrm>
              <a:off x="8025780" y="0"/>
              <a:ext cx="4166220" cy="6858000"/>
            </a:xfrm>
            <a:prstGeom prst="rect">
              <a:avLst/>
            </a:prstGeom>
            <a:solidFill>
              <a:srgbClr val="8CACB5"/>
            </a:solidFill>
            <a:ln>
              <a:solidFill>
                <a:srgbClr val="8CA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16" name="Triangle 15">
              <a:extLst>
                <a:ext uri="{FF2B5EF4-FFF2-40B4-BE49-F238E27FC236}">
                  <a16:creationId xmlns:a16="http://schemas.microsoft.com/office/drawing/2014/main" id="{46A372BC-0483-0F49-B603-D4AEE5785075}"/>
                </a:ext>
              </a:extLst>
            </p:cNvPr>
            <p:cNvSpPr/>
            <p:nvPr userDrawn="1"/>
          </p:nvSpPr>
          <p:spPr>
            <a:xfrm rot="10251482">
              <a:off x="5967050" y="-213945"/>
              <a:ext cx="2334048" cy="3981384"/>
            </a:xfrm>
            <a:custGeom>
              <a:avLst/>
              <a:gdLst>
                <a:gd name="connsiteX0" fmla="*/ 0 w 3538594"/>
                <a:gd name="connsiteY0" fmla="*/ 4633389 h 4633389"/>
                <a:gd name="connsiteX1" fmla="*/ 1769297 w 3538594"/>
                <a:gd name="connsiteY1" fmla="*/ 0 h 4633389"/>
                <a:gd name="connsiteX2" fmla="*/ 3538594 w 3538594"/>
                <a:gd name="connsiteY2" fmla="*/ 4633389 h 4633389"/>
                <a:gd name="connsiteX3" fmla="*/ 0 w 3538594"/>
                <a:gd name="connsiteY3" fmla="*/ 4633389 h 4633389"/>
                <a:gd name="connsiteX0" fmla="*/ 0 w 3057084"/>
                <a:gd name="connsiteY0" fmla="*/ 3380637 h 4633389"/>
                <a:gd name="connsiteX1" fmla="*/ 1287787 w 3057084"/>
                <a:gd name="connsiteY1" fmla="*/ 0 h 4633389"/>
                <a:gd name="connsiteX2" fmla="*/ 3057084 w 3057084"/>
                <a:gd name="connsiteY2" fmla="*/ 4633389 h 4633389"/>
                <a:gd name="connsiteX3" fmla="*/ 0 w 3057084"/>
                <a:gd name="connsiteY3" fmla="*/ 3380637 h 4633389"/>
                <a:gd name="connsiteX0" fmla="*/ 0 w 3075065"/>
                <a:gd name="connsiteY0" fmla="*/ 3380637 h 4545498"/>
                <a:gd name="connsiteX1" fmla="*/ 1287787 w 3075065"/>
                <a:gd name="connsiteY1" fmla="*/ 0 h 4545498"/>
                <a:gd name="connsiteX2" fmla="*/ 3075065 w 3075065"/>
                <a:gd name="connsiteY2" fmla="*/ 4545498 h 4545498"/>
                <a:gd name="connsiteX3" fmla="*/ 0 w 3075065"/>
                <a:gd name="connsiteY3" fmla="*/ 3380637 h 4545498"/>
                <a:gd name="connsiteX0" fmla="*/ 0 w 3072367"/>
                <a:gd name="connsiteY0" fmla="*/ 3380637 h 4567511"/>
                <a:gd name="connsiteX1" fmla="*/ 1287787 w 3072367"/>
                <a:gd name="connsiteY1" fmla="*/ 0 h 4567511"/>
                <a:gd name="connsiteX2" fmla="*/ 3072367 w 3072367"/>
                <a:gd name="connsiteY2" fmla="*/ 4567511 h 4567511"/>
                <a:gd name="connsiteX3" fmla="*/ 0 w 3072367"/>
                <a:gd name="connsiteY3" fmla="*/ 3380637 h 4567511"/>
                <a:gd name="connsiteX0" fmla="*/ 0 w 3092451"/>
                <a:gd name="connsiteY0" fmla="*/ 3372917 h 4567511"/>
                <a:gd name="connsiteX1" fmla="*/ 1307871 w 3092451"/>
                <a:gd name="connsiteY1" fmla="*/ 0 h 4567511"/>
                <a:gd name="connsiteX2" fmla="*/ 3092451 w 3092451"/>
                <a:gd name="connsiteY2" fmla="*/ 4567511 h 4567511"/>
                <a:gd name="connsiteX3" fmla="*/ 0 w 3092451"/>
                <a:gd name="connsiteY3" fmla="*/ 3372917 h 4567511"/>
                <a:gd name="connsiteX0" fmla="*/ 0 w 3098241"/>
                <a:gd name="connsiteY0" fmla="*/ 3387979 h 4567511"/>
                <a:gd name="connsiteX1" fmla="*/ 1313661 w 3098241"/>
                <a:gd name="connsiteY1" fmla="*/ 0 h 4567511"/>
                <a:gd name="connsiteX2" fmla="*/ 3098241 w 3098241"/>
                <a:gd name="connsiteY2" fmla="*/ 4567511 h 4567511"/>
                <a:gd name="connsiteX3" fmla="*/ 0 w 3098241"/>
                <a:gd name="connsiteY3" fmla="*/ 3387979 h 4567511"/>
                <a:gd name="connsiteX0" fmla="*/ 0 w 3003930"/>
                <a:gd name="connsiteY0" fmla="*/ 3387979 h 4113646"/>
                <a:gd name="connsiteX1" fmla="*/ 1313661 w 3003930"/>
                <a:gd name="connsiteY1" fmla="*/ 0 h 4113646"/>
                <a:gd name="connsiteX2" fmla="*/ 3003930 w 3003930"/>
                <a:gd name="connsiteY2" fmla="*/ 4113646 h 4113646"/>
                <a:gd name="connsiteX3" fmla="*/ 0 w 3003930"/>
                <a:gd name="connsiteY3" fmla="*/ 3387979 h 4113646"/>
                <a:gd name="connsiteX0" fmla="*/ 0 w 2334048"/>
                <a:gd name="connsiteY0" fmla="*/ 3713625 h 4113646"/>
                <a:gd name="connsiteX1" fmla="*/ 643779 w 2334048"/>
                <a:gd name="connsiteY1" fmla="*/ 0 h 4113646"/>
                <a:gd name="connsiteX2" fmla="*/ 2334048 w 2334048"/>
                <a:gd name="connsiteY2" fmla="*/ 4113646 h 4113646"/>
                <a:gd name="connsiteX3" fmla="*/ 0 w 2334048"/>
                <a:gd name="connsiteY3" fmla="*/ 3713625 h 4113646"/>
                <a:gd name="connsiteX0" fmla="*/ 0 w 2334048"/>
                <a:gd name="connsiteY0" fmla="*/ 3734098 h 4134119"/>
                <a:gd name="connsiteX1" fmla="*/ 585207 w 2334048"/>
                <a:gd name="connsiteY1" fmla="*/ 0 h 4134119"/>
                <a:gd name="connsiteX2" fmla="*/ 2334048 w 2334048"/>
                <a:gd name="connsiteY2" fmla="*/ 4134119 h 4134119"/>
                <a:gd name="connsiteX3" fmla="*/ 0 w 2334048"/>
                <a:gd name="connsiteY3" fmla="*/ 3734098 h 413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34048" h="4134119">
                  <a:moveTo>
                    <a:pt x="0" y="3734098"/>
                  </a:moveTo>
                  <a:lnTo>
                    <a:pt x="585207" y="0"/>
                  </a:lnTo>
                  <a:lnTo>
                    <a:pt x="2334048" y="4134119"/>
                  </a:lnTo>
                  <a:lnTo>
                    <a:pt x="0" y="3734098"/>
                  </a:lnTo>
                  <a:close/>
                </a:path>
              </a:pathLst>
            </a:custGeom>
            <a:solidFill>
              <a:srgbClr val="8CACB5"/>
            </a:solidFill>
            <a:ln>
              <a:solidFill>
                <a:srgbClr val="8CA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11" name="Triangle 15">
              <a:extLst>
                <a:ext uri="{FF2B5EF4-FFF2-40B4-BE49-F238E27FC236}">
                  <a16:creationId xmlns:a16="http://schemas.microsoft.com/office/drawing/2014/main" id="{5FEB41FA-875A-9F45-8B38-F4CFE7D9483A}"/>
                </a:ext>
              </a:extLst>
            </p:cNvPr>
            <p:cNvSpPr/>
            <p:nvPr userDrawn="1"/>
          </p:nvSpPr>
          <p:spPr>
            <a:xfrm rot="11348518" flipV="1">
              <a:off x="5967049" y="3090561"/>
              <a:ext cx="2334048" cy="3981384"/>
            </a:xfrm>
            <a:custGeom>
              <a:avLst/>
              <a:gdLst>
                <a:gd name="connsiteX0" fmla="*/ 0 w 3538594"/>
                <a:gd name="connsiteY0" fmla="*/ 4633389 h 4633389"/>
                <a:gd name="connsiteX1" fmla="*/ 1769297 w 3538594"/>
                <a:gd name="connsiteY1" fmla="*/ 0 h 4633389"/>
                <a:gd name="connsiteX2" fmla="*/ 3538594 w 3538594"/>
                <a:gd name="connsiteY2" fmla="*/ 4633389 h 4633389"/>
                <a:gd name="connsiteX3" fmla="*/ 0 w 3538594"/>
                <a:gd name="connsiteY3" fmla="*/ 4633389 h 4633389"/>
                <a:gd name="connsiteX0" fmla="*/ 0 w 3057084"/>
                <a:gd name="connsiteY0" fmla="*/ 3380637 h 4633389"/>
                <a:gd name="connsiteX1" fmla="*/ 1287787 w 3057084"/>
                <a:gd name="connsiteY1" fmla="*/ 0 h 4633389"/>
                <a:gd name="connsiteX2" fmla="*/ 3057084 w 3057084"/>
                <a:gd name="connsiteY2" fmla="*/ 4633389 h 4633389"/>
                <a:gd name="connsiteX3" fmla="*/ 0 w 3057084"/>
                <a:gd name="connsiteY3" fmla="*/ 3380637 h 4633389"/>
                <a:gd name="connsiteX0" fmla="*/ 0 w 3075065"/>
                <a:gd name="connsiteY0" fmla="*/ 3380637 h 4545498"/>
                <a:gd name="connsiteX1" fmla="*/ 1287787 w 3075065"/>
                <a:gd name="connsiteY1" fmla="*/ 0 h 4545498"/>
                <a:gd name="connsiteX2" fmla="*/ 3075065 w 3075065"/>
                <a:gd name="connsiteY2" fmla="*/ 4545498 h 4545498"/>
                <a:gd name="connsiteX3" fmla="*/ 0 w 3075065"/>
                <a:gd name="connsiteY3" fmla="*/ 3380637 h 4545498"/>
                <a:gd name="connsiteX0" fmla="*/ 0 w 3072367"/>
                <a:gd name="connsiteY0" fmla="*/ 3380637 h 4567511"/>
                <a:gd name="connsiteX1" fmla="*/ 1287787 w 3072367"/>
                <a:gd name="connsiteY1" fmla="*/ 0 h 4567511"/>
                <a:gd name="connsiteX2" fmla="*/ 3072367 w 3072367"/>
                <a:gd name="connsiteY2" fmla="*/ 4567511 h 4567511"/>
                <a:gd name="connsiteX3" fmla="*/ 0 w 3072367"/>
                <a:gd name="connsiteY3" fmla="*/ 3380637 h 4567511"/>
                <a:gd name="connsiteX0" fmla="*/ 0 w 3092451"/>
                <a:gd name="connsiteY0" fmla="*/ 3372917 h 4567511"/>
                <a:gd name="connsiteX1" fmla="*/ 1307871 w 3092451"/>
                <a:gd name="connsiteY1" fmla="*/ 0 h 4567511"/>
                <a:gd name="connsiteX2" fmla="*/ 3092451 w 3092451"/>
                <a:gd name="connsiteY2" fmla="*/ 4567511 h 4567511"/>
                <a:gd name="connsiteX3" fmla="*/ 0 w 3092451"/>
                <a:gd name="connsiteY3" fmla="*/ 3372917 h 4567511"/>
                <a:gd name="connsiteX0" fmla="*/ 0 w 3098241"/>
                <a:gd name="connsiteY0" fmla="*/ 3387979 h 4567511"/>
                <a:gd name="connsiteX1" fmla="*/ 1313661 w 3098241"/>
                <a:gd name="connsiteY1" fmla="*/ 0 h 4567511"/>
                <a:gd name="connsiteX2" fmla="*/ 3098241 w 3098241"/>
                <a:gd name="connsiteY2" fmla="*/ 4567511 h 4567511"/>
                <a:gd name="connsiteX3" fmla="*/ 0 w 3098241"/>
                <a:gd name="connsiteY3" fmla="*/ 3387979 h 4567511"/>
                <a:gd name="connsiteX0" fmla="*/ 0 w 3003930"/>
                <a:gd name="connsiteY0" fmla="*/ 3387979 h 4113646"/>
                <a:gd name="connsiteX1" fmla="*/ 1313661 w 3003930"/>
                <a:gd name="connsiteY1" fmla="*/ 0 h 4113646"/>
                <a:gd name="connsiteX2" fmla="*/ 3003930 w 3003930"/>
                <a:gd name="connsiteY2" fmla="*/ 4113646 h 4113646"/>
                <a:gd name="connsiteX3" fmla="*/ 0 w 3003930"/>
                <a:gd name="connsiteY3" fmla="*/ 3387979 h 4113646"/>
                <a:gd name="connsiteX0" fmla="*/ 0 w 2334048"/>
                <a:gd name="connsiteY0" fmla="*/ 3713625 h 4113646"/>
                <a:gd name="connsiteX1" fmla="*/ 643779 w 2334048"/>
                <a:gd name="connsiteY1" fmla="*/ 0 h 4113646"/>
                <a:gd name="connsiteX2" fmla="*/ 2334048 w 2334048"/>
                <a:gd name="connsiteY2" fmla="*/ 4113646 h 4113646"/>
                <a:gd name="connsiteX3" fmla="*/ 0 w 2334048"/>
                <a:gd name="connsiteY3" fmla="*/ 3713625 h 4113646"/>
                <a:gd name="connsiteX0" fmla="*/ 0 w 2334048"/>
                <a:gd name="connsiteY0" fmla="*/ 3734098 h 4134119"/>
                <a:gd name="connsiteX1" fmla="*/ 585207 w 2334048"/>
                <a:gd name="connsiteY1" fmla="*/ 0 h 4134119"/>
                <a:gd name="connsiteX2" fmla="*/ 2334048 w 2334048"/>
                <a:gd name="connsiteY2" fmla="*/ 4134119 h 4134119"/>
                <a:gd name="connsiteX3" fmla="*/ 0 w 2334048"/>
                <a:gd name="connsiteY3" fmla="*/ 3734098 h 413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34048" h="4134119">
                  <a:moveTo>
                    <a:pt x="0" y="3734098"/>
                  </a:moveTo>
                  <a:lnTo>
                    <a:pt x="585207" y="0"/>
                  </a:lnTo>
                  <a:lnTo>
                    <a:pt x="2334048" y="4134119"/>
                  </a:lnTo>
                  <a:lnTo>
                    <a:pt x="0" y="3734098"/>
                  </a:lnTo>
                  <a:close/>
                </a:path>
              </a:pathLst>
            </a:custGeom>
            <a:solidFill>
              <a:srgbClr val="8CACB5"/>
            </a:solidFill>
            <a:ln>
              <a:solidFill>
                <a:srgbClr val="8CA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2DB0C422-BE15-0A40-8AB5-91FCB4E2BD34}"/>
              </a:ext>
            </a:extLst>
          </p:cNvPr>
          <p:cNvSpPr txBox="1"/>
          <p:nvPr userDrawn="1"/>
        </p:nvSpPr>
        <p:spPr>
          <a:xfrm>
            <a:off x="8025780" y="588052"/>
            <a:ext cx="41662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5400" b="1" dirty="0">
                <a:solidFill>
                  <a:schemeClr val="bg1"/>
                </a:solidFill>
              </a:rPr>
              <a:t>MATERIAL-</a:t>
            </a:r>
            <a:br>
              <a:rPr lang="en-NO" sz="5400" b="1" dirty="0">
                <a:solidFill>
                  <a:schemeClr val="bg1"/>
                </a:solidFill>
              </a:rPr>
            </a:br>
            <a:r>
              <a:rPr lang="en-NO" sz="5400" b="1" dirty="0">
                <a:solidFill>
                  <a:schemeClr val="bg1"/>
                </a:solidFill>
              </a:rPr>
              <a:t>KUNNSKAP</a:t>
            </a:r>
          </a:p>
        </p:txBody>
      </p:sp>
    </p:spTree>
    <p:extLst>
      <p:ext uri="{BB962C8B-B14F-4D97-AF65-F5344CB8AC3E}">
        <p14:creationId xmlns:p14="http://schemas.microsoft.com/office/powerpoint/2010/main" val="31315047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remside -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CF73B5-2E6F-9546-8A1F-D7A790796B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473" y="588052"/>
            <a:ext cx="7086600" cy="5715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B9E55C8-9F5B-294D-8329-552A79B85DE7}"/>
              </a:ext>
            </a:extLst>
          </p:cNvPr>
          <p:cNvGrpSpPr/>
          <p:nvPr userDrawn="1"/>
        </p:nvGrpSpPr>
        <p:grpSpPr>
          <a:xfrm>
            <a:off x="5967049" y="-213945"/>
            <a:ext cx="6224951" cy="7285890"/>
            <a:chOff x="5967049" y="-213945"/>
            <a:chExt cx="6224951" cy="728589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2C2F2B4-2DF0-9C4A-8BFF-01E9E0B64031}"/>
                </a:ext>
              </a:extLst>
            </p:cNvPr>
            <p:cNvSpPr/>
            <p:nvPr userDrawn="1"/>
          </p:nvSpPr>
          <p:spPr>
            <a:xfrm>
              <a:off x="8025780" y="0"/>
              <a:ext cx="4166220" cy="6858000"/>
            </a:xfrm>
            <a:prstGeom prst="rect">
              <a:avLst/>
            </a:prstGeom>
            <a:solidFill>
              <a:srgbClr val="8CACB5"/>
            </a:solidFill>
            <a:ln>
              <a:solidFill>
                <a:srgbClr val="8CA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16" name="Triangle 15">
              <a:extLst>
                <a:ext uri="{FF2B5EF4-FFF2-40B4-BE49-F238E27FC236}">
                  <a16:creationId xmlns:a16="http://schemas.microsoft.com/office/drawing/2014/main" id="{46A372BC-0483-0F49-B603-D4AEE5785075}"/>
                </a:ext>
              </a:extLst>
            </p:cNvPr>
            <p:cNvSpPr/>
            <p:nvPr userDrawn="1"/>
          </p:nvSpPr>
          <p:spPr>
            <a:xfrm rot="10251482">
              <a:off x="5967050" y="-213945"/>
              <a:ext cx="2334048" cy="3981384"/>
            </a:xfrm>
            <a:custGeom>
              <a:avLst/>
              <a:gdLst>
                <a:gd name="connsiteX0" fmla="*/ 0 w 3538594"/>
                <a:gd name="connsiteY0" fmla="*/ 4633389 h 4633389"/>
                <a:gd name="connsiteX1" fmla="*/ 1769297 w 3538594"/>
                <a:gd name="connsiteY1" fmla="*/ 0 h 4633389"/>
                <a:gd name="connsiteX2" fmla="*/ 3538594 w 3538594"/>
                <a:gd name="connsiteY2" fmla="*/ 4633389 h 4633389"/>
                <a:gd name="connsiteX3" fmla="*/ 0 w 3538594"/>
                <a:gd name="connsiteY3" fmla="*/ 4633389 h 4633389"/>
                <a:gd name="connsiteX0" fmla="*/ 0 w 3057084"/>
                <a:gd name="connsiteY0" fmla="*/ 3380637 h 4633389"/>
                <a:gd name="connsiteX1" fmla="*/ 1287787 w 3057084"/>
                <a:gd name="connsiteY1" fmla="*/ 0 h 4633389"/>
                <a:gd name="connsiteX2" fmla="*/ 3057084 w 3057084"/>
                <a:gd name="connsiteY2" fmla="*/ 4633389 h 4633389"/>
                <a:gd name="connsiteX3" fmla="*/ 0 w 3057084"/>
                <a:gd name="connsiteY3" fmla="*/ 3380637 h 4633389"/>
                <a:gd name="connsiteX0" fmla="*/ 0 w 3075065"/>
                <a:gd name="connsiteY0" fmla="*/ 3380637 h 4545498"/>
                <a:gd name="connsiteX1" fmla="*/ 1287787 w 3075065"/>
                <a:gd name="connsiteY1" fmla="*/ 0 h 4545498"/>
                <a:gd name="connsiteX2" fmla="*/ 3075065 w 3075065"/>
                <a:gd name="connsiteY2" fmla="*/ 4545498 h 4545498"/>
                <a:gd name="connsiteX3" fmla="*/ 0 w 3075065"/>
                <a:gd name="connsiteY3" fmla="*/ 3380637 h 4545498"/>
                <a:gd name="connsiteX0" fmla="*/ 0 w 3072367"/>
                <a:gd name="connsiteY0" fmla="*/ 3380637 h 4567511"/>
                <a:gd name="connsiteX1" fmla="*/ 1287787 w 3072367"/>
                <a:gd name="connsiteY1" fmla="*/ 0 h 4567511"/>
                <a:gd name="connsiteX2" fmla="*/ 3072367 w 3072367"/>
                <a:gd name="connsiteY2" fmla="*/ 4567511 h 4567511"/>
                <a:gd name="connsiteX3" fmla="*/ 0 w 3072367"/>
                <a:gd name="connsiteY3" fmla="*/ 3380637 h 4567511"/>
                <a:gd name="connsiteX0" fmla="*/ 0 w 3092451"/>
                <a:gd name="connsiteY0" fmla="*/ 3372917 h 4567511"/>
                <a:gd name="connsiteX1" fmla="*/ 1307871 w 3092451"/>
                <a:gd name="connsiteY1" fmla="*/ 0 h 4567511"/>
                <a:gd name="connsiteX2" fmla="*/ 3092451 w 3092451"/>
                <a:gd name="connsiteY2" fmla="*/ 4567511 h 4567511"/>
                <a:gd name="connsiteX3" fmla="*/ 0 w 3092451"/>
                <a:gd name="connsiteY3" fmla="*/ 3372917 h 4567511"/>
                <a:gd name="connsiteX0" fmla="*/ 0 w 3098241"/>
                <a:gd name="connsiteY0" fmla="*/ 3387979 h 4567511"/>
                <a:gd name="connsiteX1" fmla="*/ 1313661 w 3098241"/>
                <a:gd name="connsiteY1" fmla="*/ 0 h 4567511"/>
                <a:gd name="connsiteX2" fmla="*/ 3098241 w 3098241"/>
                <a:gd name="connsiteY2" fmla="*/ 4567511 h 4567511"/>
                <a:gd name="connsiteX3" fmla="*/ 0 w 3098241"/>
                <a:gd name="connsiteY3" fmla="*/ 3387979 h 4567511"/>
                <a:gd name="connsiteX0" fmla="*/ 0 w 3003930"/>
                <a:gd name="connsiteY0" fmla="*/ 3387979 h 4113646"/>
                <a:gd name="connsiteX1" fmla="*/ 1313661 w 3003930"/>
                <a:gd name="connsiteY1" fmla="*/ 0 h 4113646"/>
                <a:gd name="connsiteX2" fmla="*/ 3003930 w 3003930"/>
                <a:gd name="connsiteY2" fmla="*/ 4113646 h 4113646"/>
                <a:gd name="connsiteX3" fmla="*/ 0 w 3003930"/>
                <a:gd name="connsiteY3" fmla="*/ 3387979 h 4113646"/>
                <a:gd name="connsiteX0" fmla="*/ 0 w 2334048"/>
                <a:gd name="connsiteY0" fmla="*/ 3713625 h 4113646"/>
                <a:gd name="connsiteX1" fmla="*/ 643779 w 2334048"/>
                <a:gd name="connsiteY1" fmla="*/ 0 h 4113646"/>
                <a:gd name="connsiteX2" fmla="*/ 2334048 w 2334048"/>
                <a:gd name="connsiteY2" fmla="*/ 4113646 h 4113646"/>
                <a:gd name="connsiteX3" fmla="*/ 0 w 2334048"/>
                <a:gd name="connsiteY3" fmla="*/ 3713625 h 4113646"/>
                <a:gd name="connsiteX0" fmla="*/ 0 w 2334048"/>
                <a:gd name="connsiteY0" fmla="*/ 3734098 h 4134119"/>
                <a:gd name="connsiteX1" fmla="*/ 585207 w 2334048"/>
                <a:gd name="connsiteY1" fmla="*/ 0 h 4134119"/>
                <a:gd name="connsiteX2" fmla="*/ 2334048 w 2334048"/>
                <a:gd name="connsiteY2" fmla="*/ 4134119 h 4134119"/>
                <a:gd name="connsiteX3" fmla="*/ 0 w 2334048"/>
                <a:gd name="connsiteY3" fmla="*/ 3734098 h 413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34048" h="4134119">
                  <a:moveTo>
                    <a:pt x="0" y="3734098"/>
                  </a:moveTo>
                  <a:lnTo>
                    <a:pt x="585207" y="0"/>
                  </a:lnTo>
                  <a:lnTo>
                    <a:pt x="2334048" y="4134119"/>
                  </a:lnTo>
                  <a:lnTo>
                    <a:pt x="0" y="3734098"/>
                  </a:lnTo>
                  <a:close/>
                </a:path>
              </a:pathLst>
            </a:custGeom>
            <a:solidFill>
              <a:srgbClr val="8CACB5"/>
            </a:solidFill>
            <a:ln>
              <a:solidFill>
                <a:srgbClr val="8CA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11" name="Triangle 15">
              <a:extLst>
                <a:ext uri="{FF2B5EF4-FFF2-40B4-BE49-F238E27FC236}">
                  <a16:creationId xmlns:a16="http://schemas.microsoft.com/office/drawing/2014/main" id="{5FEB41FA-875A-9F45-8B38-F4CFE7D9483A}"/>
                </a:ext>
              </a:extLst>
            </p:cNvPr>
            <p:cNvSpPr/>
            <p:nvPr userDrawn="1"/>
          </p:nvSpPr>
          <p:spPr>
            <a:xfrm rot="11348518" flipV="1">
              <a:off x="5967049" y="3090561"/>
              <a:ext cx="2334048" cy="3981384"/>
            </a:xfrm>
            <a:custGeom>
              <a:avLst/>
              <a:gdLst>
                <a:gd name="connsiteX0" fmla="*/ 0 w 3538594"/>
                <a:gd name="connsiteY0" fmla="*/ 4633389 h 4633389"/>
                <a:gd name="connsiteX1" fmla="*/ 1769297 w 3538594"/>
                <a:gd name="connsiteY1" fmla="*/ 0 h 4633389"/>
                <a:gd name="connsiteX2" fmla="*/ 3538594 w 3538594"/>
                <a:gd name="connsiteY2" fmla="*/ 4633389 h 4633389"/>
                <a:gd name="connsiteX3" fmla="*/ 0 w 3538594"/>
                <a:gd name="connsiteY3" fmla="*/ 4633389 h 4633389"/>
                <a:gd name="connsiteX0" fmla="*/ 0 w 3057084"/>
                <a:gd name="connsiteY0" fmla="*/ 3380637 h 4633389"/>
                <a:gd name="connsiteX1" fmla="*/ 1287787 w 3057084"/>
                <a:gd name="connsiteY1" fmla="*/ 0 h 4633389"/>
                <a:gd name="connsiteX2" fmla="*/ 3057084 w 3057084"/>
                <a:gd name="connsiteY2" fmla="*/ 4633389 h 4633389"/>
                <a:gd name="connsiteX3" fmla="*/ 0 w 3057084"/>
                <a:gd name="connsiteY3" fmla="*/ 3380637 h 4633389"/>
                <a:gd name="connsiteX0" fmla="*/ 0 w 3075065"/>
                <a:gd name="connsiteY0" fmla="*/ 3380637 h 4545498"/>
                <a:gd name="connsiteX1" fmla="*/ 1287787 w 3075065"/>
                <a:gd name="connsiteY1" fmla="*/ 0 h 4545498"/>
                <a:gd name="connsiteX2" fmla="*/ 3075065 w 3075065"/>
                <a:gd name="connsiteY2" fmla="*/ 4545498 h 4545498"/>
                <a:gd name="connsiteX3" fmla="*/ 0 w 3075065"/>
                <a:gd name="connsiteY3" fmla="*/ 3380637 h 4545498"/>
                <a:gd name="connsiteX0" fmla="*/ 0 w 3072367"/>
                <a:gd name="connsiteY0" fmla="*/ 3380637 h 4567511"/>
                <a:gd name="connsiteX1" fmla="*/ 1287787 w 3072367"/>
                <a:gd name="connsiteY1" fmla="*/ 0 h 4567511"/>
                <a:gd name="connsiteX2" fmla="*/ 3072367 w 3072367"/>
                <a:gd name="connsiteY2" fmla="*/ 4567511 h 4567511"/>
                <a:gd name="connsiteX3" fmla="*/ 0 w 3072367"/>
                <a:gd name="connsiteY3" fmla="*/ 3380637 h 4567511"/>
                <a:gd name="connsiteX0" fmla="*/ 0 w 3092451"/>
                <a:gd name="connsiteY0" fmla="*/ 3372917 h 4567511"/>
                <a:gd name="connsiteX1" fmla="*/ 1307871 w 3092451"/>
                <a:gd name="connsiteY1" fmla="*/ 0 h 4567511"/>
                <a:gd name="connsiteX2" fmla="*/ 3092451 w 3092451"/>
                <a:gd name="connsiteY2" fmla="*/ 4567511 h 4567511"/>
                <a:gd name="connsiteX3" fmla="*/ 0 w 3092451"/>
                <a:gd name="connsiteY3" fmla="*/ 3372917 h 4567511"/>
                <a:gd name="connsiteX0" fmla="*/ 0 w 3098241"/>
                <a:gd name="connsiteY0" fmla="*/ 3387979 h 4567511"/>
                <a:gd name="connsiteX1" fmla="*/ 1313661 w 3098241"/>
                <a:gd name="connsiteY1" fmla="*/ 0 h 4567511"/>
                <a:gd name="connsiteX2" fmla="*/ 3098241 w 3098241"/>
                <a:gd name="connsiteY2" fmla="*/ 4567511 h 4567511"/>
                <a:gd name="connsiteX3" fmla="*/ 0 w 3098241"/>
                <a:gd name="connsiteY3" fmla="*/ 3387979 h 4567511"/>
                <a:gd name="connsiteX0" fmla="*/ 0 w 3003930"/>
                <a:gd name="connsiteY0" fmla="*/ 3387979 h 4113646"/>
                <a:gd name="connsiteX1" fmla="*/ 1313661 w 3003930"/>
                <a:gd name="connsiteY1" fmla="*/ 0 h 4113646"/>
                <a:gd name="connsiteX2" fmla="*/ 3003930 w 3003930"/>
                <a:gd name="connsiteY2" fmla="*/ 4113646 h 4113646"/>
                <a:gd name="connsiteX3" fmla="*/ 0 w 3003930"/>
                <a:gd name="connsiteY3" fmla="*/ 3387979 h 4113646"/>
                <a:gd name="connsiteX0" fmla="*/ 0 w 2334048"/>
                <a:gd name="connsiteY0" fmla="*/ 3713625 h 4113646"/>
                <a:gd name="connsiteX1" fmla="*/ 643779 w 2334048"/>
                <a:gd name="connsiteY1" fmla="*/ 0 h 4113646"/>
                <a:gd name="connsiteX2" fmla="*/ 2334048 w 2334048"/>
                <a:gd name="connsiteY2" fmla="*/ 4113646 h 4113646"/>
                <a:gd name="connsiteX3" fmla="*/ 0 w 2334048"/>
                <a:gd name="connsiteY3" fmla="*/ 3713625 h 4113646"/>
                <a:gd name="connsiteX0" fmla="*/ 0 w 2334048"/>
                <a:gd name="connsiteY0" fmla="*/ 3734098 h 4134119"/>
                <a:gd name="connsiteX1" fmla="*/ 585207 w 2334048"/>
                <a:gd name="connsiteY1" fmla="*/ 0 h 4134119"/>
                <a:gd name="connsiteX2" fmla="*/ 2334048 w 2334048"/>
                <a:gd name="connsiteY2" fmla="*/ 4134119 h 4134119"/>
                <a:gd name="connsiteX3" fmla="*/ 0 w 2334048"/>
                <a:gd name="connsiteY3" fmla="*/ 3734098 h 413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34048" h="4134119">
                  <a:moveTo>
                    <a:pt x="0" y="3734098"/>
                  </a:moveTo>
                  <a:lnTo>
                    <a:pt x="585207" y="0"/>
                  </a:lnTo>
                  <a:lnTo>
                    <a:pt x="2334048" y="4134119"/>
                  </a:lnTo>
                  <a:lnTo>
                    <a:pt x="0" y="3734098"/>
                  </a:lnTo>
                  <a:close/>
                </a:path>
              </a:pathLst>
            </a:custGeom>
            <a:solidFill>
              <a:srgbClr val="8CACB5"/>
            </a:solidFill>
            <a:ln>
              <a:solidFill>
                <a:srgbClr val="8CA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2DB0C422-BE15-0A40-8AB5-91FCB4E2BD34}"/>
              </a:ext>
            </a:extLst>
          </p:cNvPr>
          <p:cNvSpPr txBox="1"/>
          <p:nvPr userDrawn="1"/>
        </p:nvSpPr>
        <p:spPr>
          <a:xfrm>
            <a:off x="7639414" y="588052"/>
            <a:ext cx="41662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5400" b="1" dirty="0">
                <a:solidFill>
                  <a:schemeClr val="bg1"/>
                </a:solidFill>
              </a:rPr>
              <a:t>Paragliderens oppbygging</a:t>
            </a:r>
          </a:p>
        </p:txBody>
      </p:sp>
    </p:spTree>
    <p:extLst>
      <p:ext uri="{BB962C8B-B14F-4D97-AF65-F5344CB8AC3E}">
        <p14:creationId xmlns:p14="http://schemas.microsoft.com/office/powerpoint/2010/main" val="11769651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remside -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77B909B-D828-644E-B620-8F33432437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7944928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B9E55C8-9F5B-294D-8329-552A79B85DE7}"/>
              </a:ext>
            </a:extLst>
          </p:cNvPr>
          <p:cNvGrpSpPr/>
          <p:nvPr userDrawn="1"/>
        </p:nvGrpSpPr>
        <p:grpSpPr>
          <a:xfrm>
            <a:off x="5967049" y="-213945"/>
            <a:ext cx="6224951" cy="7285890"/>
            <a:chOff x="5967049" y="-213945"/>
            <a:chExt cx="6224951" cy="728589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2C2F2B4-2DF0-9C4A-8BFF-01E9E0B64031}"/>
                </a:ext>
              </a:extLst>
            </p:cNvPr>
            <p:cNvSpPr/>
            <p:nvPr userDrawn="1"/>
          </p:nvSpPr>
          <p:spPr>
            <a:xfrm>
              <a:off x="8025780" y="0"/>
              <a:ext cx="4166220" cy="6858000"/>
            </a:xfrm>
            <a:prstGeom prst="rect">
              <a:avLst/>
            </a:prstGeom>
            <a:solidFill>
              <a:srgbClr val="8CACB5"/>
            </a:solidFill>
            <a:ln>
              <a:solidFill>
                <a:srgbClr val="8CA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16" name="Triangle 15">
              <a:extLst>
                <a:ext uri="{FF2B5EF4-FFF2-40B4-BE49-F238E27FC236}">
                  <a16:creationId xmlns:a16="http://schemas.microsoft.com/office/drawing/2014/main" id="{46A372BC-0483-0F49-B603-D4AEE5785075}"/>
                </a:ext>
              </a:extLst>
            </p:cNvPr>
            <p:cNvSpPr/>
            <p:nvPr userDrawn="1"/>
          </p:nvSpPr>
          <p:spPr>
            <a:xfrm rot="10251482">
              <a:off x="5967050" y="-213945"/>
              <a:ext cx="2334048" cy="3981384"/>
            </a:xfrm>
            <a:custGeom>
              <a:avLst/>
              <a:gdLst>
                <a:gd name="connsiteX0" fmla="*/ 0 w 3538594"/>
                <a:gd name="connsiteY0" fmla="*/ 4633389 h 4633389"/>
                <a:gd name="connsiteX1" fmla="*/ 1769297 w 3538594"/>
                <a:gd name="connsiteY1" fmla="*/ 0 h 4633389"/>
                <a:gd name="connsiteX2" fmla="*/ 3538594 w 3538594"/>
                <a:gd name="connsiteY2" fmla="*/ 4633389 h 4633389"/>
                <a:gd name="connsiteX3" fmla="*/ 0 w 3538594"/>
                <a:gd name="connsiteY3" fmla="*/ 4633389 h 4633389"/>
                <a:gd name="connsiteX0" fmla="*/ 0 w 3057084"/>
                <a:gd name="connsiteY0" fmla="*/ 3380637 h 4633389"/>
                <a:gd name="connsiteX1" fmla="*/ 1287787 w 3057084"/>
                <a:gd name="connsiteY1" fmla="*/ 0 h 4633389"/>
                <a:gd name="connsiteX2" fmla="*/ 3057084 w 3057084"/>
                <a:gd name="connsiteY2" fmla="*/ 4633389 h 4633389"/>
                <a:gd name="connsiteX3" fmla="*/ 0 w 3057084"/>
                <a:gd name="connsiteY3" fmla="*/ 3380637 h 4633389"/>
                <a:gd name="connsiteX0" fmla="*/ 0 w 3075065"/>
                <a:gd name="connsiteY0" fmla="*/ 3380637 h 4545498"/>
                <a:gd name="connsiteX1" fmla="*/ 1287787 w 3075065"/>
                <a:gd name="connsiteY1" fmla="*/ 0 h 4545498"/>
                <a:gd name="connsiteX2" fmla="*/ 3075065 w 3075065"/>
                <a:gd name="connsiteY2" fmla="*/ 4545498 h 4545498"/>
                <a:gd name="connsiteX3" fmla="*/ 0 w 3075065"/>
                <a:gd name="connsiteY3" fmla="*/ 3380637 h 4545498"/>
                <a:gd name="connsiteX0" fmla="*/ 0 w 3072367"/>
                <a:gd name="connsiteY0" fmla="*/ 3380637 h 4567511"/>
                <a:gd name="connsiteX1" fmla="*/ 1287787 w 3072367"/>
                <a:gd name="connsiteY1" fmla="*/ 0 h 4567511"/>
                <a:gd name="connsiteX2" fmla="*/ 3072367 w 3072367"/>
                <a:gd name="connsiteY2" fmla="*/ 4567511 h 4567511"/>
                <a:gd name="connsiteX3" fmla="*/ 0 w 3072367"/>
                <a:gd name="connsiteY3" fmla="*/ 3380637 h 4567511"/>
                <a:gd name="connsiteX0" fmla="*/ 0 w 3092451"/>
                <a:gd name="connsiteY0" fmla="*/ 3372917 h 4567511"/>
                <a:gd name="connsiteX1" fmla="*/ 1307871 w 3092451"/>
                <a:gd name="connsiteY1" fmla="*/ 0 h 4567511"/>
                <a:gd name="connsiteX2" fmla="*/ 3092451 w 3092451"/>
                <a:gd name="connsiteY2" fmla="*/ 4567511 h 4567511"/>
                <a:gd name="connsiteX3" fmla="*/ 0 w 3092451"/>
                <a:gd name="connsiteY3" fmla="*/ 3372917 h 4567511"/>
                <a:gd name="connsiteX0" fmla="*/ 0 w 3098241"/>
                <a:gd name="connsiteY0" fmla="*/ 3387979 h 4567511"/>
                <a:gd name="connsiteX1" fmla="*/ 1313661 w 3098241"/>
                <a:gd name="connsiteY1" fmla="*/ 0 h 4567511"/>
                <a:gd name="connsiteX2" fmla="*/ 3098241 w 3098241"/>
                <a:gd name="connsiteY2" fmla="*/ 4567511 h 4567511"/>
                <a:gd name="connsiteX3" fmla="*/ 0 w 3098241"/>
                <a:gd name="connsiteY3" fmla="*/ 3387979 h 4567511"/>
                <a:gd name="connsiteX0" fmla="*/ 0 w 3003930"/>
                <a:gd name="connsiteY0" fmla="*/ 3387979 h 4113646"/>
                <a:gd name="connsiteX1" fmla="*/ 1313661 w 3003930"/>
                <a:gd name="connsiteY1" fmla="*/ 0 h 4113646"/>
                <a:gd name="connsiteX2" fmla="*/ 3003930 w 3003930"/>
                <a:gd name="connsiteY2" fmla="*/ 4113646 h 4113646"/>
                <a:gd name="connsiteX3" fmla="*/ 0 w 3003930"/>
                <a:gd name="connsiteY3" fmla="*/ 3387979 h 4113646"/>
                <a:gd name="connsiteX0" fmla="*/ 0 w 2334048"/>
                <a:gd name="connsiteY0" fmla="*/ 3713625 h 4113646"/>
                <a:gd name="connsiteX1" fmla="*/ 643779 w 2334048"/>
                <a:gd name="connsiteY1" fmla="*/ 0 h 4113646"/>
                <a:gd name="connsiteX2" fmla="*/ 2334048 w 2334048"/>
                <a:gd name="connsiteY2" fmla="*/ 4113646 h 4113646"/>
                <a:gd name="connsiteX3" fmla="*/ 0 w 2334048"/>
                <a:gd name="connsiteY3" fmla="*/ 3713625 h 4113646"/>
                <a:gd name="connsiteX0" fmla="*/ 0 w 2334048"/>
                <a:gd name="connsiteY0" fmla="*/ 3734098 h 4134119"/>
                <a:gd name="connsiteX1" fmla="*/ 585207 w 2334048"/>
                <a:gd name="connsiteY1" fmla="*/ 0 h 4134119"/>
                <a:gd name="connsiteX2" fmla="*/ 2334048 w 2334048"/>
                <a:gd name="connsiteY2" fmla="*/ 4134119 h 4134119"/>
                <a:gd name="connsiteX3" fmla="*/ 0 w 2334048"/>
                <a:gd name="connsiteY3" fmla="*/ 3734098 h 413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34048" h="4134119">
                  <a:moveTo>
                    <a:pt x="0" y="3734098"/>
                  </a:moveTo>
                  <a:lnTo>
                    <a:pt x="585207" y="0"/>
                  </a:lnTo>
                  <a:lnTo>
                    <a:pt x="2334048" y="4134119"/>
                  </a:lnTo>
                  <a:lnTo>
                    <a:pt x="0" y="3734098"/>
                  </a:lnTo>
                  <a:close/>
                </a:path>
              </a:pathLst>
            </a:custGeom>
            <a:solidFill>
              <a:srgbClr val="8CACB5"/>
            </a:solidFill>
            <a:ln>
              <a:solidFill>
                <a:srgbClr val="8CA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11" name="Triangle 15">
              <a:extLst>
                <a:ext uri="{FF2B5EF4-FFF2-40B4-BE49-F238E27FC236}">
                  <a16:creationId xmlns:a16="http://schemas.microsoft.com/office/drawing/2014/main" id="{5FEB41FA-875A-9F45-8B38-F4CFE7D9483A}"/>
                </a:ext>
              </a:extLst>
            </p:cNvPr>
            <p:cNvSpPr/>
            <p:nvPr userDrawn="1"/>
          </p:nvSpPr>
          <p:spPr>
            <a:xfrm rot="11348518" flipV="1">
              <a:off x="5967049" y="3090561"/>
              <a:ext cx="2334048" cy="3981384"/>
            </a:xfrm>
            <a:custGeom>
              <a:avLst/>
              <a:gdLst>
                <a:gd name="connsiteX0" fmla="*/ 0 w 3538594"/>
                <a:gd name="connsiteY0" fmla="*/ 4633389 h 4633389"/>
                <a:gd name="connsiteX1" fmla="*/ 1769297 w 3538594"/>
                <a:gd name="connsiteY1" fmla="*/ 0 h 4633389"/>
                <a:gd name="connsiteX2" fmla="*/ 3538594 w 3538594"/>
                <a:gd name="connsiteY2" fmla="*/ 4633389 h 4633389"/>
                <a:gd name="connsiteX3" fmla="*/ 0 w 3538594"/>
                <a:gd name="connsiteY3" fmla="*/ 4633389 h 4633389"/>
                <a:gd name="connsiteX0" fmla="*/ 0 w 3057084"/>
                <a:gd name="connsiteY0" fmla="*/ 3380637 h 4633389"/>
                <a:gd name="connsiteX1" fmla="*/ 1287787 w 3057084"/>
                <a:gd name="connsiteY1" fmla="*/ 0 h 4633389"/>
                <a:gd name="connsiteX2" fmla="*/ 3057084 w 3057084"/>
                <a:gd name="connsiteY2" fmla="*/ 4633389 h 4633389"/>
                <a:gd name="connsiteX3" fmla="*/ 0 w 3057084"/>
                <a:gd name="connsiteY3" fmla="*/ 3380637 h 4633389"/>
                <a:gd name="connsiteX0" fmla="*/ 0 w 3075065"/>
                <a:gd name="connsiteY0" fmla="*/ 3380637 h 4545498"/>
                <a:gd name="connsiteX1" fmla="*/ 1287787 w 3075065"/>
                <a:gd name="connsiteY1" fmla="*/ 0 h 4545498"/>
                <a:gd name="connsiteX2" fmla="*/ 3075065 w 3075065"/>
                <a:gd name="connsiteY2" fmla="*/ 4545498 h 4545498"/>
                <a:gd name="connsiteX3" fmla="*/ 0 w 3075065"/>
                <a:gd name="connsiteY3" fmla="*/ 3380637 h 4545498"/>
                <a:gd name="connsiteX0" fmla="*/ 0 w 3072367"/>
                <a:gd name="connsiteY0" fmla="*/ 3380637 h 4567511"/>
                <a:gd name="connsiteX1" fmla="*/ 1287787 w 3072367"/>
                <a:gd name="connsiteY1" fmla="*/ 0 h 4567511"/>
                <a:gd name="connsiteX2" fmla="*/ 3072367 w 3072367"/>
                <a:gd name="connsiteY2" fmla="*/ 4567511 h 4567511"/>
                <a:gd name="connsiteX3" fmla="*/ 0 w 3072367"/>
                <a:gd name="connsiteY3" fmla="*/ 3380637 h 4567511"/>
                <a:gd name="connsiteX0" fmla="*/ 0 w 3092451"/>
                <a:gd name="connsiteY0" fmla="*/ 3372917 h 4567511"/>
                <a:gd name="connsiteX1" fmla="*/ 1307871 w 3092451"/>
                <a:gd name="connsiteY1" fmla="*/ 0 h 4567511"/>
                <a:gd name="connsiteX2" fmla="*/ 3092451 w 3092451"/>
                <a:gd name="connsiteY2" fmla="*/ 4567511 h 4567511"/>
                <a:gd name="connsiteX3" fmla="*/ 0 w 3092451"/>
                <a:gd name="connsiteY3" fmla="*/ 3372917 h 4567511"/>
                <a:gd name="connsiteX0" fmla="*/ 0 w 3098241"/>
                <a:gd name="connsiteY0" fmla="*/ 3387979 h 4567511"/>
                <a:gd name="connsiteX1" fmla="*/ 1313661 w 3098241"/>
                <a:gd name="connsiteY1" fmla="*/ 0 h 4567511"/>
                <a:gd name="connsiteX2" fmla="*/ 3098241 w 3098241"/>
                <a:gd name="connsiteY2" fmla="*/ 4567511 h 4567511"/>
                <a:gd name="connsiteX3" fmla="*/ 0 w 3098241"/>
                <a:gd name="connsiteY3" fmla="*/ 3387979 h 4567511"/>
                <a:gd name="connsiteX0" fmla="*/ 0 w 3003930"/>
                <a:gd name="connsiteY0" fmla="*/ 3387979 h 4113646"/>
                <a:gd name="connsiteX1" fmla="*/ 1313661 w 3003930"/>
                <a:gd name="connsiteY1" fmla="*/ 0 h 4113646"/>
                <a:gd name="connsiteX2" fmla="*/ 3003930 w 3003930"/>
                <a:gd name="connsiteY2" fmla="*/ 4113646 h 4113646"/>
                <a:gd name="connsiteX3" fmla="*/ 0 w 3003930"/>
                <a:gd name="connsiteY3" fmla="*/ 3387979 h 4113646"/>
                <a:gd name="connsiteX0" fmla="*/ 0 w 2334048"/>
                <a:gd name="connsiteY0" fmla="*/ 3713625 h 4113646"/>
                <a:gd name="connsiteX1" fmla="*/ 643779 w 2334048"/>
                <a:gd name="connsiteY1" fmla="*/ 0 h 4113646"/>
                <a:gd name="connsiteX2" fmla="*/ 2334048 w 2334048"/>
                <a:gd name="connsiteY2" fmla="*/ 4113646 h 4113646"/>
                <a:gd name="connsiteX3" fmla="*/ 0 w 2334048"/>
                <a:gd name="connsiteY3" fmla="*/ 3713625 h 4113646"/>
                <a:gd name="connsiteX0" fmla="*/ 0 w 2334048"/>
                <a:gd name="connsiteY0" fmla="*/ 3734098 h 4134119"/>
                <a:gd name="connsiteX1" fmla="*/ 585207 w 2334048"/>
                <a:gd name="connsiteY1" fmla="*/ 0 h 4134119"/>
                <a:gd name="connsiteX2" fmla="*/ 2334048 w 2334048"/>
                <a:gd name="connsiteY2" fmla="*/ 4134119 h 4134119"/>
                <a:gd name="connsiteX3" fmla="*/ 0 w 2334048"/>
                <a:gd name="connsiteY3" fmla="*/ 3734098 h 413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34048" h="4134119">
                  <a:moveTo>
                    <a:pt x="0" y="3734098"/>
                  </a:moveTo>
                  <a:lnTo>
                    <a:pt x="585207" y="0"/>
                  </a:lnTo>
                  <a:lnTo>
                    <a:pt x="2334048" y="4134119"/>
                  </a:lnTo>
                  <a:lnTo>
                    <a:pt x="0" y="3734098"/>
                  </a:lnTo>
                  <a:close/>
                </a:path>
              </a:pathLst>
            </a:custGeom>
            <a:solidFill>
              <a:srgbClr val="8CACB5"/>
            </a:solidFill>
            <a:ln>
              <a:solidFill>
                <a:srgbClr val="8CA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2DB0C422-BE15-0A40-8AB5-91FCB4E2BD34}"/>
              </a:ext>
            </a:extLst>
          </p:cNvPr>
          <p:cNvSpPr txBox="1"/>
          <p:nvPr userDrawn="1"/>
        </p:nvSpPr>
        <p:spPr>
          <a:xfrm>
            <a:off x="7359805" y="654959"/>
            <a:ext cx="45273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O" sz="5400" b="1" dirty="0">
                <a:solidFill>
                  <a:schemeClr val="bg1"/>
                </a:solidFill>
              </a:rPr>
              <a:t>Vedlikehold og reparasjoner</a:t>
            </a:r>
          </a:p>
        </p:txBody>
      </p:sp>
    </p:spTree>
    <p:extLst>
      <p:ext uri="{BB962C8B-B14F-4D97-AF65-F5344CB8AC3E}">
        <p14:creationId xmlns:p14="http://schemas.microsoft.com/office/powerpoint/2010/main" val="17677756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remside - Instrum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77B909B-D828-644E-B620-8F33432437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0291116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B9E55C8-9F5B-294D-8329-552A79B85DE7}"/>
              </a:ext>
            </a:extLst>
          </p:cNvPr>
          <p:cNvGrpSpPr/>
          <p:nvPr userDrawn="1"/>
        </p:nvGrpSpPr>
        <p:grpSpPr>
          <a:xfrm>
            <a:off x="5967049" y="-213945"/>
            <a:ext cx="6224951" cy="7285890"/>
            <a:chOff x="5967049" y="-213945"/>
            <a:chExt cx="6224951" cy="728589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2C2F2B4-2DF0-9C4A-8BFF-01E9E0B64031}"/>
                </a:ext>
              </a:extLst>
            </p:cNvPr>
            <p:cNvSpPr/>
            <p:nvPr userDrawn="1"/>
          </p:nvSpPr>
          <p:spPr>
            <a:xfrm>
              <a:off x="8025780" y="0"/>
              <a:ext cx="4166220" cy="6858000"/>
            </a:xfrm>
            <a:prstGeom prst="rect">
              <a:avLst/>
            </a:prstGeom>
            <a:solidFill>
              <a:srgbClr val="8CACB5"/>
            </a:solidFill>
            <a:ln>
              <a:solidFill>
                <a:srgbClr val="8CA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16" name="Triangle 15">
              <a:extLst>
                <a:ext uri="{FF2B5EF4-FFF2-40B4-BE49-F238E27FC236}">
                  <a16:creationId xmlns:a16="http://schemas.microsoft.com/office/drawing/2014/main" id="{46A372BC-0483-0F49-B603-D4AEE5785075}"/>
                </a:ext>
              </a:extLst>
            </p:cNvPr>
            <p:cNvSpPr/>
            <p:nvPr userDrawn="1"/>
          </p:nvSpPr>
          <p:spPr>
            <a:xfrm rot="10251482">
              <a:off x="5967050" y="-213945"/>
              <a:ext cx="2334048" cy="3981384"/>
            </a:xfrm>
            <a:custGeom>
              <a:avLst/>
              <a:gdLst>
                <a:gd name="connsiteX0" fmla="*/ 0 w 3538594"/>
                <a:gd name="connsiteY0" fmla="*/ 4633389 h 4633389"/>
                <a:gd name="connsiteX1" fmla="*/ 1769297 w 3538594"/>
                <a:gd name="connsiteY1" fmla="*/ 0 h 4633389"/>
                <a:gd name="connsiteX2" fmla="*/ 3538594 w 3538594"/>
                <a:gd name="connsiteY2" fmla="*/ 4633389 h 4633389"/>
                <a:gd name="connsiteX3" fmla="*/ 0 w 3538594"/>
                <a:gd name="connsiteY3" fmla="*/ 4633389 h 4633389"/>
                <a:gd name="connsiteX0" fmla="*/ 0 w 3057084"/>
                <a:gd name="connsiteY0" fmla="*/ 3380637 h 4633389"/>
                <a:gd name="connsiteX1" fmla="*/ 1287787 w 3057084"/>
                <a:gd name="connsiteY1" fmla="*/ 0 h 4633389"/>
                <a:gd name="connsiteX2" fmla="*/ 3057084 w 3057084"/>
                <a:gd name="connsiteY2" fmla="*/ 4633389 h 4633389"/>
                <a:gd name="connsiteX3" fmla="*/ 0 w 3057084"/>
                <a:gd name="connsiteY3" fmla="*/ 3380637 h 4633389"/>
                <a:gd name="connsiteX0" fmla="*/ 0 w 3075065"/>
                <a:gd name="connsiteY0" fmla="*/ 3380637 h 4545498"/>
                <a:gd name="connsiteX1" fmla="*/ 1287787 w 3075065"/>
                <a:gd name="connsiteY1" fmla="*/ 0 h 4545498"/>
                <a:gd name="connsiteX2" fmla="*/ 3075065 w 3075065"/>
                <a:gd name="connsiteY2" fmla="*/ 4545498 h 4545498"/>
                <a:gd name="connsiteX3" fmla="*/ 0 w 3075065"/>
                <a:gd name="connsiteY3" fmla="*/ 3380637 h 4545498"/>
                <a:gd name="connsiteX0" fmla="*/ 0 w 3072367"/>
                <a:gd name="connsiteY0" fmla="*/ 3380637 h 4567511"/>
                <a:gd name="connsiteX1" fmla="*/ 1287787 w 3072367"/>
                <a:gd name="connsiteY1" fmla="*/ 0 h 4567511"/>
                <a:gd name="connsiteX2" fmla="*/ 3072367 w 3072367"/>
                <a:gd name="connsiteY2" fmla="*/ 4567511 h 4567511"/>
                <a:gd name="connsiteX3" fmla="*/ 0 w 3072367"/>
                <a:gd name="connsiteY3" fmla="*/ 3380637 h 4567511"/>
                <a:gd name="connsiteX0" fmla="*/ 0 w 3092451"/>
                <a:gd name="connsiteY0" fmla="*/ 3372917 h 4567511"/>
                <a:gd name="connsiteX1" fmla="*/ 1307871 w 3092451"/>
                <a:gd name="connsiteY1" fmla="*/ 0 h 4567511"/>
                <a:gd name="connsiteX2" fmla="*/ 3092451 w 3092451"/>
                <a:gd name="connsiteY2" fmla="*/ 4567511 h 4567511"/>
                <a:gd name="connsiteX3" fmla="*/ 0 w 3092451"/>
                <a:gd name="connsiteY3" fmla="*/ 3372917 h 4567511"/>
                <a:gd name="connsiteX0" fmla="*/ 0 w 3098241"/>
                <a:gd name="connsiteY0" fmla="*/ 3387979 h 4567511"/>
                <a:gd name="connsiteX1" fmla="*/ 1313661 w 3098241"/>
                <a:gd name="connsiteY1" fmla="*/ 0 h 4567511"/>
                <a:gd name="connsiteX2" fmla="*/ 3098241 w 3098241"/>
                <a:gd name="connsiteY2" fmla="*/ 4567511 h 4567511"/>
                <a:gd name="connsiteX3" fmla="*/ 0 w 3098241"/>
                <a:gd name="connsiteY3" fmla="*/ 3387979 h 4567511"/>
                <a:gd name="connsiteX0" fmla="*/ 0 w 3003930"/>
                <a:gd name="connsiteY0" fmla="*/ 3387979 h 4113646"/>
                <a:gd name="connsiteX1" fmla="*/ 1313661 w 3003930"/>
                <a:gd name="connsiteY1" fmla="*/ 0 h 4113646"/>
                <a:gd name="connsiteX2" fmla="*/ 3003930 w 3003930"/>
                <a:gd name="connsiteY2" fmla="*/ 4113646 h 4113646"/>
                <a:gd name="connsiteX3" fmla="*/ 0 w 3003930"/>
                <a:gd name="connsiteY3" fmla="*/ 3387979 h 4113646"/>
                <a:gd name="connsiteX0" fmla="*/ 0 w 2334048"/>
                <a:gd name="connsiteY0" fmla="*/ 3713625 h 4113646"/>
                <a:gd name="connsiteX1" fmla="*/ 643779 w 2334048"/>
                <a:gd name="connsiteY1" fmla="*/ 0 h 4113646"/>
                <a:gd name="connsiteX2" fmla="*/ 2334048 w 2334048"/>
                <a:gd name="connsiteY2" fmla="*/ 4113646 h 4113646"/>
                <a:gd name="connsiteX3" fmla="*/ 0 w 2334048"/>
                <a:gd name="connsiteY3" fmla="*/ 3713625 h 4113646"/>
                <a:gd name="connsiteX0" fmla="*/ 0 w 2334048"/>
                <a:gd name="connsiteY0" fmla="*/ 3734098 h 4134119"/>
                <a:gd name="connsiteX1" fmla="*/ 585207 w 2334048"/>
                <a:gd name="connsiteY1" fmla="*/ 0 h 4134119"/>
                <a:gd name="connsiteX2" fmla="*/ 2334048 w 2334048"/>
                <a:gd name="connsiteY2" fmla="*/ 4134119 h 4134119"/>
                <a:gd name="connsiteX3" fmla="*/ 0 w 2334048"/>
                <a:gd name="connsiteY3" fmla="*/ 3734098 h 413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34048" h="4134119">
                  <a:moveTo>
                    <a:pt x="0" y="3734098"/>
                  </a:moveTo>
                  <a:lnTo>
                    <a:pt x="585207" y="0"/>
                  </a:lnTo>
                  <a:lnTo>
                    <a:pt x="2334048" y="4134119"/>
                  </a:lnTo>
                  <a:lnTo>
                    <a:pt x="0" y="3734098"/>
                  </a:lnTo>
                  <a:close/>
                </a:path>
              </a:pathLst>
            </a:custGeom>
            <a:solidFill>
              <a:srgbClr val="8CACB5"/>
            </a:solidFill>
            <a:ln>
              <a:solidFill>
                <a:srgbClr val="8CA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11" name="Triangle 15">
              <a:extLst>
                <a:ext uri="{FF2B5EF4-FFF2-40B4-BE49-F238E27FC236}">
                  <a16:creationId xmlns:a16="http://schemas.microsoft.com/office/drawing/2014/main" id="{5FEB41FA-875A-9F45-8B38-F4CFE7D9483A}"/>
                </a:ext>
              </a:extLst>
            </p:cNvPr>
            <p:cNvSpPr/>
            <p:nvPr userDrawn="1"/>
          </p:nvSpPr>
          <p:spPr>
            <a:xfrm rot="11348518" flipV="1">
              <a:off x="5967049" y="3090561"/>
              <a:ext cx="2334048" cy="3981384"/>
            </a:xfrm>
            <a:custGeom>
              <a:avLst/>
              <a:gdLst>
                <a:gd name="connsiteX0" fmla="*/ 0 w 3538594"/>
                <a:gd name="connsiteY0" fmla="*/ 4633389 h 4633389"/>
                <a:gd name="connsiteX1" fmla="*/ 1769297 w 3538594"/>
                <a:gd name="connsiteY1" fmla="*/ 0 h 4633389"/>
                <a:gd name="connsiteX2" fmla="*/ 3538594 w 3538594"/>
                <a:gd name="connsiteY2" fmla="*/ 4633389 h 4633389"/>
                <a:gd name="connsiteX3" fmla="*/ 0 w 3538594"/>
                <a:gd name="connsiteY3" fmla="*/ 4633389 h 4633389"/>
                <a:gd name="connsiteX0" fmla="*/ 0 w 3057084"/>
                <a:gd name="connsiteY0" fmla="*/ 3380637 h 4633389"/>
                <a:gd name="connsiteX1" fmla="*/ 1287787 w 3057084"/>
                <a:gd name="connsiteY1" fmla="*/ 0 h 4633389"/>
                <a:gd name="connsiteX2" fmla="*/ 3057084 w 3057084"/>
                <a:gd name="connsiteY2" fmla="*/ 4633389 h 4633389"/>
                <a:gd name="connsiteX3" fmla="*/ 0 w 3057084"/>
                <a:gd name="connsiteY3" fmla="*/ 3380637 h 4633389"/>
                <a:gd name="connsiteX0" fmla="*/ 0 w 3075065"/>
                <a:gd name="connsiteY0" fmla="*/ 3380637 h 4545498"/>
                <a:gd name="connsiteX1" fmla="*/ 1287787 w 3075065"/>
                <a:gd name="connsiteY1" fmla="*/ 0 h 4545498"/>
                <a:gd name="connsiteX2" fmla="*/ 3075065 w 3075065"/>
                <a:gd name="connsiteY2" fmla="*/ 4545498 h 4545498"/>
                <a:gd name="connsiteX3" fmla="*/ 0 w 3075065"/>
                <a:gd name="connsiteY3" fmla="*/ 3380637 h 4545498"/>
                <a:gd name="connsiteX0" fmla="*/ 0 w 3072367"/>
                <a:gd name="connsiteY0" fmla="*/ 3380637 h 4567511"/>
                <a:gd name="connsiteX1" fmla="*/ 1287787 w 3072367"/>
                <a:gd name="connsiteY1" fmla="*/ 0 h 4567511"/>
                <a:gd name="connsiteX2" fmla="*/ 3072367 w 3072367"/>
                <a:gd name="connsiteY2" fmla="*/ 4567511 h 4567511"/>
                <a:gd name="connsiteX3" fmla="*/ 0 w 3072367"/>
                <a:gd name="connsiteY3" fmla="*/ 3380637 h 4567511"/>
                <a:gd name="connsiteX0" fmla="*/ 0 w 3092451"/>
                <a:gd name="connsiteY0" fmla="*/ 3372917 h 4567511"/>
                <a:gd name="connsiteX1" fmla="*/ 1307871 w 3092451"/>
                <a:gd name="connsiteY1" fmla="*/ 0 h 4567511"/>
                <a:gd name="connsiteX2" fmla="*/ 3092451 w 3092451"/>
                <a:gd name="connsiteY2" fmla="*/ 4567511 h 4567511"/>
                <a:gd name="connsiteX3" fmla="*/ 0 w 3092451"/>
                <a:gd name="connsiteY3" fmla="*/ 3372917 h 4567511"/>
                <a:gd name="connsiteX0" fmla="*/ 0 w 3098241"/>
                <a:gd name="connsiteY0" fmla="*/ 3387979 h 4567511"/>
                <a:gd name="connsiteX1" fmla="*/ 1313661 w 3098241"/>
                <a:gd name="connsiteY1" fmla="*/ 0 h 4567511"/>
                <a:gd name="connsiteX2" fmla="*/ 3098241 w 3098241"/>
                <a:gd name="connsiteY2" fmla="*/ 4567511 h 4567511"/>
                <a:gd name="connsiteX3" fmla="*/ 0 w 3098241"/>
                <a:gd name="connsiteY3" fmla="*/ 3387979 h 4567511"/>
                <a:gd name="connsiteX0" fmla="*/ 0 w 3003930"/>
                <a:gd name="connsiteY0" fmla="*/ 3387979 h 4113646"/>
                <a:gd name="connsiteX1" fmla="*/ 1313661 w 3003930"/>
                <a:gd name="connsiteY1" fmla="*/ 0 h 4113646"/>
                <a:gd name="connsiteX2" fmla="*/ 3003930 w 3003930"/>
                <a:gd name="connsiteY2" fmla="*/ 4113646 h 4113646"/>
                <a:gd name="connsiteX3" fmla="*/ 0 w 3003930"/>
                <a:gd name="connsiteY3" fmla="*/ 3387979 h 4113646"/>
                <a:gd name="connsiteX0" fmla="*/ 0 w 2334048"/>
                <a:gd name="connsiteY0" fmla="*/ 3713625 h 4113646"/>
                <a:gd name="connsiteX1" fmla="*/ 643779 w 2334048"/>
                <a:gd name="connsiteY1" fmla="*/ 0 h 4113646"/>
                <a:gd name="connsiteX2" fmla="*/ 2334048 w 2334048"/>
                <a:gd name="connsiteY2" fmla="*/ 4113646 h 4113646"/>
                <a:gd name="connsiteX3" fmla="*/ 0 w 2334048"/>
                <a:gd name="connsiteY3" fmla="*/ 3713625 h 4113646"/>
                <a:gd name="connsiteX0" fmla="*/ 0 w 2334048"/>
                <a:gd name="connsiteY0" fmla="*/ 3734098 h 4134119"/>
                <a:gd name="connsiteX1" fmla="*/ 585207 w 2334048"/>
                <a:gd name="connsiteY1" fmla="*/ 0 h 4134119"/>
                <a:gd name="connsiteX2" fmla="*/ 2334048 w 2334048"/>
                <a:gd name="connsiteY2" fmla="*/ 4134119 h 4134119"/>
                <a:gd name="connsiteX3" fmla="*/ 0 w 2334048"/>
                <a:gd name="connsiteY3" fmla="*/ 3734098 h 413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34048" h="4134119">
                  <a:moveTo>
                    <a:pt x="0" y="3734098"/>
                  </a:moveTo>
                  <a:lnTo>
                    <a:pt x="585207" y="0"/>
                  </a:lnTo>
                  <a:lnTo>
                    <a:pt x="2334048" y="4134119"/>
                  </a:lnTo>
                  <a:lnTo>
                    <a:pt x="0" y="3734098"/>
                  </a:lnTo>
                  <a:close/>
                </a:path>
              </a:pathLst>
            </a:custGeom>
            <a:solidFill>
              <a:srgbClr val="8CACB5"/>
            </a:solidFill>
            <a:ln>
              <a:solidFill>
                <a:srgbClr val="8CA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2DB0C422-BE15-0A40-8AB5-91FCB4E2BD34}"/>
              </a:ext>
            </a:extLst>
          </p:cNvPr>
          <p:cNvSpPr txBox="1"/>
          <p:nvPr userDrawn="1"/>
        </p:nvSpPr>
        <p:spPr>
          <a:xfrm>
            <a:off x="7477443" y="643671"/>
            <a:ext cx="40146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5400" b="1" dirty="0">
                <a:solidFill>
                  <a:schemeClr val="bg1"/>
                </a:solidFill>
              </a:rPr>
              <a:t>Instrumenter</a:t>
            </a:r>
          </a:p>
        </p:txBody>
      </p:sp>
    </p:spTree>
    <p:extLst>
      <p:ext uri="{BB962C8B-B14F-4D97-AF65-F5344CB8AC3E}">
        <p14:creationId xmlns:p14="http://schemas.microsoft.com/office/powerpoint/2010/main" val="36325986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mside - Enkel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7B30648-200A-0543-A79C-A2F5271AA8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82852" y="1900380"/>
            <a:ext cx="9426295" cy="262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05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remside - Instrum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77B909B-D828-644E-B620-8F33432437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0291116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B9E55C8-9F5B-294D-8329-552A79B85DE7}"/>
              </a:ext>
            </a:extLst>
          </p:cNvPr>
          <p:cNvGrpSpPr/>
          <p:nvPr userDrawn="1"/>
        </p:nvGrpSpPr>
        <p:grpSpPr>
          <a:xfrm>
            <a:off x="5967049" y="-213945"/>
            <a:ext cx="6224951" cy="7285890"/>
            <a:chOff x="5967049" y="-213945"/>
            <a:chExt cx="6224951" cy="728589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2C2F2B4-2DF0-9C4A-8BFF-01E9E0B64031}"/>
                </a:ext>
              </a:extLst>
            </p:cNvPr>
            <p:cNvSpPr/>
            <p:nvPr userDrawn="1"/>
          </p:nvSpPr>
          <p:spPr>
            <a:xfrm>
              <a:off x="8025780" y="0"/>
              <a:ext cx="4166220" cy="6858000"/>
            </a:xfrm>
            <a:prstGeom prst="rect">
              <a:avLst/>
            </a:prstGeom>
            <a:solidFill>
              <a:srgbClr val="8CACB5"/>
            </a:solidFill>
            <a:ln>
              <a:solidFill>
                <a:srgbClr val="8CA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16" name="Triangle 15">
              <a:extLst>
                <a:ext uri="{FF2B5EF4-FFF2-40B4-BE49-F238E27FC236}">
                  <a16:creationId xmlns:a16="http://schemas.microsoft.com/office/drawing/2014/main" id="{46A372BC-0483-0F49-B603-D4AEE5785075}"/>
                </a:ext>
              </a:extLst>
            </p:cNvPr>
            <p:cNvSpPr/>
            <p:nvPr userDrawn="1"/>
          </p:nvSpPr>
          <p:spPr>
            <a:xfrm rot="10251482">
              <a:off x="5967050" y="-213945"/>
              <a:ext cx="2334048" cy="3981384"/>
            </a:xfrm>
            <a:custGeom>
              <a:avLst/>
              <a:gdLst>
                <a:gd name="connsiteX0" fmla="*/ 0 w 3538594"/>
                <a:gd name="connsiteY0" fmla="*/ 4633389 h 4633389"/>
                <a:gd name="connsiteX1" fmla="*/ 1769297 w 3538594"/>
                <a:gd name="connsiteY1" fmla="*/ 0 h 4633389"/>
                <a:gd name="connsiteX2" fmla="*/ 3538594 w 3538594"/>
                <a:gd name="connsiteY2" fmla="*/ 4633389 h 4633389"/>
                <a:gd name="connsiteX3" fmla="*/ 0 w 3538594"/>
                <a:gd name="connsiteY3" fmla="*/ 4633389 h 4633389"/>
                <a:gd name="connsiteX0" fmla="*/ 0 w 3057084"/>
                <a:gd name="connsiteY0" fmla="*/ 3380637 h 4633389"/>
                <a:gd name="connsiteX1" fmla="*/ 1287787 w 3057084"/>
                <a:gd name="connsiteY1" fmla="*/ 0 h 4633389"/>
                <a:gd name="connsiteX2" fmla="*/ 3057084 w 3057084"/>
                <a:gd name="connsiteY2" fmla="*/ 4633389 h 4633389"/>
                <a:gd name="connsiteX3" fmla="*/ 0 w 3057084"/>
                <a:gd name="connsiteY3" fmla="*/ 3380637 h 4633389"/>
                <a:gd name="connsiteX0" fmla="*/ 0 w 3075065"/>
                <a:gd name="connsiteY0" fmla="*/ 3380637 h 4545498"/>
                <a:gd name="connsiteX1" fmla="*/ 1287787 w 3075065"/>
                <a:gd name="connsiteY1" fmla="*/ 0 h 4545498"/>
                <a:gd name="connsiteX2" fmla="*/ 3075065 w 3075065"/>
                <a:gd name="connsiteY2" fmla="*/ 4545498 h 4545498"/>
                <a:gd name="connsiteX3" fmla="*/ 0 w 3075065"/>
                <a:gd name="connsiteY3" fmla="*/ 3380637 h 4545498"/>
                <a:gd name="connsiteX0" fmla="*/ 0 w 3072367"/>
                <a:gd name="connsiteY0" fmla="*/ 3380637 h 4567511"/>
                <a:gd name="connsiteX1" fmla="*/ 1287787 w 3072367"/>
                <a:gd name="connsiteY1" fmla="*/ 0 h 4567511"/>
                <a:gd name="connsiteX2" fmla="*/ 3072367 w 3072367"/>
                <a:gd name="connsiteY2" fmla="*/ 4567511 h 4567511"/>
                <a:gd name="connsiteX3" fmla="*/ 0 w 3072367"/>
                <a:gd name="connsiteY3" fmla="*/ 3380637 h 4567511"/>
                <a:gd name="connsiteX0" fmla="*/ 0 w 3092451"/>
                <a:gd name="connsiteY0" fmla="*/ 3372917 h 4567511"/>
                <a:gd name="connsiteX1" fmla="*/ 1307871 w 3092451"/>
                <a:gd name="connsiteY1" fmla="*/ 0 h 4567511"/>
                <a:gd name="connsiteX2" fmla="*/ 3092451 w 3092451"/>
                <a:gd name="connsiteY2" fmla="*/ 4567511 h 4567511"/>
                <a:gd name="connsiteX3" fmla="*/ 0 w 3092451"/>
                <a:gd name="connsiteY3" fmla="*/ 3372917 h 4567511"/>
                <a:gd name="connsiteX0" fmla="*/ 0 w 3098241"/>
                <a:gd name="connsiteY0" fmla="*/ 3387979 h 4567511"/>
                <a:gd name="connsiteX1" fmla="*/ 1313661 w 3098241"/>
                <a:gd name="connsiteY1" fmla="*/ 0 h 4567511"/>
                <a:gd name="connsiteX2" fmla="*/ 3098241 w 3098241"/>
                <a:gd name="connsiteY2" fmla="*/ 4567511 h 4567511"/>
                <a:gd name="connsiteX3" fmla="*/ 0 w 3098241"/>
                <a:gd name="connsiteY3" fmla="*/ 3387979 h 4567511"/>
                <a:gd name="connsiteX0" fmla="*/ 0 w 3003930"/>
                <a:gd name="connsiteY0" fmla="*/ 3387979 h 4113646"/>
                <a:gd name="connsiteX1" fmla="*/ 1313661 w 3003930"/>
                <a:gd name="connsiteY1" fmla="*/ 0 h 4113646"/>
                <a:gd name="connsiteX2" fmla="*/ 3003930 w 3003930"/>
                <a:gd name="connsiteY2" fmla="*/ 4113646 h 4113646"/>
                <a:gd name="connsiteX3" fmla="*/ 0 w 3003930"/>
                <a:gd name="connsiteY3" fmla="*/ 3387979 h 4113646"/>
                <a:gd name="connsiteX0" fmla="*/ 0 w 2334048"/>
                <a:gd name="connsiteY0" fmla="*/ 3713625 h 4113646"/>
                <a:gd name="connsiteX1" fmla="*/ 643779 w 2334048"/>
                <a:gd name="connsiteY1" fmla="*/ 0 h 4113646"/>
                <a:gd name="connsiteX2" fmla="*/ 2334048 w 2334048"/>
                <a:gd name="connsiteY2" fmla="*/ 4113646 h 4113646"/>
                <a:gd name="connsiteX3" fmla="*/ 0 w 2334048"/>
                <a:gd name="connsiteY3" fmla="*/ 3713625 h 4113646"/>
                <a:gd name="connsiteX0" fmla="*/ 0 w 2334048"/>
                <a:gd name="connsiteY0" fmla="*/ 3734098 h 4134119"/>
                <a:gd name="connsiteX1" fmla="*/ 585207 w 2334048"/>
                <a:gd name="connsiteY1" fmla="*/ 0 h 4134119"/>
                <a:gd name="connsiteX2" fmla="*/ 2334048 w 2334048"/>
                <a:gd name="connsiteY2" fmla="*/ 4134119 h 4134119"/>
                <a:gd name="connsiteX3" fmla="*/ 0 w 2334048"/>
                <a:gd name="connsiteY3" fmla="*/ 3734098 h 413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34048" h="4134119">
                  <a:moveTo>
                    <a:pt x="0" y="3734098"/>
                  </a:moveTo>
                  <a:lnTo>
                    <a:pt x="585207" y="0"/>
                  </a:lnTo>
                  <a:lnTo>
                    <a:pt x="2334048" y="4134119"/>
                  </a:lnTo>
                  <a:lnTo>
                    <a:pt x="0" y="3734098"/>
                  </a:lnTo>
                  <a:close/>
                </a:path>
              </a:pathLst>
            </a:custGeom>
            <a:solidFill>
              <a:srgbClr val="8CACB5"/>
            </a:solidFill>
            <a:ln>
              <a:solidFill>
                <a:srgbClr val="8CA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11" name="Triangle 15">
              <a:extLst>
                <a:ext uri="{FF2B5EF4-FFF2-40B4-BE49-F238E27FC236}">
                  <a16:creationId xmlns:a16="http://schemas.microsoft.com/office/drawing/2014/main" id="{5FEB41FA-875A-9F45-8B38-F4CFE7D9483A}"/>
                </a:ext>
              </a:extLst>
            </p:cNvPr>
            <p:cNvSpPr/>
            <p:nvPr userDrawn="1"/>
          </p:nvSpPr>
          <p:spPr>
            <a:xfrm rot="11348518" flipV="1">
              <a:off x="5967049" y="3090561"/>
              <a:ext cx="2334048" cy="3981384"/>
            </a:xfrm>
            <a:custGeom>
              <a:avLst/>
              <a:gdLst>
                <a:gd name="connsiteX0" fmla="*/ 0 w 3538594"/>
                <a:gd name="connsiteY0" fmla="*/ 4633389 h 4633389"/>
                <a:gd name="connsiteX1" fmla="*/ 1769297 w 3538594"/>
                <a:gd name="connsiteY1" fmla="*/ 0 h 4633389"/>
                <a:gd name="connsiteX2" fmla="*/ 3538594 w 3538594"/>
                <a:gd name="connsiteY2" fmla="*/ 4633389 h 4633389"/>
                <a:gd name="connsiteX3" fmla="*/ 0 w 3538594"/>
                <a:gd name="connsiteY3" fmla="*/ 4633389 h 4633389"/>
                <a:gd name="connsiteX0" fmla="*/ 0 w 3057084"/>
                <a:gd name="connsiteY0" fmla="*/ 3380637 h 4633389"/>
                <a:gd name="connsiteX1" fmla="*/ 1287787 w 3057084"/>
                <a:gd name="connsiteY1" fmla="*/ 0 h 4633389"/>
                <a:gd name="connsiteX2" fmla="*/ 3057084 w 3057084"/>
                <a:gd name="connsiteY2" fmla="*/ 4633389 h 4633389"/>
                <a:gd name="connsiteX3" fmla="*/ 0 w 3057084"/>
                <a:gd name="connsiteY3" fmla="*/ 3380637 h 4633389"/>
                <a:gd name="connsiteX0" fmla="*/ 0 w 3075065"/>
                <a:gd name="connsiteY0" fmla="*/ 3380637 h 4545498"/>
                <a:gd name="connsiteX1" fmla="*/ 1287787 w 3075065"/>
                <a:gd name="connsiteY1" fmla="*/ 0 h 4545498"/>
                <a:gd name="connsiteX2" fmla="*/ 3075065 w 3075065"/>
                <a:gd name="connsiteY2" fmla="*/ 4545498 h 4545498"/>
                <a:gd name="connsiteX3" fmla="*/ 0 w 3075065"/>
                <a:gd name="connsiteY3" fmla="*/ 3380637 h 4545498"/>
                <a:gd name="connsiteX0" fmla="*/ 0 w 3072367"/>
                <a:gd name="connsiteY0" fmla="*/ 3380637 h 4567511"/>
                <a:gd name="connsiteX1" fmla="*/ 1287787 w 3072367"/>
                <a:gd name="connsiteY1" fmla="*/ 0 h 4567511"/>
                <a:gd name="connsiteX2" fmla="*/ 3072367 w 3072367"/>
                <a:gd name="connsiteY2" fmla="*/ 4567511 h 4567511"/>
                <a:gd name="connsiteX3" fmla="*/ 0 w 3072367"/>
                <a:gd name="connsiteY3" fmla="*/ 3380637 h 4567511"/>
                <a:gd name="connsiteX0" fmla="*/ 0 w 3092451"/>
                <a:gd name="connsiteY0" fmla="*/ 3372917 h 4567511"/>
                <a:gd name="connsiteX1" fmla="*/ 1307871 w 3092451"/>
                <a:gd name="connsiteY1" fmla="*/ 0 h 4567511"/>
                <a:gd name="connsiteX2" fmla="*/ 3092451 w 3092451"/>
                <a:gd name="connsiteY2" fmla="*/ 4567511 h 4567511"/>
                <a:gd name="connsiteX3" fmla="*/ 0 w 3092451"/>
                <a:gd name="connsiteY3" fmla="*/ 3372917 h 4567511"/>
                <a:gd name="connsiteX0" fmla="*/ 0 w 3098241"/>
                <a:gd name="connsiteY0" fmla="*/ 3387979 h 4567511"/>
                <a:gd name="connsiteX1" fmla="*/ 1313661 w 3098241"/>
                <a:gd name="connsiteY1" fmla="*/ 0 h 4567511"/>
                <a:gd name="connsiteX2" fmla="*/ 3098241 w 3098241"/>
                <a:gd name="connsiteY2" fmla="*/ 4567511 h 4567511"/>
                <a:gd name="connsiteX3" fmla="*/ 0 w 3098241"/>
                <a:gd name="connsiteY3" fmla="*/ 3387979 h 4567511"/>
                <a:gd name="connsiteX0" fmla="*/ 0 w 3003930"/>
                <a:gd name="connsiteY0" fmla="*/ 3387979 h 4113646"/>
                <a:gd name="connsiteX1" fmla="*/ 1313661 w 3003930"/>
                <a:gd name="connsiteY1" fmla="*/ 0 h 4113646"/>
                <a:gd name="connsiteX2" fmla="*/ 3003930 w 3003930"/>
                <a:gd name="connsiteY2" fmla="*/ 4113646 h 4113646"/>
                <a:gd name="connsiteX3" fmla="*/ 0 w 3003930"/>
                <a:gd name="connsiteY3" fmla="*/ 3387979 h 4113646"/>
                <a:gd name="connsiteX0" fmla="*/ 0 w 2334048"/>
                <a:gd name="connsiteY0" fmla="*/ 3713625 h 4113646"/>
                <a:gd name="connsiteX1" fmla="*/ 643779 w 2334048"/>
                <a:gd name="connsiteY1" fmla="*/ 0 h 4113646"/>
                <a:gd name="connsiteX2" fmla="*/ 2334048 w 2334048"/>
                <a:gd name="connsiteY2" fmla="*/ 4113646 h 4113646"/>
                <a:gd name="connsiteX3" fmla="*/ 0 w 2334048"/>
                <a:gd name="connsiteY3" fmla="*/ 3713625 h 4113646"/>
                <a:gd name="connsiteX0" fmla="*/ 0 w 2334048"/>
                <a:gd name="connsiteY0" fmla="*/ 3734098 h 4134119"/>
                <a:gd name="connsiteX1" fmla="*/ 585207 w 2334048"/>
                <a:gd name="connsiteY1" fmla="*/ 0 h 4134119"/>
                <a:gd name="connsiteX2" fmla="*/ 2334048 w 2334048"/>
                <a:gd name="connsiteY2" fmla="*/ 4134119 h 4134119"/>
                <a:gd name="connsiteX3" fmla="*/ 0 w 2334048"/>
                <a:gd name="connsiteY3" fmla="*/ 3734098 h 413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34048" h="4134119">
                  <a:moveTo>
                    <a:pt x="0" y="3734098"/>
                  </a:moveTo>
                  <a:lnTo>
                    <a:pt x="585207" y="0"/>
                  </a:lnTo>
                  <a:lnTo>
                    <a:pt x="2334048" y="4134119"/>
                  </a:lnTo>
                  <a:lnTo>
                    <a:pt x="0" y="3734098"/>
                  </a:lnTo>
                  <a:close/>
                </a:path>
              </a:pathLst>
            </a:custGeom>
            <a:solidFill>
              <a:srgbClr val="8CACB5"/>
            </a:solidFill>
            <a:ln>
              <a:solidFill>
                <a:srgbClr val="8CA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2DB0C422-BE15-0A40-8AB5-91FCB4E2BD34}"/>
              </a:ext>
            </a:extLst>
          </p:cNvPr>
          <p:cNvSpPr txBox="1"/>
          <p:nvPr userDrawn="1"/>
        </p:nvSpPr>
        <p:spPr>
          <a:xfrm>
            <a:off x="7477443" y="643671"/>
            <a:ext cx="40146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5400" b="1" dirty="0">
                <a:solidFill>
                  <a:schemeClr val="bg1"/>
                </a:solidFill>
              </a:rPr>
              <a:t>Instrumenter</a:t>
            </a:r>
          </a:p>
        </p:txBody>
      </p:sp>
    </p:spTree>
    <p:extLst>
      <p:ext uri="{BB962C8B-B14F-4D97-AF65-F5344CB8AC3E}">
        <p14:creationId xmlns:p14="http://schemas.microsoft.com/office/powerpoint/2010/main" val="10599724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remside - Enkel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1F5BC2-81EF-7A43-B0DD-2B5EC72569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"/>
            <a:ext cx="12192000" cy="685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8559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remside - Enkel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1D270C-3ED5-7548-B167-C006EE95AA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8145" y="456994"/>
            <a:ext cx="4128079" cy="59440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341372-9C8C-C44B-A056-8D5F6A9CBB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04372" y="456994"/>
            <a:ext cx="4186914" cy="5944012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823CF81A-58A0-444E-8848-9B64415F717C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-1" y="4432712"/>
            <a:ext cx="2676293" cy="1007533"/>
          </a:xfrm>
          <a:solidFill>
            <a:srgbClr val="8CACB5"/>
          </a:solid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nb-NO" sz="6000" b="1" i="1" dirty="0" err="1">
                <a:solidFill>
                  <a:schemeClr val="bg1"/>
                </a:solidFill>
              </a:rPr>
              <a:t>Ragallo</a:t>
            </a:r>
            <a:endParaRPr lang="nb-NO" sz="6000" b="1" i="1" dirty="0">
              <a:solidFill>
                <a:schemeClr val="bg1"/>
              </a:solidFill>
            </a:endParaRP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B587D144-6BC8-AD47-8E23-4520510A872A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9515707" y="4432711"/>
            <a:ext cx="2676293" cy="1007533"/>
          </a:xfrm>
          <a:solidFill>
            <a:srgbClr val="8CACB5"/>
          </a:solid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nb-NO" sz="6000" b="1" i="1" dirty="0">
                <a:solidFill>
                  <a:schemeClr val="bg1"/>
                </a:solidFill>
              </a:rPr>
              <a:t>Firkant</a:t>
            </a:r>
          </a:p>
        </p:txBody>
      </p:sp>
    </p:spTree>
    <p:extLst>
      <p:ext uri="{BB962C8B-B14F-4D97-AF65-F5344CB8AC3E}">
        <p14:creationId xmlns:p14="http://schemas.microsoft.com/office/powerpoint/2010/main" val="26850871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sjon - standard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01C00B-0C2B-9D49-9A15-CE0A9DF833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866543" y="93728"/>
            <a:ext cx="4333516" cy="6764270"/>
          </a:xfrm>
          <a:prstGeom prst="rect">
            <a:avLst/>
          </a:prstGeom>
        </p:spPr>
      </p:pic>
      <p:sp>
        <p:nvSpPr>
          <p:cNvPr id="15" name="Rectangle 9">
            <a:extLst>
              <a:ext uri="{FF2B5EF4-FFF2-40B4-BE49-F238E27FC236}">
                <a16:creationId xmlns:a16="http://schemas.microsoft.com/office/drawing/2014/main" id="{83534A45-C9B9-D74B-8DEF-E0C29FB62F40}"/>
              </a:ext>
            </a:extLst>
          </p:cNvPr>
          <p:cNvSpPr/>
          <p:nvPr userDrawn="1"/>
        </p:nvSpPr>
        <p:spPr>
          <a:xfrm>
            <a:off x="0" y="-1"/>
            <a:ext cx="12192000" cy="971551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78212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39105"/>
              <a:gd name="connsiteX1" fmla="*/ 12192000 w 12192000"/>
              <a:gd name="connsiteY1" fmla="*/ 0 h 939105"/>
              <a:gd name="connsiteX2" fmla="*/ 12188864 w 12192000"/>
              <a:gd name="connsiteY2" fmla="*/ 178212 h 939105"/>
              <a:gd name="connsiteX3" fmla="*/ 4653196 w 12192000"/>
              <a:gd name="connsiteY3" fmla="*/ 661466 h 939105"/>
              <a:gd name="connsiteX4" fmla="*/ 0 w 12192000"/>
              <a:gd name="connsiteY4" fmla="*/ 869795 h 939105"/>
              <a:gd name="connsiteX5" fmla="*/ 0 w 12192000"/>
              <a:gd name="connsiteY5" fmla="*/ 0 h 939105"/>
              <a:gd name="connsiteX0" fmla="*/ 0 w 12192000"/>
              <a:gd name="connsiteY0" fmla="*/ 0 h 1069691"/>
              <a:gd name="connsiteX1" fmla="*/ 12192000 w 12192000"/>
              <a:gd name="connsiteY1" fmla="*/ 0 h 1069691"/>
              <a:gd name="connsiteX2" fmla="*/ 12188864 w 12192000"/>
              <a:gd name="connsiteY2" fmla="*/ 178212 h 1069691"/>
              <a:gd name="connsiteX3" fmla="*/ 4653196 w 12192000"/>
              <a:gd name="connsiteY3" fmla="*/ 661466 h 1069691"/>
              <a:gd name="connsiteX4" fmla="*/ 14288 w 12192000"/>
              <a:gd name="connsiteY4" fmla="*/ 1034332 h 1069691"/>
              <a:gd name="connsiteX5" fmla="*/ 0 w 12192000"/>
              <a:gd name="connsiteY5" fmla="*/ 0 h 1069691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8864 w 12192000"/>
              <a:gd name="connsiteY2" fmla="*/ 178212 h 1034332"/>
              <a:gd name="connsiteX3" fmla="*/ 4653196 w 12192000"/>
              <a:gd name="connsiteY3" fmla="*/ 661466 h 1034332"/>
              <a:gd name="connsiteX4" fmla="*/ 14288 w 12192000"/>
              <a:gd name="connsiteY4" fmla="*/ 1034332 h 1034332"/>
              <a:gd name="connsiteX5" fmla="*/ 0 w 1219200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24621 w 12203210"/>
              <a:gd name="connsiteY3" fmla="*/ 555092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14288 w 12203211"/>
              <a:gd name="connsiteY4" fmla="*/ 1034332 h 1034332"/>
              <a:gd name="connsiteX5" fmla="*/ 0 w 12203211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328 w 12203211"/>
              <a:gd name="connsiteY4" fmla="*/ 1034332 h 1034332"/>
              <a:gd name="connsiteX5" fmla="*/ 0 w 12203211"/>
              <a:gd name="connsiteY5" fmla="*/ 0 h 1034332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9193 w 12192000"/>
              <a:gd name="connsiteY2" fmla="*/ 408953 h 1034332"/>
              <a:gd name="connsiteX3" fmla="*/ 4624621 w 12192000"/>
              <a:gd name="connsiteY3" fmla="*/ 555092 h 1034332"/>
              <a:gd name="connsiteX4" fmla="*/ 328 w 12192000"/>
              <a:gd name="connsiteY4" fmla="*/ 1034332 h 1034332"/>
              <a:gd name="connsiteX5" fmla="*/ 0 w 12192000"/>
              <a:gd name="connsiteY5" fmla="*/ 0 h 103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034332">
                <a:moveTo>
                  <a:pt x="0" y="0"/>
                </a:moveTo>
                <a:lnTo>
                  <a:pt x="12192000" y="0"/>
                </a:lnTo>
                <a:cubicBezTo>
                  <a:pt x="12190955" y="59404"/>
                  <a:pt x="12190238" y="349549"/>
                  <a:pt x="12189193" y="408953"/>
                </a:cubicBezTo>
                <a:cubicBezTo>
                  <a:pt x="10358728" y="111505"/>
                  <a:pt x="6621308" y="26517"/>
                  <a:pt x="4624621" y="555092"/>
                </a:cubicBezTo>
                <a:cubicBezTo>
                  <a:pt x="3319309" y="884078"/>
                  <a:pt x="710289" y="1021228"/>
                  <a:pt x="328" y="1034332"/>
                </a:cubicBezTo>
                <a:cubicBezTo>
                  <a:pt x="219" y="689555"/>
                  <a:pt x="109" y="344777"/>
                  <a:pt x="0" y="0"/>
                </a:cubicBezTo>
                <a:close/>
              </a:path>
            </a:pathLst>
          </a:custGeom>
          <a:gradFill>
            <a:gsLst>
              <a:gs pos="54000">
                <a:srgbClr val="B68059">
                  <a:lumMod val="99504"/>
                </a:srgbClr>
              </a:gs>
              <a:gs pos="0">
                <a:srgbClr val="A56940">
                  <a:lumMod val="91000"/>
                  <a:lumOff val="9000"/>
                </a:srgbClr>
              </a:gs>
              <a:gs pos="100000">
                <a:srgbClr val="C3936E">
                  <a:lumMod val="89000"/>
                  <a:lumOff val="11000"/>
                </a:srgbClr>
              </a:gs>
            </a:gsLst>
            <a:lin ang="0" scaled="1"/>
          </a:gradFill>
          <a:ln>
            <a:solidFill>
              <a:srgbClr val="C39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51AC78-E62F-2043-957C-FCA8CE94DCAD}"/>
              </a:ext>
            </a:extLst>
          </p:cNvPr>
          <p:cNvSpPr/>
          <p:nvPr userDrawn="1"/>
        </p:nvSpPr>
        <p:spPr>
          <a:xfrm>
            <a:off x="0" y="0"/>
            <a:ext cx="12192000" cy="833789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915359">
                <a:moveTo>
                  <a:pt x="0" y="0"/>
                </a:moveTo>
                <a:lnTo>
                  <a:pt x="12192000" y="0"/>
                </a:lnTo>
                <a:cubicBezTo>
                  <a:pt x="12190955" y="36551"/>
                  <a:pt x="12189909" y="73103"/>
                  <a:pt x="12188864" y="109654"/>
                </a:cubicBezTo>
                <a:cubicBezTo>
                  <a:pt x="10544137" y="-45263"/>
                  <a:pt x="6635595" y="36911"/>
                  <a:pt x="4638908" y="565486"/>
                </a:cubicBezTo>
                <a:cubicBezTo>
                  <a:pt x="3333596" y="894472"/>
                  <a:pt x="709961" y="980095"/>
                  <a:pt x="0" y="86979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A9CA7"/>
              </a:gs>
              <a:gs pos="64000">
                <a:srgbClr val="8CACB5">
                  <a:tint val="44500"/>
                  <a:satMod val="160000"/>
                </a:srgbClr>
              </a:gs>
              <a:gs pos="100000">
                <a:srgbClr val="8CACB5">
                  <a:tint val="23500"/>
                  <a:satMod val="160000"/>
                </a:srgbClr>
              </a:gs>
            </a:gsLst>
            <a:lin ang="0" scaled="1"/>
          </a:gradFill>
          <a:ln>
            <a:solidFill>
              <a:srgbClr val="8CA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FFEA8A-BBA9-EB43-BA48-CE9A7A14FE8E}"/>
              </a:ext>
            </a:extLst>
          </p:cNvPr>
          <p:cNvCxnSpPr>
            <a:cxnSpLocks/>
          </p:cNvCxnSpPr>
          <p:nvPr userDrawn="1"/>
        </p:nvCxnSpPr>
        <p:spPr>
          <a:xfrm>
            <a:off x="469900" y="6553200"/>
            <a:ext cx="7385492" cy="0"/>
          </a:xfrm>
          <a:prstGeom prst="line">
            <a:avLst/>
          </a:prstGeom>
          <a:ln w="19050">
            <a:solidFill>
              <a:srgbClr val="8C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9716DCE-88C1-CE40-933A-ECDD4D3EF027}"/>
              </a:ext>
            </a:extLst>
          </p:cNvPr>
          <p:cNvSpPr txBox="1"/>
          <p:nvPr userDrawn="1"/>
        </p:nvSpPr>
        <p:spPr>
          <a:xfrm>
            <a:off x="331245" y="93728"/>
            <a:ext cx="4576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36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Materialkunnskap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8D27E0-B81B-0E4D-87B9-708B3EC12892}"/>
              </a:ext>
            </a:extLst>
          </p:cNvPr>
          <p:cNvSpPr txBox="1"/>
          <p:nvPr userDrawn="1"/>
        </p:nvSpPr>
        <p:spPr>
          <a:xfrm>
            <a:off x="10560933" y="6136139"/>
            <a:ext cx="1232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24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NLF.no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5EADF73-C9A1-3D46-994B-20695AF542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5200" y="1353787"/>
            <a:ext cx="9388800" cy="584776"/>
          </a:xfrm>
        </p:spPr>
        <p:txBody>
          <a:bodyPr>
            <a:normAutofit/>
          </a:bodyPr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 dirty="0"/>
              <a:t>Click to edit heading</a:t>
            </a:r>
            <a:endParaRPr lang="en-NO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CB9440F-C2B8-9C4D-ABC8-195884607E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5854" y="2054345"/>
            <a:ext cx="9388800" cy="197202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Click to edit body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0056708-F9AA-EF47-A9E9-5E07F1FE7B00}"/>
              </a:ext>
            </a:extLst>
          </p:cNvPr>
          <p:cNvCxnSpPr>
            <a:cxnSpLocks/>
          </p:cNvCxnSpPr>
          <p:nvPr userDrawn="1"/>
        </p:nvCxnSpPr>
        <p:spPr>
          <a:xfrm>
            <a:off x="7855392" y="6553200"/>
            <a:ext cx="365080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55833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presentasjon - standard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01C00B-0C2B-9D49-9A15-CE0A9DF833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866543" y="97106"/>
            <a:ext cx="4333516" cy="6757514"/>
          </a:xfrm>
          <a:prstGeom prst="rect">
            <a:avLst/>
          </a:prstGeom>
        </p:spPr>
      </p:pic>
      <p:sp>
        <p:nvSpPr>
          <p:cNvPr id="15" name="Rectangle 9">
            <a:extLst>
              <a:ext uri="{FF2B5EF4-FFF2-40B4-BE49-F238E27FC236}">
                <a16:creationId xmlns:a16="http://schemas.microsoft.com/office/drawing/2014/main" id="{83534A45-C9B9-D74B-8DEF-E0C29FB62F40}"/>
              </a:ext>
            </a:extLst>
          </p:cNvPr>
          <p:cNvSpPr/>
          <p:nvPr userDrawn="1"/>
        </p:nvSpPr>
        <p:spPr>
          <a:xfrm>
            <a:off x="0" y="-1"/>
            <a:ext cx="12192000" cy="971551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78212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39105"/>
              <a:gd name="connsiteX1" fmla="*/ 12192000 w 12192000"/>
              <a:gd name="connsiteY1" fmla="*/ 0 h 939105"/>
              <a:gd name="connsiteX2" fmla="*/ 12188864 w 12192000"/>
              <a:gd name="connsiteY2" fmla="*/ 178212 h 939105"/>
              <a:gd name="connsiteX3" fmla="*/ 4653196 w 12192000"/>
              <a:gd name="connsiteY3" fmla="*/ 661466 h 939105"/>
              <a:gd name="connsiteX4" fmla="*/ 0 w 12192000"/>
              <a:gd name="connsiteY4" fmla="*/ 869795 h 939105"/>
              <a:gd name="connsiteX5" fmla="*/ 0 w 12192000"/>
              <a:gd name="connsiteY5" fmla="*/ 0 h 939105"/>
              <a:gd name="connsiteX0" fmla="*/ 0 w 12192000"/>
              <a:gd name="connsiteY0" fmla="*/ 0 h 1069691"/>
              <a:gd name="connsiteX1" fmla="*/ 12192000 w 12192000"/>
              <a:gd name="connsiteY1" fmla="*/ 0 h 1069691"/>
              <a:gd name="connsiteX2" fmla="*/ 12188864 w 12192000"/>
              <a:gd name="connsiteY2" fmla="*/ 178212 h 1069691"/>
              <a:gd name="connsiteX3" fmla="*/ 4653196 w 12192000"/>
              <a:gd name="connsiteY3" fmla="*/ 661466 h 1069691"/>
              <a:gd name="connsiteX4" fmla="*/ 14288 w 12192000"/>
              <a:gd name="connsiteY4" fmla="*/ 1034332 h 1069691"/>
              <a:gd name="connsiteX5" fmla="*/ 0 w 12192000"/>
              <a:gd name="connsiteY5" fmla="*/ 0 h 1069691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8864 w 12192000"/>
              <a:gd name="connsiteY2" fmla="*/ 178212 h 1034332"/>
              <a:gd name="connsiteX3" fmla="*/ 4653196 w 12192000"/>
              <a:gd name="connsiteY3" fmla="*/ 661466 h 1034332"/>
              <a:gd name="connsiteX4" fmla="*/ 14288 w 12192000"/>
              <a:gd name="connsiteY4" fmla="*/ 1034332 h 1034332"/>
              <a:gd name="connsiteX5" fmla="*/ 0 w 1219200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24621 w 12203210"/>
              <a:gd name="connsiteY3" fmla="*/ 555092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14288 w 12203211"/>
              <a:gd name="connsiteY4" fmla="*/ 1034332 h 1034332"/>
              <a:gd name="connsiteX5" fmla="*/ 0 w 12203211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328 w 12203211"/>
              <a:gd name="connsiteY4" fmla="*/ 1034332 h 1034332"/>
              <a:gd name="connsiteX5" fmla="*/ 0 w 12203211"/>
              <a:gd name="connsiteY5" fmla="*/ 0 h 1034332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9193 w 12192000"/>
              <a:gd name="connsiteY2" fmla="*/ 408953 h 1034332"/>
              <a:gd name="connsiteX3" fmla="*/ 4624621 w 12192000"/>
              <a:gd name="connsiteY3" fmla="*/ 555092 h 1034332"/>
              <a:gd name="connsiteX4" fmla="*/ 328 w 12192000"/>
              <a:gd name="connsiteY4" fmla="*/ 1034332 h 1034332"/>
              <a:gd name="connsiteX5" fmla="*/ 0 w 12192000"/>
              <a:gd name="connsiteY5" fmla="*/ 0 h 103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034332">
                <a:moveTo>
                  <a:pt x="0" y="0"/>
                </a:moveTo>
                <a:lnTo>
                  <a:pt x="12192000" y="0"/>
                </a:lnTo>
                <a:cubicBezTo>
                  <a:pt x="12190955" y="59404"/>
                  <a:pt x="12190238" y="349549"/>
                  <a:pt x="12189193" y="408953"/>
                </a:cubicBezTo>
                <a:cubicBezTo>
                  <a:pt x="10358728" y="111505"/>
                  <a:pt x="6621308" y="26517"/>
                  <a:pt x="4624621" y="555092"/>
                </a:cubicBezTo>
                <a:cubicBezTo>
                  <a:pt x="3319309" y="884078"/>
                  <a:pt x="710289" y="1021228"/>
                  <a:pt x="328" y="1034332"/>
                </a:cubicBezTo>
                <a:cubicBezTo>
                  <a:pt x="219" y="689555"/>
                  <a:pt x="109" y="344777"/>
                  <a:pt x="0" y="0"/>
                </a:cubicBezTo>
                <a:close/>
              </a:path>
            </a:pathLst>
          </a:custGeom>
          <a:gradFill>
            <a:gsLst>
              <a:gs pos="54000">
                <a:srgbClr val="B68059">
                  <a:lumMod val="99504"/>
                </a:srgbClr>
              </a:gs>
              <a:gs pos="0">
                <a:srgbClr val="A56940">
                  <a:lumMod val="91000"/>
                  <a:lumOff val="9000"/>
                </a:srgbClr>
              </a:gs>
              <a:gs pos="100000">
                <a:srgbClr val="C3936E">
                  <a:lumMod val="89000"/>
                  <a:lumOff val="11000"/>
                </a:srgbClr>
              </a:gs>
            </a:gsLst>
            <a:lin ang="0" scaled="1"/>
          </a:gradFill>
          <a:ln>
            <a:solidFill>
              <a:srgbClr val="C39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51AC78-E62F-2043-957C-FCA8CE94DCAD}"/>
              </a:ext>
            </a:extLst>
          </p:cNvPr>
          <p:cNvSpPr/>
          <p:nvPr userDrawn="1"/>
        </p:nvSpPr>
        <p:spPr>
          <a:xfrm>
            <a:off x="0" y="0"/>
            <a:ext cx="12192000" cy="833789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915359">
                <a:moveTo>
                  <a:pt x="0" y="0"/>
                </a:moveTo>
                <a:lnTo>
                  <a:pt x="12192000" y="0"/>
                </a:lnTo>
                <a:cubicBezTo>
                  <a:pt x="12190955" y="36551"/>
                  <a:pt x="12189909" y="73103"/>
                  <a:pt x="12188864" y="109654"/>
                </a:cubicBezTo>
                <a:cubicBezTo>
                  <a:pt x="10544137" y="-45263"/>
                  <a:pt x="6635595" y="36911"/>
                  <a:pt x="4638908" y="565486"/>
                </a:cubicBezTo>
                <a:cubicBezTo>
                  <a:pt x="3333596" y="894472"/>
                  <a:pt x="709961" y="980095"/>
                  <a:pt x="0" y="86979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A9CA7"/>
              </a:gs>
              <a:gs pos="64000">
                <a:srgbClr val="8CACB5">
                  <a:tint val="44500"/>
                  <a:satMod val="160000"/>
                </a:srgbClr>
              </a:gs>
              <a:gs pos="100000">
                <a:srgbClr val="8CACB5">
                  <a:tint val="23500"/>
                  <a:satMod val="160000"/>
                </a:srgbClr>
              </a:gs>
            </a:gsLst>
            <a:lin ang="0" scaled="1"/>
          </a:gradFill>
          <a:ln>
            <a:solidFill>
              <a:srgbClr val="8CA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FFEA8A-BBA9-EB43-BA48-CE9A7A14FE8E}"/>
              </a:ext>
            </a:extLst>
          </p:cNvPr>
          <p:cNvCxnSpPr>
            <a:cxnSpLocks/>
          </p:cNvCxnSpPr>
          <p:nvPr userDrawn="1"/>
        </p:nvCxnSpPr>
        <p:spPr>
          <a:xfrm>
            <a:off x="469900" y="6553200"/>
            <a:ext cx="7385492" cy="0"/>
          </a:xfrm>
          <a:prstGeom prst="line">
            <a:avLst/>
          </a:prstGeom>
          <a:ln w="19050">
            <a:solidFill>
              <a:srgbClr val="8C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9716DCE-88C1-CE40-933A-ECDD4D3EF027}"/>
              </a:ext>
            </a:extLst>
          </p:cNvPr>
          <p:cNvSpPr txBox="1"/>
          <p:nvPr userDrawn="1"/>
        </p:nvSpPr>
        <p:spPr>
          <a:xfrm>
            <a:off x="331245" y="93728"/>
            <a:ext cx="4576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36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Materialkunnskap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8D27E0-B81B-0E4D-87B9-708B3EC12892}"/>
              </a:ext>
            </a:extLst>
          </p:cNvPr>
          <p:cNvSpPr txBox="1"/>
          <p:nvPr userDrawn="1"/>
        </p:nvSpPr>
        <p:spPr>
          <a:xfrm>
            <a:off x="10560933" y="6136139"/>
            <a:ext cx="1232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24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NLF.no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5EADF73-C9A1-3D46-994B-20695AF542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5200" y="1353787"/>
            <a:ext cx="9388800" cy="584776"/>
          </a:xfrm>
        </p:spPr>
        <p:txBody>
          <a:bodyPr>
            <a:normAutofit/>
          </a:bodyPr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 dirty="0"/>
              <a:t>Click to edit heading</a:t>
            </a:r>
            <a:endParaRPr lang="en-NO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CB9440F-C2B8-9C4D-ABC8-195884607E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5854" y="2054345"/>
            <a:ext cx="9388800" cy="197202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Click to edit body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0056708-F9AA-EF47-A9E9-5E07F1FE7B00}"/>
              </a:ext>
            </a:extLst>
          </p:cNvPr>
          <p:cNvCxnSpPr>
            <a:cxnSpLocks/>
          </p:cNvCxnSpPr>
          <p:nvPr userDrawn="1"/>
        </p:nvCxnSpPr>
        <p:spPr>
          <a:xfrm>
            <a:off x="7855392" y="6553200"/>
            <a:ext cx="365080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01287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resentasjon - standard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01C00B-0C2B-9D49-9A15-CE0A9DF833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883639" y="93728"/>
            <a:ext cx="4299324" cy="6764270"/>
          </a:xfrm>
          <a:prstGeom prst="rect">
            <a:avLst/>
          </a:prstGeom>
        </p:spPr>
      </p:pic>
      <p:sp>
        <p:nvSpPr>
          <p:cNvPr id="15" name="Rectangle 9">
            <a:extLst>
              <a:ext uri="{FF2B5EF4-FFF2-40B4-BE49-F238E27FC236}">
                <a16:creationId xmlns:a16="http://schemas.microsoft.com/office/drawing/2014/main" id="{83534A45-C9B9-D74B-8DEF-E0C29FB62F40}"/>
              </a:ext>
            </a:extLst>
          </p:cNvPr>
          <p:cNvSpPr/>
          <p:nvPr userDrawn="1"/>
        </p:nvSpPr>
        <p:spPr>
          <a:xfrm>
            <a:off x="0" y="-1"/>
            <a:ext cx="12192000" cy="971551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78212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39105"/>
              <a:gd name="connsiteX1" fmla="*/ 12192000 w 12192000"/>
              <a:gd name="connsiteY1" fmla="*/ 0 h 939105"/>
              <a:gd name="connsiteX2" fmla="*/ 12188864 w 12192000"/>
              <a:gd name="connsiteY2" fmla="*/ 178212 h 939105"/>
              <a:gd name="connsiteX3" fmla="*/ 4653196 w 12192000"/>
              <a:gd name="connsiteY3" fmla="*/ 661466 h 939105"/>
              <a:gd name="connsiteX4" fmla="*/ 0 w 12192000"/>
              <a:gd name="connsiteY4" fmla="*/ 869795 h 939105"/>
              <a:gd name="connsiteX5" fmla="*/ 0 w 12192000"/>
              <a:gd name="connsiteY5" fmla="*/ 0 h 939105"/>
              <a:gd name="connsiteX0" fmla="*/ 0 w 12192000"/>
              <a:gd name="connsiteY0" fmla="*/ 0 h 1069691"/>
              <a:gd name="connsiteX1" fmla="*/ 12192000 w 12192000"/>
              <a:gd name="connsiteY1" fmla="*/ 0 h 1069691"/>
              <a:gd name="connsiteX2" fmla="*/ 12188864 w 12192000"/>
              <a:gd name="connsiteY2" fmla="*/ 178212 h 1069691"/>
              <a:gd name="connsiteX3" fmla="*/ 4653196 w 12192000"/>
              <a:gd name="connsiteY3" fmla="*/ 661466 h 1069691"/>
              <a:gd name="connsiteX4" fmla="*/ 14288 w 12192000"/>
              <a:gd name="connsiteY4" fmla="*/ 1034332 h 1069691"/>
              <a:gd name="connsiteX5" fmla="*/ 0 w 12192000"/>
              <a:gd name="connsiteY5" fmla="*/ 0 h 1069691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8864 w 12192000"/>
              <a:gd name="connsiteY2" fmla="*/ 178212 h 1034332"/>
              <a:gd name="connsiteX3" fmla="*/ 4653196 w 12192000"/>
              <a:gd name="connsiteY3" fmla="*/ 661466 h 1034332"/>
              <a:gd name="connsiteX4" fmla="*/ 14288 w 12192000"/>
              <a:gd name="connsiteY4" fmla="*/ 1034332 h 1034332"/>
              <a:gd name="connsiteX5" fmla="*/ 0 w 1219200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24621 w 12203210"/>
              <a:gd name="connsiteY3" fmla="*/ 555092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14288 w 12203211"/>
              <a:gd name="connsiteY4" fmla="*/ 1034332 h 1034332"/>
              <a:gd name="connsiteX5" fmla="*/ 0 w 12203211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328 w 12203211"/>
              <a:gd name="connsiteY4" fmla="*/ 1034332 h 1034332"/>
              <a:gd name="connsiteX5" fmla="*/ 0 w 12203211"/>
              <a:gd name="connsiteY5" fmla="*/ 0 h 1034332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9193 w 12192000"/>
              <a:gd name="connsiteY2" fmla="*/ 408953 h 1034332"/>
              <a:gd name="connsiteX3" fmla="*/ 4624621 w 12192000"/>
              <a:gd name="connsiteY3" fmla="*/ 555092 h 1034332"/>
              <a:gd name="connsiteX4" fmla="*/ 328 w 12192000"/>
              <a:gd name="connsiteY4" fmla="*/ 1034332 h 1034332"/>
              <a:gd name="connsiteX5" fmla="*/ 0 w 12192000"/>
              <a:gd name="connsiteY5" fmla="*/ 0 h 103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034332">
                <a:moveTo>
                  <a:pt x="0" y="0"/>
                </a:moveTo>
                <a:lnTo>
                  <a:pt x="12192000" y="0"/>
                </a:lnTo>
                <a:cubicBezTo>
                  <a:pt x="12190955" y="59404"/>
                  <a:pt x="12190238" y="349549"/>
                  <a:pt x="12189193" y="408953"/>
                </a:cubicBezTo>
                <a:cubicBezTo>
                  <a:pt x="10358728" y="111505"/>
                  <a:pt x="6621308" y="26517"/>
                  <a:pt x="4624621" y="555092"/>
                </a:cubicBezTo>
                <a:cubicBezTo>
                  <a:pt x="3319309" y="884078"/>
                  <a:pt x="710289" y="1021228"/>
                  <a:pt x="328" y="1034332"/>
                </a:cubicBezTo>
                <a:cubicBezTo>
                  <a:pt x="219" y="689555"/>
                  <a:pt x="109" y="344777"/>
                  <a:pt x="0" y="0"/>
                </a:cubicBezTo>
                <a:close/>
              </a:path>
            </a:pathLst>
          </a:custGeom>
          <a:gradFill>
            <a:gsLst>
              <a:gs pos="54000">
                <a:srgbClr val="B68059">
                  <a:lumMod val="99504"/>
                </a:srgbClr>
              </a:gs>
              <a:gs pos="0">
                <a:srgbClr val="A56940">
                  <a:lumMod val="91000"/>
                  <a:lumOff val="9000"/>
                </a:srgbClr>
              </a:gs>
              <a:gs pos="100000">
                <a:srgbClr val="C3936E">
                  <a:lumMod val="89000"/>
                  <a:lumOff val="11000"/>
                </a:srgbClr>
              </a:gs>
            </a:gsLst>
            <a:lin ang="0" scaled="1"/>
          </a:gradFill>
          <a:ln>
            <a:solidFill>
              <a:srgbClr val="C39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51AC78-E62F-2043-957C-FCA8CE94DCAD}"/>
              </a:ext>
            </a:extLst>
          </p:cNvPr>
          <p:cNvSpPr/>
          <p:nvPr userDrawn="1"/>
        </p:nvSpPr>
        <p:spPr>
          <a:xfrm>
            <a:off x="0" y="0"/>
            <a:ext cx="12192000" cy="833789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915359">
                <a:moveTo>
                  <a:pt x="0" y="0"/>
                </a:moveTo>
                <a:lnTo>
                  <a:pt x="12192000" y="0"/>
                </a:lnTo>
                <a:cubicBezTo>
                  <a:pt x="12190955" y="36551"/>
                  <a:pt x="12189909" y="73103"/>
                  <a:pt x="12188864" y="109654"/>
                </a:cubicBezTo>
                <a:cubicBezTo>
                  <a:pt x="10544137" y="-45263"/>
                  <a:pt x="6635595" y="36911"/>
                  <a:pt x="4638908" y="565486"/>
                </a:cubicBezTo>
                <a:cubicBezTo>
                  <a:pt x="3333596" y="894472"/>
                  <a:pt x="709961" y="980095"/>
                  <a:pt x="0" y="86979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A9CA7"/>
              </a:gs>
              <a:gs pos="64000">
                <a:srgbClr val="8CACB5">
                  <a:tint val="44500"/>
                  <a:satMod val="160000"/>
                </a:srgbClr>
              </a:gs>
              <a:gs pos="100000">
                <a:srgbClr val="8CACB5">
                  <a:tint val="23500"/>
                  <a:satMod val="160000"/>
                </a:srgbClr>
              </a:gs>
            </a:gsLst>
            <a:lin ang="0" scaled="1"/>
          </a:gradFill>
          <a:ln>
            <a:solidFill>
              <a:srgbClr val="8CA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FFEA8A-BBA9-EB43-BA48-CE9A7A14FE8E}"/>
              </a:ext>
            </a:extLst>
          </p:cNvPr>
          <p:cNvCxnSpPr>
            <a:cxnSpLocks/>
          </p:cNvCxnSpPr>
          <p:nvPr userDrawn="1"/>
        </p:nvCxnSpPr>
        <p:spPr>
          <a:xfrm>
            <a:off x="469900" y="6553200"/>
            <a:ext cx="7413739" cy="0"/>
          </a:xfrm>
          <a:prstGeom prst="line">
            <a:avLst/>
          </a:prstGeom>
          <a:ln w="19050">
            <a:solidFill>
              <a:srgbClr val="8C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9716DCE-88C1-CE40-933A-ECDD4D3EF027}"/>
              </a:ext>
            </a:extLst>
          </p:cNvPr>
          <p:cNvSpPr txBox="1"/>
          <p:nvPr userDrawn="1"/>
        </p:nvSpPr>
        <p:spPr>
          <a:xfrm>
            <a:off x="331245" y="93728"/>
            <a:ext cx="4576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36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Materialkunnskap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5EADF73-C9A1-3D46-994B-20695AF542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5200" y="1353787"/>
            <a:ext cx="9388800" cy="584776"/>
          </a:xfrm>
        </p:spPr>
        <p:txBody>
          <a:bodyPr>
            <a:normAutofit/>
          </a:bodyPr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 dirty="0"/>
              <a:t>Click to edit heading</a:t>
            </a:r>
            <a:endParaRPr lang="en-NO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CB9440F-C2B8-9C4D-ABC8-195884607E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5854" y="2054345"/>
            <a:ext cx="9388800" cy="197202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Click to edit body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9BB0D4-09C8-734C-8EA6-CA21518B4EE6}"/>
              </a:ext>
            </a:extLst>
          </p:cNvPr>
          <p:cNvSpPr txBox="1"/>
          <p:nvPr userDrawn="1"/>
        </p:nvSpPr>
        <p:spPr>
          <a:xfrm>
            <a:off x="10560933" y="6136139"/>
            <a:ext cx="1232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24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NLF.no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637ECA8-A28A-3B49-A142-21F990DCE9C0}"/>
              </a:ext>
            </a:extLst>
          </p:cNvPr>
          <p:cNvCxnSpPr>
            <a:cxnSpLocks/>
          </p:cNvCxnSpPr>
          <p:nvPr userDrawn="1"/>
        </p:nvCxnSpPr>
        <p:spPr>
          <a:xfrm>
            <a:off x="7883639" y="6553200"/>
            <a:ext cx="362256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92269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resentasjon - standard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01C00B-0C2B-9D49-9A15-CE0A9DF833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878408" y="6998"/>
            <a:ext cx="4313592" cy="6851000"/>
          </a:xfrm>
          <a:prstGeom prst="rect">
            <a:avLst/>
          </a:prstGeom>
        </p:spPr>
      </p:pic>
      <p:sp>
        <p:nvSpPr>
          <p:cNvPr id="15" name="Rectangle 9">
            <a:extLst>
              <a:ext uri="{FF2B5EF4-FFF2-40B4-BE49-F238E27FC236}">
                <a16:creationId xmlns:a16="http://schemas.microsoft.com/office/drawing/2014/main" id="{83534A45-C9B9-D74B-8DEF-E0C29FB62F40}"/>
              </a:ext>
            </a:extLst>
          </p:cNvPr>
          <p:cNvSpPr/>
          <p:nvPr userDrawn="1"/>
        </p:nvSpPr>
        <p:spPr>
          <a:xfrm>
            <a:off x="0" y="-1"/>
            <a:ext cx="12192000" cy="971551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78212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39105"/>
              <a:gd name="connsiteX1" fmla="*/ 12192000 w 12192000"/>
              <a:gd name="connsiteY1" fmla="*/ 0 h 939105"/>
              <a:gd name="connsiteX2" fmla="*/ 12188864 w 12192000"/>
              <a:gd name="connsiteY2" fmla="*/ 178212 h 939105"/>
              <a:gd name="connsiteX3" fmla="*/ 4653196 w 12192000"/>
              <a:gd name="connsiteY3" fmla="*/ 661466 h 939105"/>
              <a:gd name="connsiteX4" fmla="*/ 0 w 12192000"/>
              <a:gd name="connsiteY4" fmla="*/ 869795 h 939105"/>
              <a:gd name="connsiteX5" fmla="*/ 0 w 12192000"/>
              <a:gd name="connsiteY5" fmla="*/ 0 h 939105"/>
              <a:gd name="connsiteX0" fmla="*/ 0 w 12192000"/>
              <a:gd name="connsiteY0" fmla="*/ 0 h 1069691"/>
              <a:gd name="connsiteX1" fmla="*/ 12192000 w 12192000"/>
              <a:gd name="connsiteY1" fmla="*/ 0 h 1069691"/>
              <a:gd name="connsiteX2" fmla="*/ 12188864 w 12192000"/>
              <a:gd name="connsiteY2" fmla="*/ 178212 h 1069691"/>
              <a:gd name="connsiteX3" fmla="*/ 4653196 w 12192000"/>
              <a:gd name="connsiteY3" fmla="*/ 661466 h 1069691"/>
              <a:gd name="connsiteX4" fmla="*/ 14288 w 12192000"/>
              <a:gd name="connsiteY4" fmla="*/ 1034332 h 1069691"/>
              <a:gd name="connsiteX5" fmla="*/ 0 w 12192000"/>
              <a:gd name="connsiteY5" fmla="*/ 0 h 1069691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8864 w 12192000"/>
              <a:gd name="connsiteY2" fmla="*/ 178212 h 1034332"/>
              <a:gd name="connsiteX3" fmla="*/ 4653196 w 12192000"/>
              <a:gd name="connsiteY3" fmla="*/ 661466 h 1034332"/>
              <a:gd name="connsiteX4" fmla="*/ 14288 w 12192000"/>
              <a:gd name="connsiteY4" fmla="*/ 1034332 h 1034332"/>
              <a:gd name="connsiteX5" fmla="*/ 0 w 1219200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24621 w 12203210"/>
              <a:gd name="connsiteY3" fmla="*/ 555092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14288 w 12203211"/>
              <a:gd name="connsiteY4" fmla="*/ 1034332 h 1034332"/>
              <a:gd name="connsiteX5" fmla="*/ 0 w 12203211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328 w 12203211"/>
              <a:gd name="connsiteY4" fmla="*/ 1034332 h 1034332"/>
              <a:gd name="connsiteX5" fmla="*/ 0 w 12203211"/>
              <a:gd name="connsiteY5" fmla="*/ 0 h 1034332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9193 w 12192000"/>
              <a:gd name="connsiteY2" fmla="*/ 408953 h 1034332"/>
              <a:gd name="connsiteX3" fmla="*/ 4624621 w 12192000"/>
              <a:gd name="connsiteY3" fmla="*/ 555092 h 1034332"/>
              <a:gd name="connsiteX4" fmla="*/ 328 w 12192000"/>
              <a:gd name="connsiteY4" fmla="*/ 1034332 h 1034332"/>
              <a:gd name="connsiteX5" fmla="*/ 0 w 12192000"/>
              <a:gd name="connsiteY5" fmla="*/ 0 h 103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034332">
                <a:moveTo>
                  <a:pt x="0" y="0"/>
                </a:moveTo>
                <a:lnTo>
                  <a:pt x="12192000" y="0"/>
                </a:lnTo>
                <a:cubicBezTo>
                  <a:pt x="12190955" y="59404"/>
                  <a:pt x="12190238" y="349549"/>
                  <a:pt x="12189193" y="408953"/>
                </a:cubicBezTo>
                <a:cubicBezTo>
                  <a:pt x="10358728" y="111505"/>
                  <a:pt x="6621308" y="26517"/>
                  <a:pt x="4624621" y="555092"/>
                </a:cubicBezTo>
                <a:cubicBezTo>
                  <a:pt x="3319309" y="884078"/>
                  <a:pt x="710289" y="1021228"/>
                  <a:pt x="328" y="1034332"/>
                </a:cubicBezTo>
                <a:cubicBezTo>
                  <a:pt x="219" y="689555"/>
                  <a:pt x="109" y="344777"/>
                  <a:pt x="0" y="0"/>
                </a:cubicBezTo>
                <a:close/>
              </a:path>
            </a:pathLst>
          </a:custGeom>
          <a:gradFill>
            <a:gsLst>
              <a:gs pos="54000">
                <a:srgbClr val="B68059">
                  <a:lumMod val="99504"/>
                </a:srgbClr>
              </a:gs>
              <a:gs pos="0">
                <a:srgbClr val="A56940">
                  <a:lumMod val="91000"/>
                  <a:lumOff val="9000"/>
                </a:srgbClr>
              </a:gs>
              <a:gs pos="100000">
                <a:srgbClr val="C3936E">
                  <a:lumMod val="89000"/>
                  <a:lumOff val="11000"/>
                </a:srgbClr>
              </a:gs>
            </a:gsLst>
            <a:lin ang="0" scaled="1"/>
          </a:gradFill>
          <a:ln>
            <a:solidFill>
              <a:srgbClr val="C39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51AC78-E62F-2043-957C-FCA8CE94DCAD}"/>
              </a:ext>
            </a:extLst>
          </p:cNvPr>
          <p:cNvSpPr/>
          <p:nvPr userDrawn="1"/>
        </p:nvSpPr>
        <p:spPr>
          <a:xfrm>
            <a:off x="0" y="0"/>
            <a:ext cx="12192000" cy="833789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915359">
                <a:moveTo>
                  <a:pt x="0" y="0"/>
                </a:moveTo>
                <a:lnTo>
                  <a:pt x="12192000" y="0"/>
                </a:lnTo>
                <a:cubicBezTo>
                  <a:pt x="12190955" y="36551"/>
                  <a:pt x="12189909" y="73103"/>
                  <a:pt x="12188864" y="109654"/>
                </a:cubicBezTo>
                <a:cubicBezTo>
                  <a:pt x="10544137" y="-45263"/>
                  <a:pt x="6635595" y="36911"/>
                  <a:pt x="4638908" y="565486"/>
                </a:cubicBezTo>
                <a:cubicBezTo>
                  <a:pt x="3333596" y="894472"/>
                  <a:pt x="709961" y="980095"/>
                  <a:pt x="0" y="86979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A9CA7"/>
              </a:gs>
              <a:gs pos="64000">
                <a:srgbClr val="8CACB5">
                  <a:tint val="44500"/>
                  <a:satMod val="160000"/>
                </a:srgbClr>
              </a:gs>
              <a:gs pos="100000">
                <a:srgbClr val="8CACB5">
                  <a:tint val="23500"/>
                  <a:satMod val="160000"/>
                </a:srgbClr>
              </a:gs>
            </a:gsLst>
            <a:lin ang="0" scaled="1"/>
          </a:gradFill>
          <a:ln>
            <a:solidFill>
              <a:srgbClr val="8CA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FFEA8A-BBA9-EB43-BA48-CE9A7A14FE8E}"/>
              </a:ext>
            </a:extLst>
          </p:cNvPr>
          <p:cNvCxnSpPr>
            <a:cxnSpLocks/>
          </p:cNvCxnSpPr>
          <p:nvPr userDrawn="1"/>
        </p:nvCxnSpPr>
        <p:spPr>
          <a:xfrm>
            <a:off x="469900" y="6553200"/>
            <a:ext cx="7413739" cy="0"/>
          </a:xfrm>
          <a:prstGeom prst="line">
            <a:avLst/>
          </a:prstGeom>
          <a:ln w="19050">
            <a:solidFill>
              <a:srgbClr val="8C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9716DCE-88C1-CE40-933A-ECDD4D3EF027}"/>
              </a:ext>
            </a:extLst>
          </p:cNvPr>
          <p:cNvSpPr txBox="1"/>
          <p:nvPr userDrawn="1"/>
        </p:nvSpPr>
        <p:spPr>
          <a:xfrm>
            <a:off x="331245" y="93728"/>
            <a:ext cx="4576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36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Materialkunnskap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5EADF73-C9A1-3D46-994B-20695AF542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5200" y="1353787"/>
            <a:ext cx="9388800" cy="584776"/>
          </a:xfrm>
        </p:spPr>
        <p:txBody>
          <a:bodyPr>
            <a:normAutofit/>
          </a:bodyPr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 dirty="0"/>
              <a:t>Click to edit heading</a:t>
            </a:r>
            <a:endParaRPr lang="en-NO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CB9440F-C2B8-9C4D-ABC8-195884607E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5854" y="2054345"/>
            <a:ext cx="9388800" cy="197202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Click to edit body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9BB0D4-09C8-734C-8EA6-CA21518B4EE6}"/>
              </a:ext>
            </a:extLst>
          </p:cNvPr>
          <p:cNvSpPr txBox="1"/>
          <p:nvPr userDrawn="1"/>
        </p:nvSpPr>
        <p:spPr>
          <a:xfrm>
            <a:off x="10560933" y="6136139"/>
            <a:ext cx="1232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24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NLF.no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637ECA8-A28A-3B49-A142-21F990DCE9C0}"/>
              </a:ext>
            </a:extLst>
          </p:cNvPr>
          <p:cNvCxnSpPr>
            <a:cxnSpLocks/>
          </p:cNvCxnSpPr>
          <p:nvPr userDrawn="1"/>
        </p:nvCxnSpPr>
        <p:spPr>
          <a:xfrm>
            <a:off x="7883639" y="6553200"/>
            <a:ext cx="362256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52628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resentasjon - standard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01C00B-0C2B-9D49-9A15-CE0A9DF833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872249" y="93728"/>
            <a:ext cx="4322104" cy="6764270"/>
          </a:xfrm>
          <a:prstGeom prst="rect">
            <a:avLst/>
          </a:prstGeom>
        </p:spPr>
      </p:pic>
      <p:sp>
        <p:nvSpPr>
          <p:cNvPr id="15" name="Rectangle 9">
            <a:extLst>
              <a:ext uri="{FF2B5EF4-FFF2-40B4-BE49-F238E27FC236}">
                <a16:creationId xmlns:a16="http://schemas.microsoft.com/office/drawing/2014/main" id="{83534A45-C9B9-D74B-8DEF-E0C29FB62F40}"/>
              </a:ext>
            </a:extLst>
          </p:cNvPr>
          <p:cNvSpPr/>
          <p:nvPr userDrawn="1"/>
        </p:nvSpPr>
        <p:spPr>
          <a:xfrm>
            <a:off x="0" y="-1"/>
            <a:ext cx="12192000" cy="971551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78212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39105"/>
              <a:gd name="connsiteX1" fmla="*/ 12192000 w 12192000"/>
              <a:gd name="connsiteY1" fmla="*/ 0 h 939105"/>
              <a:gd name="connsiteX2" fmla="*/ 12188864 w 12192000"/>
              <a:gd name="connsiteY2" fmla="*/ 178212 h 939105"/>
              <a:gd name="connsiteX3" fmla="*/ 4653196 w 12192000"/>
              <a:gd name="connsiteY3" fmla="*/ 661466 h 939105"/>
              <a:gd name="connsiteX4" fmla="*/ 0 w 12192000"/>
              <a:gd name="connsiteY4" fmla="*/ 869795 h 939105"/>
              <a:gd name="connsiteX5" fmla="*/ 0 w 12192000"/>
              <a:gd name="connsiteY5" fmla="*/ 0 h 939105"/>
              <a:gd name="connsiteX0" fmla="*/ 0 w 12192000"/>
              <a:gd name="connsiteY0" fmla="*/ 0 h 1069691"/>
              <a:gd name="connsiteX1" fmla="*/ 12192000 w 12192000"/>
              <a:gd name="connsiteY1" fmla="*/ 0 h 1069691"/>
              <a:gd name="connsiteX2" fmla="*/ 12188864 w 12192000"/>
              <a:gd name="connsiteY2" fmla="*/ 178212 h 1069691"/>
              <a:gd name="connsiteX3" fmla="*/ 4653196 w 12192000"/>
              <a:gd name="connsiteY3" fmla="*/ 661466 h 1069691"/>
              <a:gd name="connsiteX4" fmla="*/ 14288 w 12192000"/>
              <a:gd name="connsiteY4" fmla="*/ 1034332 h 1069691"/>
              <a:gd name="connsiteX5" fmla="*/ 0 w 12192000"/>
              <a:gd name="connsiteY5" fmla="*/ 0 h 1069691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8864 w 12192000"/>
              <a:gd name="connsiteY2" fmla="*/ 178212 h 1034332"/>
              <a:gd name="connsiteX3" fmla="*/ 4653196 w 12192000"/>
              <a:gd name="connsiteY3" fmla="*/ 661466 h 1034332"/>
              <a:gd name="connsiteX4" fmla="*/ 14288 w 12192000"/>
              <a:gd name="connsiteY4" fmla="*/ 1034332 h 1034332"/>
              <a:gd name="connsiteX5" fmla="*/ 0 w 1219200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24621 w 12203210"/>
              <a:gd name="connsiteY3" fmla="*/ 555092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14288 w 12203211"/>
              <a:gd name="connsiteY4" fmla="*/ 1034332 h 1034332"/>
              <a:gd name="connsiteX5" fmla="*/ 0 w 12203211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328 w 12203211"/>
              <a:gd name="connsiteY4" fmla="*/ 1034332 h 1034332"/>
              <a:gd name="connsiteX5" fmla="*/ 0 w 12203211"/>
              <a:gd name="connsiteY5" fmla="*/ 0 h 1034332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9193 w 12192000"/>
              <a:gd name="connsiteY2" fmla="*/ 408953 h 1034332"/>
              <a:gd name="connsiteX3" fmla="*/ 4624621 w 12192000"/>
              <a:gd name="connsiteY3" fmla="*/ 555092 h 1034332"/>
              <a:gd name="connsiteX4" fmla="*/ 328 w 12192000"/>
              <a:gd name="connsiteY4" fmla="*/ 1034332 h 1034332"/>
              <a:gd name="connsiteX5" fmla="*/ 0 w 12192000"/>
              <a:gd name="connsiteY5" fmla="*/ 0 h 103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034332">
                <a:moveTo>
                  <a:pt x="0" y="0"/>
                </a:moveTo>
                <a:lnTo>
                  <a:pt x="12192000" y="0"/>
                </a:lnTo>
                <a:cubicBezTo>
                  <a:pt x="12190955" y="59404"/>
                  <a:pt x="12190238" y="349549"/>
                  <a:pt x="12189193" y="408953"/>
                </a:cubicBezTo>
                <a:cubicBezTo>
                  <a:pt x="10358728" y="111505"/>
                  <a:pt x="6621308" y="26517"/>
                  <a:pt x="4624621" y="555092"/>
                </a:cubicBezTo>
                <a:cubicBezTo>
                  <a:pt x="3319309" y="884078"/>
                  <a:pt x="710289" y="1021228"/>
                  <a:pt x="328" y="1034332"/>
                </a:cubicBezTo>
                <a:cubicBezTo>
                  <a:pt x="219" y="689555"/>
                  <a:pt x="109" y="344777"/>
                  <a:pt x="0" y="0"/>
                </a:cubicBezTo>
                <a:close/>
              </a:path>
            </a:pathLst>
          </a:custGeom>
          <a:gradFill>
            <a:gsLst>
              <a:gs pos="54000">
                <a:srgbClr val="B68059">
                  <a:lumMod val="99504"/>
                </a:srgbClr>
              </a:gs>
              <a:gs pos="0">
                <a:srgbClr val="A56940">
                  <a:lumMod val="91000"/>
                  <a:lumOff val="9000"/>
                </a:srgbClr>
              </a:gs>
              <a:gs pos="100000">
                <a:srgbClr val="C3936E">
                  <a:lumMod val="89000"/>
                  <a:lumOff val="11000"/>
                </a:srgbClr>
              </a:gs>
            </a:gsLst>
            <a:lin ang="0" scaled="1"/>
          </a:gradFill>
          <a:ln>
            <a:solidFill>
              <a:srgbClr val="C39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51AC78-E62F-2043-957C-FCA8CE94DCAD}"/>
              </a:ext>
            </a:extLst>
          </p:cNvPr>
          <p:cNvSpPr/>
          <p:nvPr userDrawn="1"/>
        </p:nvSpPr>
        <p:spPr>
          <a:xfrm>
            <a:off x="0" y="0"/>
            <a:ext cx="12192000" cy="833789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915359">
                <a:moveTo>
                  <a:pt x="0" y="0"/>
                </a:moveTo>
                <a:lnTo>
                  <a:pt x="12192000" y="0"/>
                </a:lnTo>
                <a:cubicBezTo>
                  <a:pt x="12190955" y="36551"/>
                  <a:pt x="12189909" y="73103"/>
                  <a:pt x="12188864" y="109654"/>
                </a:cubicBezTo>
                <a:cubicBezTo>
                  <a:pt x="10544137" y="-45263"/>
                  <a:pt x="6635595" y="36911"/>
                  <a:pt x="4638908" y="565486"/>
                </a:cubicBezTo>
                <a:cubicBezTo>
                  <a:pt x="3333596" y="894472"/>
                  <a:pt x="709961" y="980095"/>
                  <a:pt x="0" y="86979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A9CA7"/>
              </a:gs>
              <a:gs pos="64000">
                <a:srgbClr val="8CACB5">
                  <a:tint val="44500"/>
                  <a:satMod val="160000"/>
                </a:srgbClr>
              </a:gs>
              <a:gs pos="100000">
                <a:srgbClr val="8CACB5">
                  <a:tint val="23500"/>
                  <a:satMod val="160000"/>
                </a:srgbClr>
              </a:gs>
            </a:gsLst>
            <a:lin ang="0" scaled="1"/>
          </a:gradFill>
          <a:ln>
            <a:solidFill>
              <a:srgbClr val="8CA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FFEA8A-BBA9-EB43-BA48-CE9A7A14FE8E}"/>
              </a:ext>
            </a:extLst>
          </p:cNvPr>
          <p:cNvCxnSpPr>
            <a:cxnSpLocks/>
          </p:cNvCxnSpPr>
          <p:nvPr userDrawn="1"/>
        </p:nvCxnSpPr>
        <p:spPr>
          <a:xfrm>
            <a:off x="469900" y="6553200"/>
            <a:ext cx="7385492" cy="0"/>
          </a:xfrm>
          <a:prstGeom prst="line">
            <a:avLst/>
          </a:prstGeom>
          <a:ln w="19050">
            <a:solidFill>
              <a:srgbClr val="8C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9716DCE-88C1-CE40-933A-ECDD4D3EF027}"/>
              </a:ext>
            </a:extLst>
          </p:cNvPr>
          <p:cNvSpPr txBox="1"/>
          <p:nvPr userDrawn="1"/>
        </p:nvSpPr>
        <p:spPr>
          <a:xfrm>
            <a:off x="331245" y="93728"/>
            <a:ext cx="4576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36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Materialkunnskap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5EADF73-C9A1-3D46-994B-20695AF542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5200" y="1353787"/>
            <a:ext cx="9388800" cy="584776"/>
          </a:xfrm>
        </p:spPr>
        <p:txBody>
          <a:bodyPr>
            <a:normAutofit/>
          </a:bodyPr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 dirty="0"/>
              <a:t>Click to edit heading</a:t>
            </a:r>
            <a:endParaRPr lang="en-NO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CB9440F-C2B8-9C4D-ABC8-195884607E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5854" y="2054345"/>
            <a:ext cx="9388800" cy="197202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Click to edit body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1081C6-9F89-9E47-82A9-BF2F36151EF5}"/>
              </a:ext>
            </a:extLst>
          </p:cNvPr>
          <p:cNvSpPr txBox="1"/>
          <p:nvPr userDrawn="1"/>
        </p:nvSpPr>
        <p:spPr>
          <a:xfrm>
            <a:off x="10560933" y="6136139"/>
            <a:ext cx="1232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24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NLF.no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8CA13EA-BAF0-8543-AC1F-84934FEF6B99}"/>
              </a:ext>
            </a:extLst>
          </p:cNvPr>
          <p:cNvCxnSpPr>
            <a:cxnSpLocks/>
          </p:cNvCxnSpPr>
          <p:nvPr userDrawn="1"/>
        </p:nvCxnSpPr>
        <p:spPr>
          <a:xfrm>
            <a:off x="7855392" y="6553200"/>
            <a:ext cx="365080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71970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resentasjon - standard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01C00B-0C2B-9D49-9A15-CE0A9DF833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858484" y="149771"/>
            <a:ext cx="4333516" cy="6708229"/>
          </a:xfrm>
          <a:prstGeom prst="rect">
            <a:avLst/>
          </a:prstGeom>
        </p:spPr>
      </p:pic>
      <p:sp>
        <p:nvSpPr>
          <p:cNvPr id="15" name="Rectangle 9">
            <a:extLst>
              <a:ext uri="{FF2B5EF4-FFF2-40B4-BE49-F238E27FC236}">
                <a16:creationId xmlns:a16="http://schemas.microsoft.com/office/drawing/2014/main" id="{83534A45-C9B9-D74B-8DEF-E0C29FB62F40}"/>
              </a:ext>
            </a:extLst>
          </p:cNvPr>
          <p:cNvSpPr/>
          <p:nvPr userDrawn="1"/>
        </p:nvSpPr>
        <p:spPr>
          <a:xfrm>
            <a:off x="0" y="-1"/>
            <a:ext cx="12192000" cy="971551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78212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39105"/>
              <a:gd name="connsiteX1" fmla="*/ 12192000 w 12192000"/>
              <a:gd name="connsiteY1" fmla="*/ 0 h 939105"/>
              <a:gd name="connsiteX2" fmla="*/ 12188864 w 12192000"/>
              <a:gd name="connsiteY2" fmla="*/ 178212 h 939105"/>
              <a:gd name="connsiteX3" fmla="*/ 4653196 w 12192000"/>
              <a:gd name="connsiteY3" fmla="*/ 661466 h 939105"/>
              <a:gd name="connsiteX4" fmla="*/ 0 w 12192000"/>
              <a:gd name="connsiteY4" fmla="*/ 869795 h 939105"/>
              <a:gd name="connsiteX5" fmla="*/ 0 w 12192000"/>
              <a:gd name="connsiteY5" fmla="*/ 0 h 939105"/>
              <a:gd name="connsiteX0" fmla="*/ 0 w 12192000"/>
              <a:gd name="connsiteY0" fmla="*/ 0 h 1069691"/>
              <a:gd name="connsiteX1" fmla="*/ 12192000 w 12192000"/>
              <a:gd name="connsiteY1" fmla="*/ 0 h 1069691"/>
              <a:gd name="connsiteX2" fmla="*/ 12188864 w 12192000"/>
              <a:gd name="connsiteY2" fmla="*/ 178212 h 1069691"/>
              <a:gd name="connsiteX3" fmla="*/ 4653196 w 12192000"/>
              <a:gd name="connsiteY3" fmla="*/ 661466 h 1069691"/>
              <a:gd name="connsiteX4" fmla="*/ 14288 w 12192000"/>
              <a:gd name="connsiteY4" fmla="*/ 1034332 h 1069691"/>
              <a:gd name="connsiteX5" fmla="*/ 0 w 12192000"/>
              <a:gd name="connsiteY5" fmla="*/ 0 h 1069691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8864 w 12192000"/>
              <a:gd name="connsiteY2" fmla="*/ 178212 h 1034332"/>
              <a:gd name="connsiteX3" fmla="*/ 4653196 w 12192000"/>
              <a:gd name="connsiteY3" fmla="*/ 661466 h 1034332"/>
              <a:gd name="connsiteX4" fmla="*/ 14288 w 12192000"/>
              <a:gd name="connsiteY4" fmla="*/ 1034332 h 1034332"/>
              <a:gd name="connsiteX5" fmla="*/ 0 w 1219200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24621 w 12203210"/>
              <a:gd name="connsiteY3" fmla="*/ 555092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14288 w 12203211"/>
              <a:gd name="connsiteY4" fmla="*/ 1034332 h 1034332"/>
              <a:gd name="connsiteX5" fmla="*/ 0 w 12203211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328 w 12203211"/>
              <a:gd name="connsiteY4" fmla="*/ 1034332 h 1034332"/>
              <a:gd name="connsiteX5" fmla="*/ 0 w 12203211"/>
              <a:gd name="connsiteY5" fmla="*/ 0 h 1034332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9193 w 12192000"/>
              <a:gd name="connsiteY2" fmla="*/ 408953 h 1034332"/>
              <a:gd name="connsiteX3" fmla="*/ 4624621 w 12192000"/>
              <a:gd name="connsiteY3" fmla="*/ 555092 h 1034332"/>
              <a:gd name="connsiteX4" fmla="*/ 328 w 12192000"/>
              <a:gd name="connsiteY4" fmla="*/ 1034332 h 1034332"/>
              <a:gd name="connsiteX5" fmla="*/ 0 w 12192000"/>
              <a:gd name="connsiteY5" fmla="*/ 0 h 103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034332">
                <a:moveTo>
                  <a:pt x="0" y="0"/>
                </a:moveTo>
                <a:lnTo>
                  <a:pt x="12192000" y="0"/>
                </a:lnTo>
                <a:cubicBezTo>
                  <a:pt x="12190955" y="59404"/>
                  <a:pt x="12190238" y="349549"/>
                  <a:pt x="12189193" y="408953"/>
                </a:cubicBezTo>
                <a:cubicBezTo>
                  <a:pt x="10358728" y="111505"/>
                  <a:pt x="6621308" y="26517"/>
                  <a:pt x="4624621" y="555092"/>
                </a:cubicBezTo>
                <a:cubicBezTo>
                  <a:pt x="3319309" y="884078"/>
                  <a:pt x="710289" y="1021228"/>
                  <a:pt x="328" y="1034332"/>
                </a:cubicBezTo>
                <a:cubicBezTo>
                  <a:pt x="219" y="689555"/>
                  <a:pt x="109" y="344777"/>
                  <a:pt x="0" y="0"/>
                </a:cubicBezTo>
                <a:close/>
              </a:path>
            </a:pathLst>
          </a:custGeom>
          <a:gradFill>
            <a:gsLst>
              <a:gs pos="54000">
                <a:srgbClr val="B68059">
                  <a:lumMod val="99504"/>
                </a:srgbClr>
              </a:gs>
              <a:gs pos="0">
                <a:srgbClr val="A56940">
                  <a:lumMod val="91000"/>
                  <a:lumOff val="9000"/>
                </a:srgbClr>
              </a:gs>
              <a:gs pos="100000">
                <a:srgbClr val="C3936E">
                  <a:lumMod val="89000"/>
                  <a:lumOff val="11000"/>
                </a:srgbClr>
              </a:gs>
            </a:gsLst>
            <a:lin ang="0" scaled="1"/>
          </a:gradFill>
          <a:ln>
            <a:solidFill>
              <a:srgbClr val="C39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51AC78-E62F-2043-957C-FCA8CE94DCAD}"/>
              </a:ext>
            </a:extLst>
          </p:cNvPr>
          <p:cNvSpPr/>
          <p:nvPr userDrawn="1"/>
        </p:nvSpPr>
        <p:spPr>
          <a:xfrm>
            <a:off x="0" y="0"/>
            <a:ext cx="12192000" cy="833789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915359">
                <a:moveTo>
                  <a:pt x="0" y="0"/>
                </a:moveTo>
                <a:lnTo>
                  <a:pt x="12192000" y="0"/>
                </a:lnTo>
                <a:cubicBezTo>
                  <a:pt x="12190955" y="36551"/>
                  <a:pt x="12189909" y="73103"/>
                  <a:pt x="12188864" y="109654"/>
                </a:cubicBezTo>
                <a:cubicBezTo>
                  <a:pt x="10544137" y="-45263"/>
                  <a:pt x="6635595" y="36911"/>
                  <a:pt x="4638908" y="565486"/>
                </a:cubicBezTo>
                <a:cubicBezTo>
                  <a:pt x="3333596" y="894472"/>
                  <a:pt x="709961" y="980095"/>
                  <a:pt x="0" y="86979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A9CA7"/>
              </a:gs>
              <a:gs pos="64000">
                <a:srgbClr val="8CACB5">
                  <a:tint val="44500"/>
                  <a:satMod val="160000"/>
                </a:srgbClr>
              </a:gs>
              <a:gs pos="100000">
                <a:srgbClr val="8CACB5">
                  <a:tint val="23500"/>
                  <a:satMod val="160000"/>
                </a:srgbClr>
              </a:gs>
            </a:gsLst>
            <a:lin ang="0" scaled="1"/>
          </a:gradFill>
          <a:ln>
            <a:solidFill>
              <a:srgbClr val="8CA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FFEA8A-BBA9-EB43-BA48-CE9A7A14FE8E}"/>
              </a:ext>
            </a:extLst>
          </p:cNvPr>
          <p:cNvCxnSpPr>
            <a:cxnSpLocks/>
          </p:cNvCxnSpPr>
          <p:nvPr userDrawn="1"/>
        </p:nvCxnSpPr>
        <p:spPr>
          <a:xfrm>
            <a:off x="469900" y="6553200"/>
            <a:ext cx="7388584" cy="0"/>
          </a:xfrm>
          <a:prstGeom prst="line">
            <a:avLst/>
          </a:prstGeom>
          <a:ln w="19050">
            <a:solidFill>
              <a:srgbClr val="8C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9716DCE-88C1-CE40-933A-ECDD4D3EF027}"/>
              </a:ext>
            </a:extLst>
          </p:cNvPr>
          <p:cNvSpPr txBox="1"/>
          <p:nvPr userDrawn="1"/>
        </p:nvSpPr>
        <p:spPr>
          <a:xfrm>
            <a:off x="331245" y="93728"/>
            <a:ext cx="4576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36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Materialkunnskap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8D27E0-B81B-0E4D-87B9-708B3EC12892}"/>
              </a:ext>
            </a:extLst>
          </p:cNvPr>
          <p:cNvSpPr txBox="1"/>
          <p:nvPr userDrawn="1"/>
        </p:nvSpPr>
        <p:spPr>
          <a:xfrm>
            <a:off x="10560933" y="6136139"/>
            <a:ext cx="1232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24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NLF.no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5EADF73-C9A1-3D46-994B-20695AF542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5200" y="1353787"/>
            <a:ext cx="9388800" cy="584776"/>
          </a:xfrm>
        </p:spPr>
        <p:txBody>
          <a:bodyPr>
            <a:normAutofit/>
          </a:bodyPr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 dirty="0"/>
              <a:t>Click to edit heading</a:t>
            </a:r>
            <a:endParaRPr lang="en-NO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CB9440F-C2B8-9C4D-ABC8-195884607E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5854" y="2054345"/>
            <a:ext cx="9388800" cy="197202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Click to edit body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0056708-F9AA-EF47-A9E9-5E07F1FE7B00}"/>
              </a:ext>
            </a:extLst>
          </p:cNvPr>
          <p:cNvCxnSpPr>
            <a:cxnSpLocks/>
          </p:cNvCxnSpPr>
          <p:nvPr userDrawn="1"/>
        </p:nvCxnSpPr>
        <p:spPr>
          <a:xfrm>
            <a:off x="7858484" y="6553200"/>
            <a:ext cx="364771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52422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resentasjon - standard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01C00B-0C2B-9D49-9A15-CE0A9DF833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58717" y="0"/>
            <a:ext cx="4246522" cy="6857994"/>
          </a:xfrm>
          <a:prstGeom prst="rect">
            <a:avLst/>
          </a:prstGeom>
        </p:spPr>
      </p:pic>
      <p:sp>
        <p:nvSpPr>
          <p:cNvPr id="15" name="Rectangle 9">
            <a:extLst>
              <a:ext uri="{FF2B5EF4-FFF2-40B4-BE49-F238E27FC236}">
                <a16:creationId xmlns:a16="http://schemas.microsoft.com/office/drawing/2014/main" id="{83534A45-C9B9-D74B-8DEF-E0C29FB62F40}"/>
              </a:ext>
            </a:extLst>
          </p:cNvPr>
          <p:cNvSpPr/>
          <p:nvPr userDrawn="1"/>
        </p:nvSpPr>
        <p:spPr>
          <a:xfrm>
            <a:off x="0" y="-1"/>
            <a:ext cx="12192000" cy="971551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78212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39105"/>
              <a:gd name="connsiteX1" fmla="*/ 12192000 w 12192000"/>
              <a:gd name="connsiteY1" fmla="*/ 0 h 939105"/>
              <a:gd name="connsiteX2" fmla="*/ 12188864 w 12192000"/>
              <a:gd name="connsiteY2" fmla="*/ 178212 h 939105"/>
              <a:gd name="connsiteX3" fmla="*/ 4653196 w 12192000"/>
              <a:gd name="connsiteY3" fmla="*/ 661466 h 939105"/>
              <a:gd name="connsiteX4" fmla="*/ 0 w 12192000"/>
              <a:gd name="connsiteY4" fmla="*/ 869795 h 939105"/>
              <a:gd name="connsiteX5" fmla="*/ 0 w 12192000"/>
              <a:gd name="connsiteY5" fmla="*/ 0 h 939105"/>
              <a:gd name="connsiteX0" fmla="*/ 0 w 12192000"/>
              <a:gd name="connsiteY0" fmla="*/ 0 h 1069691"/>
              <a:gd name="connsiteX1" fmla="*/ 12192000 w 12192000"/>
              <a:gd name="connsiteY1" fmla="*/ 0 h 1069691"/>
              <a:gd name="connsiteX2" fmla="*/ 12188864 w 12192000"/>
              <a:gd name="connsiteY2" fmla="*/ 178212 h 1069691"/>
              <a:gd name="connsiteX3" fmla="*/ 4653196 w 12192000"/>
              <a:gd name="connsiteY3" fmla="*/ 661466 h 1069691"/>
              <a:gd name="connsiteX4" fmla="*/ 14288 w 12192000"/>
              <a:gd name="connsiteY4" fmla="*/ 1034332 h 1069691"/>
              <a:gd name="connsiteX5" fmla="*/ 0 w 12192000"/>
              <a:gd name="connsiteY5" fmla="*/ 0 h 1069691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8864 w 12192000"/>
              <a:gd name="connsiteY2" fmla="*/ 178212 h 1034332"/>
              <a:gd name="connsiteX3" fmla="*/ 4653196 w 12192000"/>
              <a:gd name="connsiteY3" fmla="*/ 661466 h 1034332"/>
              <a:gd name="connsiteX4" fmla="*/ 14288 w 12192000"/>
              <a:gd name="connsiteY4" fmla="*/ 1034332 h 1034332"/>
              <a:gd name="connsiteX5" fmla="*/ 0 w 1219200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24621 w 12203210"/>
              <a:gd name="connsiteY3" fmla="*/ 555092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14288 w 12203211"/>
              <a:gd name="connsiteY4" fmla="*/ 1034332 h 1034332"/>
              <a:gd name="connsiteX5" fmla="*/ 0 w 12203211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328 w 12203211"/>
              <a:gd name="connsiteY4" fmla="*/ 1034332 h 1034332"/>
              <a:gd name="connsiteX5" fmla="*/ 0 w 12203211"/>
              <a:gd name="connsiteY5" fmla="*/ 0 h 1034332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9193 w 12192000"/>
              <a:gd name="connsiteY2" fmla="*/ 408953 h 1034332"/>
              <a:gd name="connsiteX3" fmla="*/ 4624621 w 12192000"/>
              <a:gd name="connsiteY3" fmla="*/ 555092 h 1034332"/>
              <a:gd name="connsiteX4" fmla="*/ 328 w 12192000"/>
              <a:gd name="connsiteY4" fmla="*/ 1034332 h 1034332"/>
              <a:gd name="connsiteX5" fmla="*/ 0 w 12192000"/>
              <a:gd name="connsiteY5" fmla="*/ 0 h 103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034332">
                <a:moveTo>
                  <a:pt x="0" y="0"/>
                </a:moveTo>
                <a:lnTo>
                  <a:pt x="12192000" y="0"/>
                </a:lnTo>
                <a:cubicBezTo>
                  <a:pt x="12190955" y="59404"/>
                  <a:pt x="12190238" y="349549"/>
                  <a:pt x="12189193" y="408953"/>
                </a:cubicBezTo>
                <a:cubicBezTo>
                  <a:pt x="10358728" y="111505"/>
                  <a:pt x="6621308" y="26517"/>
                  <a:pt x="4624621" y="555092"/>
                </a:cubicBezTo>
                <a:cubicBezTo>
                  <a:pt x="3319309" y="884078"/>
                  <a:pt x="710289" y="1021228"/>
                  <a:pt x="328" y="1034332"/>
                </a:cubicBezTo>
                <a:cubicBezTo>
                  <a:pt x="219" y="689555"/>
                  <a:pt x="109" y="344777"/>
                  <a:pt x="0" y="0"/>
                </a:cubicBezTo>
                <a:close/>
              </a:path>
            </a:pathLst>
          </a:custGeom>
          <a:gradFill>
            <a:gsLst>
              <a:gs pos="54000">
                <a:srgbClr val="B68059">
                  <a:lumMod val="99504"/>
                </a:srgbClr>
              </a:gs>
              <a:gs pos="0">
                <a:srgbClr val="A56940">
                  <a:lumMod val="91000"/>
                  <a:lumOff val="9000"/>
                </a:srgbClr>
              </a:gs>
              <a:gs pos="100000">
                <a:srgbClr val="C3936E">
                  <a:lumMod val="89000"/>
                  <a:lumOff val="11000"/>
                </a:srgbClr>
              </a:gs>
            </a:gsLst>
            <a:lin ang="0" scaled="1"/>
          </a:gradFill>
          <a:ln>
            <a:solidFill>
              <a:srgbClr val="C39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51AC78-E62F-2043-957C-FCA8CE94DCAD}"/>
              </a:ext>
            </a:extLst>
          </p:cNvPr>
          <p:cNvSpPr/>
          <p:nvPr userDrawn="1"/>
        </p:nvSpPr>
        <p:spPr>
          <a:xfrm>
            <a:off x="0" y="0"/>
            <a:ext cx="12192000" cy="833789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915359">
                <a:moveTo>
                  <a:pt x="0" y="0"/>
                </a:moveTo>
                <a:lnTo>
                  <a:pt x="12192000" y="0"/>
                </a:lnTo>
                <a:cubicBezTo>
                  <a:pt x="12190955" y="36551"/>
                  <a:pt x="12189909" y="73103"/>
                  <a:pt x="12188864" y="109654"/>
                </a:cubicBezTo>
                <a:cubicBezTo>
                  <a:pt x="10544137" y="-45263"/>
                  <a:pt x="6635595" y="36911"/>
                  <a:pt x="4638908" y="565486"/>
                </a:cubicBezTo>
                <a:cubicBezTo>
                  <a:pt x="3333596" y="894472"/>
                  <a:pt x="709961" y="980095"/>
                  <a:pt x="0" y="86979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A9CA7"/>
              </a:gs>
              <a:gs pos="64000">
                <a:srgbClr val="8CACB5">
                  <a:tint val="44500"/>
                  <a:satMod val="160000"/>
                </a:srgbClr>
              </a:gs>
              <a:gs pos="100000">
                <a:srgbClr val="8CACB5">
                  <a:tint val="23500"/>
                  <a:satMod val="160000"/>
                </a:srgbClr>
              </a:gs>
            </a:gsLst>
            <a:lin ang="0" scaled="1"/>
          </a:gradFill>
          <a:ln>
            <a:solidFill>
              <a:srgbClr val="8CA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FFEA8A-BBA9-EB43-BA48-CE9A7A14FE8E}"/>
              </a:ext>
            </a:extLst>
          </p:cNvPr>
          <p:cNvCxnSpPr>
            <a:cxnSpLocks/>
          </p:cNvCxnSpPr>
          <p:nvPr userDrawn="1"/>
        </p:nvCxnSpPr>
        <p:spPr>
          <a:xfrm>
            <a:off x="469900" y="6553200"/>
            <a:ext cx="7488817" cy="0"/>
          </a:xfrm>
          <a:prstGeom prst="line">
            <a:avLst/>
          </a:prstGeom>
          <a:ln w="19050">
            <a:solidFill>
              <a:srgbClr val="8C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9716DCE-88C1-CE40-933A-ECDD4D3EF027}"/>
              </a:ext>
            </a:extLst>
          </p:cNvPr>
          <p:cNvSpPr txBox="1"/>
          <p:nvPr userDrawn="1"/>
        </p:nvSpPr>
        <p:spPr>
          <a:xfrm>
            <a:off x="331245" y="93728"/>
            <a:ext cx="4576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36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Materialkunnskap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8D27E0-B81B-0E4D-87B9-708B3EC12892}"/>
              </a:ext>
            </a:extLst>
          </p:cNvPr>
          <p:cNvSpPr txBox="1"/>
          <p:nvPr userDrawn="1"/>
        </p:nvSpPr>
        <p:spPr>
          <a:xfrm>
            <a:off x="10560933" y="6136139"/>
            <a:ext cx="1232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24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NLF.no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5EADF73-C9A1-3D46-994B-20695AF542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5200" y="1353787"/>
            <a:ext cx="9388800" cy="584776"/>
          </a:xfrm>
        </p:spPr>
        <p:txBody>
          <a:bodyPr>
            <a:normAutofit/>
          </a:bodyPr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 dirty="0"/>
              <a:t>Click to edit heading</a:t>
            </a:r>
            <a:endParaRPr lang="en-NO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CB9440F-C2B8-9C4D-ABC8-195884607E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5854" y="2054345"/>
            <a:ext cx="9388800" cy="197202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Click to edit body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0056708-F9AA-EF47-A9E9-5E07F1FE7B00}"/>
              </a:ext>
            </a:extLst>
          </p:cNvPr>
          <p:cNvCxnSpPr>
            <a:cxnSpLocks/>
          </p:cNvCxnSpPr>
          <p:nvPr userDrawn="1"/>
        </p:nvCxnSpPr>
        <p:spPr>
          <a:xfrm>
            <a:off x="7958717" y="6553200"/>
            <a:ext cx="354748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45422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resentasjon - standard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01C00B-0C2B-9D49-9A15-CE0A9DF833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570888" y="134899"/>
            <a:ext cx="4629171" cy="6723095"/>
          </a:xfrm>
          <a:prstGeom prst="rect">
            <a:avLst/>
          </a:prstGeom>
        </p:spPr>
      </p:pic>
      <p:sp>
        <p:nvSpPr>
          <p:cNvPr id="15" name="Rectangle 9">
            <a:extLst>
              <a:ext uri="{FF2B5EF4-FFF2-40B4-BE49-F238E27FC236}">
                <a16:creationId xmlns:a16="http://schemas.microsoft.com/office/drawing/2014/main" id="{83534A45-C9B9-D74B-8DEF-E0C29FB62F40}"/>
              </a:ext>
            </a:extLst>
          </p:cNvPr>
          <p:cNvSpPr/>
          <p:nvPr userDrawn="1"/>
        </p:nvSpPr>
        <p:spPr>
          <a:xfrm>
            <a:off x="0" y="-1"/>
            <a:ext cx="12192000" cy="971551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78212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39105"/>
              <a:gd name="connsiteX1" fmla="*/ 12192000 w 12192000"/>
              <a:gd name="connsiteY1" fmla="*/ 0 h 939105"/>
              <a:gd name="connsiteX2" fmla="*/ 12188864 w 12192000"/>
              <a:gd name="connsiteY2" fmla="*/ 178212 h 939105"/>
              <a:gd name="connsiteX3" fmla="*/ 4653196 w 12192000"/>
              <a:gd name="connsiteY3" fmla="*/ 661466 h 939105"/>
              <a:gd name="connsiteX4" fmla="*/ 0 w 12192000"/>
              <a:gd name="connsiteY4" fmla="*/ 869795 h 939105"/>
              <a:gd name="connsiteX5" fmla="*/ 0 w 12192000"/>
              <a:gd name="connsiteY5" fmla="*/ 0 h 939105"/>
              <a:gd name="connsiteX0" fmla="*/ 0 w 12192000"/>
              <a:gd name="connsiteY0" fmla="*/ 0 h 1069691"/>
              <a:gd name="connsiteX1" fmla="*/ 12192000 w 12192000"/>
              <a:gd name="connsiteY1" fmla="*/ 0 h 1069691"/>
              <a:gd name="connsiteX2" fmla="*/ 12188864 w 12192000"/>
              <a:gd name="connsiteY2" fmla="*/ 178212 h 1069691"/>
              <a:gd name="connsiteX3" fmla="*/ 4653196 w 12192000"/>
              <a:gd name="connsiteY3" fmla="*/ 661466 h 1069691"/>
              <a:gd name="connsiteX4" fmla="*/ 14288 w 12192000"/>
              <a:gd name="connsiteY4" fmla="*/ 1034332 h 1069691"/>
              <a:gd name="connsiteX5" fmla="*/ 0 w 12192000"/>
              <a:gd name="connsiteY5" fmla="*/ 0 h 1069691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8864 w 12192000"/>
              <a:gd name="connsiteY2" fmla="*/ 178212 h 1034332"/>
              <a:gd name="connsiteX3" fmla="*/ 4653196 w 12192000"/>
              <a:gd name="connsiteY3" fmla="*/ 661466 h 1034332"/>
              <a:gd name="connsiteX4" fmla="*/ 14288 w 12192000"/>
              <a:gd name="connsiteY4" fmla="*/ 1034332 h 1034332"/>
              <a:gd name="connsiteX5" fmla="*/ 0 w 1219200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24621 w 12203210"/>
              <a:gd name="connsiteY3" fmla="*/ 555092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14288 w 12203211"/>
              <a:gd name="connsiteY4" fmla="*/ 1034332 h 1034332"/>
              <a:gd name="connsiteX5" fmla="*/ 0 w 12203211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328 w 12203211"/>
              <a:gd name="connsiteY4" fmla="*/ 1034332 h 1034332"/>
              <a:gd name="connsiteX5" fmla="*/ 0 w 12203211"/>
              <a:gd name="connsiteY5" fmla="*/ 0 h 1034332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9193 w 12192000"/>
              <a:gd name="connsiteY2" fmla="*/ 408953 h 1034332"/>
              <a:gd name="connsiteX3" fmla="*/ 4624621 w 12192000"/>
              <a:gd name="connsiteY3" fmla="*/ 555092 h 1034332"/>
              <a:gd name="connsiteX4" fmla="*/ 328 w 12192000"/>
              <a:gd name="connsiteY4" fmla="*/ 1034332 h 1034332"/>
              <a:gd name="connsiteX5" fmla="*/ 0 w 12192000"/>
              <a:gd name="connsiteY5" fmla="*/ 0 h 103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034332">
                <a:moveTo>
                  <a:pt x="0" y="0"/>
                </a:moveTo>
                <a:lnTo>
                  <a:pt x="12192000" y="0"/>
                </a:lnTo>
                <a:cubicBezTo>
                  <a:pt x="12190955" y="59404"/>
                  <a:pt x="12190238" y="349549"/>
                  <a:pt x="12189193" y="408953"/>
                </a:cubicBezTo>
                <a:cubicBezTo>
                  <a:pt x="10358728" y="111505"/>
                  <a:pt x="6621308" y="26517"/>
                  <a:pt x="4624621" y="555092"/>
                </a:cubicBezTo>
                <a:cubicBezTo>
                  <a:pt x="3319309" y="884078"/>
                  <a:pt x="710289" y="1021228"/>
                  <a:pt x="328" y="1034332"/>
                </a:cubicBezTo>
                <a:cubicBezTo>
                  <a:pt x="219" y="689555"/>
                  <a:pt x="109" y="344777"/>
                  <a:pt x="0" y="0"/>
                </a:cubicBezTo>
                <a:close/>
              </a:path>
            </a:pathLst>
          </a:custGeom>
          <a:gradFill>
            <a:gsLst>
              <a:gs pos="54000">
                <a:srgbClr val="B68059">
                  <a:lumMod val="99504"/>
                </a:srgbClr>
              </a:gs>
              <a:gs pos="0">
                <a:srgbClr val="A56940">
                  <a:lumMod val="91000"/>
                  <a:lumOff val="9000"/>
                </a:srgbClr>
              </a:gs>
              <a:gs pos="100000">
                <a:srgbClr val="C3936E">
                  <a:lumMod val="89000"/>
                  <a:lumOff val="11000"/>
                </a:srgbClr>
              </a:gs>
            </a:gsLst>
            <a:lin ang="0" scaled="1"/>
          </a:gradFill>
          <a:ln>
            <a:solidFill>
              <a:srgbClr val="C39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51AC78-E62F-2043-957C-FCA8CE94DCAD}"/>
              </a:ext>
            </a:extLst>
          </p:cNvPr>
          <p:cNvSpPr/>
          <p:nvPr userDrawn="1"/>
        </p:nvSpPr>
        <p:spPr>
          <a:xfrm>
            <a:off x="0" y="0"/>
            <a:ext cx="12192000" cy="833789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915359">
                <a:moveTo>
                  <a:pt x="0" y="0"/>
                </a:moveTo>
                <a:lnTo>
                  <a:pt x="12192000" y="0"/>
                </a:lnTo>
                <a:cubicBezTo>
                  <a:pt x="12190955" y="36551"/>
                  <a:pt x="12189909" y="73103"/>
                  <a:pt x="12188864" y="109654"/>
                </a:cubicBezTo>
                <a:cubicBezTo>
                  <a:pt x="10544137" y="-45263"/>
                  <a:pt x="6635595" y="36911"/>
                  <a:pt x="4638908" y="565486"/>
                </a:cubicBezTo>
                <a:cubicBezTo>
                  <a:pt x="3333596" y="894472"/>
                  <a:pt x="709961" y="980095"/>
                  <a:pt x="0" y="86979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A9CA7"/>
              </a:gs>
              <a:gs pos="64000">
                <a:srgbClr val="8CACB5">
                  <a:tint val="44500"/>
                  <a:satMod val="160000"/>
                </a:srgbClr>
              </a:gs>
              <a:gs pos="100000">
                <a:srgbClr val="8CACB5">
                  <a:tint val="23500"/>
                  <a:satMod val="160000"/>
                </a:srgbClr>
              </a:gs>
            </a:gsLst>
            <a:lin ang="0" scaled="1"/>
          </a:gradFill>
          <a:ln>
            <a:solidFill>
              <a:srgbClr val="8CA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FFEA8A-BBA9-EB43-BA48-CE9A7A14FE8E}"/>
              </a:ext>
            </a:extLst>
          </p:cNvPr>
          <p:cNvCxnSpPr>
            <a:cxnSpLocks/>
          </p:cNvCxnSpPr>
          <p:nvPr userDrawn="1"/>
        </p:nvCxnSpPr>
        <p:spPr>
          <a:xfrm>
            <a:off x="469900" y="6553200"/>
            <a:ext cx="7100988" cy="0"/>
          </a:xfrm>
          <a:prstGeom prst="line">
            <a:avLst/>
          </a:prstGeom>
          <a:ln w="19050">
            <a:solidFill>
              <a:srgbClr val="8C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9716DCE-88C1-CE40-933A-ECDD4D3EF027}"/>
              </a:ext>
            </a:extLst>
          </p:cNvPr>
          <p:cNvSpPr txBox="1"/>
          <p:nvPr userDrawn="1"/>
        </p:nvSpPr>
        <p:spPr>
          <a:xfrm>
            <a:off x="331245" y="93728"/>
            <a:ext cx="4576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36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Materialkunnskap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8D27E0-B81B-0E4D-87B9-708B3EC12892}"/>
              </a:ext>
            </a:extLst>
          </p:cNvPr>
          <p:cNvSpPr txBox="1"/>
          <p:nvPr userDrawn="1"/>
        </p:nvSpPr>
        <p:spPr>
          <a:xfrm>
            <a:off x="10560933" y="6136139"/>
            <a:ext cx="1232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24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NLF.no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5EADF73-C9A1-3D46-994B-20695AF542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5200" y="1353787"/>
            <a:ext cx="9388800" cy="584776"/>
          </a:xfrm>
        </p:spPr>
        <p:txBody>
          <a:bodyPr>
            <a:normAutofit/>
          </a:bodyPr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 dirty="0"/>
              <a:t>Click to edit heading</a:t>
            </a:r>
            <a:endParaRPr lang="en-NO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CB9440F-C2B8-9C4D-ABC8-195884607E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5854" y="2054345"/>
            <a:ext cx="9388800" cy="197202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Click to edit body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0056708-F9AA-EF47-A9E9-5E07F1FE7B00}"/>
              </a:ext>
            </a:extLst>
          </p:cNvPr>
          <p:cNvCxnSpPr>
            <a:cxnSpLocks/>
          </p:cNvCxnSpPr>
          <p:nvPr userDrawn="1"/>
        </p:nvCxnSpPr>
        <p:spPr>
          <a:xfrm>
            <a:off x="7570888" y="6553200"/>
            <a:ext cx="393531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6107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mside - Enkel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7B30648-200A-0543-A79C-A2F5271AA8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82852" y="1900380"/>
            <a:ext cx="9426295" cy="262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2448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resentasjon - standard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9">
            <a:extLst>
              <a:ext uri="{FF2B5EF4-FFF2-40B4-BE49-F238E27FC236}">
                <a16:creationId xmlns:a16="http://schemas.microsoft.com/office/drawing/2014/main" id="{83534A45-C9B9-D74B-8DEF-E0C29FB62F40}"/>
              </a:ext>
            </a:extLst>
          </p:cNvPr>
          <p:cNvSpPr/>
          <p:nvPr userDrawn="1"/>
        </p:nvSpPr>
        <p:spPr>
          <a:xfrm>
            <a:off x="0" y="-1"/>
            <a:ext cx="12192000" cy="971551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78212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39105"/>
              <a:gd name="connsiteX1" fmla="*/ 12192000 w 12192000"/>
              <a:gd name="connsiteY1" fmla="*/ 0 h 939105"/>
              <a:gd name="connsiteX2" fmla="*/ 12188864 w 12192000"/>
              <a:gd name="connsiteY2" fmla="*/ 178212 h 939105"/>
              <a:gd name="connsiteX3" fmla="*/ 4653196 w 12192000"/>
              <a:gd name="connsiteY3" fmla="*/ 661466 h 939105"/>
              <a:gd name="connsiteX4" fmla="*/ 0 w 12192000"/>
              <a:gd name="connsiteY4" fmla="*/ 869795 h 939105"/>
              <a:gd name="connsiteX5" fmla="*/ 0 w 12192000"/>
              <a:gd name="connsiteY5" fmla="*/ 0 h 939105"/>
              <a:gd name="connsiteX0" fmla="*/ 0 w 12192000"/>
              <a:gd name="connsiteY0" fmla="*/ 0 h 1069691"/>
              <a:gd name="connsiteX1" fmla="*/ 12192000 w 12192000"/>
              <a:gd name="connsiteY1" fmla="*/ 0 h 1069691"/>
              <a:gd name="connsiteX2" fmla="*/ 12188864 w 12192000"/>
              <a:gd name="connsiteY2" fmla="*/ 178212 h 1069691"/>
              <a:gd name="connsiteX3" fmla="*/ 4653196 w 12192000"/>
              <a:gd name="connsiteY3" fmla="*/ 661466 h 1069691"/>
              <a:gd name="connsiteX4" fmla="*/ 14288 w 12192000"/>
              <a:gd name="connsiteY4" fmla="*/ 1034332 h 1069691"/>
              <a:gd name="connsiteX5" fmla="*/ 0 w 12192000"/>
              <a:gd name="connsiteY5" fmla="*/ 0 h 1069691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8864 w 12192000"/>
              <a:gd name="connsiteY2" fmla="*/ 178212 h 1034332"/>
              <a:gd name="connsiteX3" fmla="*/ 4653196 w 12192000"/>
              <a:gd name="connsiteY3" fmla="*/ 661466 h 1034332"/>
              <a:gd name="connsiteX4" fmla="*/ 14288 w 12192000"/>
              <a:gd name="connsiteY4" fmla="*/ 1034332 h 1034332"/>
              <a:gd name="connsiteX5" fmla="*/ 0 w 1219200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24621 w 12203210"/>
              <a:gd name="connsiteY3" fmla="*/ 555092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14288 w 12203211"/>
              <a:gd name="connsiteY4" fmla="*/ 1034332 h 1034332"/>
              <a:gd name="connsiteX5" fmla="*/ 0 w 12203211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328 w 12203211"/>
              <a:gd name="connsiteY4" fmla="*/ 1034332 h 1034332"/>
              <a:gd name="connsiteX5" fmla="*/ 0 w 12203211"/>
              <a:gd name="connsiteY5" fmla="*/ 0 h 1034332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9193 w 12192000"/>
              <a:gd name="connsiteY2" fmla="*/ 408953 h 1034332"/>
              <a:gd name="connsiteX3" fmla="*/ 4624621 w 12192000"/>
              <a:gd name="connsiteY3" fmla="*/ 555092 h 1034332"/>
              <a:gd name="connsiteX4" fmla="*/ 328 w 12192000"/>
              <a:gd name="connsiteY4" fmla="*/ 1034332 h 1034332"/>
              <a:gd name="connsiteX5" fmla="*/ 0 w 12192000"/>
              <a:gd name="connsiteY5" fmla="*/ 0 h 103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034332">
                <a:moveTo>
                  <a:pt x="0" y="0"/>
                </a:moveTo>
                <a:lnTo>
                  <a:pt x="12192000" y="0"/>
                </a:lnTo>
                <a:cubicBezTo>
                  <a:pt x="12190955" y="59404"/>
                  <a:pt x="12190238" y="349549"/>
                  <a:pt x="12189193" y="408953"/>
                </a:cubicBezTo>
                <a:cubicBezTo>
                  <a:pt x="10358728" y="111505"/>
                  <a:pt x="6621308" y="26517"/>
                  <a:pt x="4624621" y="555092"/>
                </a:cubicBezTo>
                <a:cubicBezTo>
                  <a:pt x="3319309" y="884078"/>
                  <a:pt x="710289" y="1021228"/>
                  <a:pt x="328" y="1034332"/>
                </a:cubicBezTo>
                <a:cubicBezTo>
                  <a:pt x="219" y="689555"/>
                  <a:pt x="109" y="344777"/>
                  <a:pt x="0" y="0"/>
                </a:cubicBezTo>
                <a:close/>
              </a:path>
            </a:pathLst>
          </a:custGeom>
          <a:gradFill>
            <a:gsLst>
              <a:gs pos="54000">
                <a:srgbClr val="B68059">
                  <a:lumMod val="99504"/>
                </a:srgbClr>
              </a:gs>
              <a:gs pos="0">
                <a:srgbClr val="A56940">
                  <a:lumMod val="91000"/>
                  <a:lumOff val="9000"/>
                </a:srgbClr>
              </a:gs>
              <a:gs pos="100000">
                <a:srgbClr val="C3936E">
                  <a:lumMod val="89000"/>
                  <a:lumOff val="11000"/>
                </a:srgbClr>
              </a:gs>
            </a:gsLst>
            <a:lin ang="0" scaled="1"/>
          </a:gradFill>
          <a:ln>
            <a:solidFill>
              <a:srgbClr val="C39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51AC78-E62F-2043-957C-FCA8CE94DCAD}"/>
              </a:ext>
            </a:extLst>
          </p:cNvPr>
          <p:cNvSpPr/>
          <p:nvPr userDrawn="1"/>
        </p:nvSpPr>
        <p:spPr>
          <a:xfrm>
            <a:off x="0" y="0"/>
            <a:ext cx="12192000" cy="833789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915359">
                <a:moveTo>
                  <a:pt x="0" y="0"/>
                </a:moveTo>
                <a:lnTo>
                  <a:pt x="12192000" y="0"/>
                </a:lnTo>
                <a:cubicBezTo>
                  <a:pt x="12190955" y="36551"/>
                  <a:pt x="12189909" y="73103"/>
                  <a:pt x="12188864" y="109654"/>
                </a:cubicBezTo>
                <a:cubicBezTo>
                  <a:pt x="10544137" y="-45263"/>
                  <a:pt x="6635595" y="36911"/>
                  <a:pt x="4638908" y="565486"/>
                </a:cubicBezTo>
                <a:cubicBezTo>
                  <a:pt x="3333596" y="894472"/>
                  <a:pt x="709961" y="980095"/>
                  <a:pt x="0" y="86979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A9CA7"/>
              </a:gs>
              <a:gs pos="64000">
                <a:srgbClr val="8CACB5">
                  <a:tint val="44500"/>
                  <a:satMod val="160000"/>
                </a:srgbClr>
              </a:gs>
              <a:gs pos="100000">
                <a:srgbClr val="8CACB5">
                  <a:tint val="23500"/>
                  <a:satMod val="160000"/>
                </a:srgbClr>
              </a:gs>
            </a:gsLst>
            <a:lin ang="0" scaled="1"/>
          </a:gradFill>
          <a:ln>
            <a:solidFill>
              <a:srgbClr val="8CA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FFEA8A-BBA9-EB43-BA48-CE9A7A14FE8E}"/>
              </a:ext>
            </a:extLst>
          </p:cNvPr>
          <p:cNvCxnSpPr/>
          <p:nvPr userDrawn="1"/>
        </p:nvCxnSpPr>
        <p:spPr>
          <a:xfrm>
            <a:off x="469900" y="6553200"/>
            <a:ext cx="11036300" cy="0"/>
          </a:xfrm>
          <a:prstGeom prst="line">
            <a:avLst/>
          </a:prstGeom>
          <a:ln w="19050">
            <a:solidFill>
              <a:srgbClr val="8C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9716DCE-88C1-CE40-933A-ECDD4D3EF027}"/>
              </a:ext>
            </a:extLst>
          </p:cNvPr>
          <p:cNvSpPr txBox="1"/>
          <p:nvPr userDrawn="1"/>
        </p:nvSpPr>
        <p:spPr>
          <a:xfrm>
            <a:off x="331245" y="93728"/>
            <a:ext cx="4576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36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Materialkunnskap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8D27E0-B81B-0E4D-87B9-708B3EC12892}"/>
              </a:ext>
            </a:extLst>
          </p:cNvPr>
          <p:cNvSpPr txBox="1"/>
          <p:nvPr userDrawn="1"/>
        </p:nvSpPr>
        <p:spPr>
          <a:xfrm>
            <a:off x="10560933" y="6136139"/>
            <a:ext cx="1232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2400" b="1" i="1" dirty="0">
                <a:solidFill>
                  <a:srgbClr val="7A9CA7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NLF.no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5EADF73-C9A1-3D46-994B-20695AF542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5200" y="1353787"/>
            <a:ext cx="9388800" cy="584776"/>
          </a:xfrm>
        </p:spPr>
        <p:txBody>
          <a:bodyPr>
            <a:normAutofit/>
          </a:bodyPr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 dirty="0"/>
              <a:t>Click to edit heading</a:t>
            </a:r>
            <a:endParaRPr lang="en-NO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CB9440F-C2B8-9C4D-ABC8-195884607E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5854" y="2054345"/>
            <a:ext cx="9388800" cy="197202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Click to edit body</a:t>
            </a:r>
          </a:p>
        </p:txBody>
      </p:sp>
    </p:spTree>
    <p:extLst>
      <p:ext uri="{BB962C8B-B14F-4D97-AF65-F5344CB8AC3E}">
        <p14:creationId xmlns:p14="http://schemas.microsoft.com/office/powerpoint/2010/main" val="37327304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resentasjon - standard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3523F2-BA32-BD4B-9B4D-F548C45F27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54734" y="281340"/>
            <a:ext cx="3139646" cy="6180071"/>
          </a:xfrm>
          <a:prstGeom prst="rect">
            <a:avLst/>
          </a:prstGeom>
        </p:spPr>
      </p:pic>
      <p:sp>
        <p:nvSpPr>
          <p:cNvPr id="15" name="Rectangle 9">
            <a:extLst>
              <a:ext uri="{FF2B5EF4-FFF2-40B4-BE49-F238E27FC236}">
                <a16:creationId xmlns:a16="http://schemas.microsoft.com/office/drawing/2014/main" id="{83534A45-C9B9-D74B-8DEF-E0C29FB62F40}"/>
              </a:ext>
            </a:extLst>
          </p:cNvPr>
          <p:cNvSpPr/>
          <p:nvPr userDrawn="1"/>
        </p:nvSpPr>
        <p:spPr>
          <a:xfrm>
            <a:off x="0" y="-1"/>
            <a:ext cx="12192000" cy="971551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78212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39105"/>
              <a:gd name="connsiteX1" fmla="*/ 12192000 w 12192000"/>
              <a:gd name="connsiteY1" fmla="*/ 0 h 939105"/>
              <a:gd name="connsiteX2" fmla="*/ 12188864 w 12192000"/>
              <a:gd name="connsiteY2" fmla="*/ 178212 h 939105"/>
              <a:gd name="connsiteX3" fmla="*/ 4653196 w 12192000"/>
              <a:gd name="connsiteY3" fmla="*/ 661466 h 939105"/>
              <a:gd name="connsiteX4" fmla="*/ 0 w 12192000"/>
              <a:gd name="connsiteY4" fmla="*/ 869795 h 939105"/>
              <a:gd name="connsiteX5" fmla="*/ 0 w 12192000"/>
              <a:gd name="connsiteY5" fmla="*/ 0 h 939105"/>
              <a:gd name="connsiteX0" fmla="*/ 0 w 12192000"/>
              <a:gd name="connsiteY0" fmla="*/ 0 h 1069691"/>
              <a:gd name="connsiteX1" fmla="*/ 12192000 w 12192000"/>
              <a:gd name="connsiteY1" fmla="*/ 0 h 1069691"/>
              <a:gd name="connsiteX2" fmla="*/ 12188864 w 12192000"/>
              <a:gd name="connsiteY2" fmla="*/ 178212 h 1069691"/>
              <a:gd name="connsiteX3" fmla="*/ 4653196 w 12192000"/>
              <a:gd name="connsiteY3" fmla="*/ 661466 h 1069691"/>
              <a:gd name="connsiteX4" fmla="*/ 14288 w 12192000"/>
              <a:gd name="connsiteY4" fmla="*/ 1034332 h 1069691"/>
              <a:gd name="connsiteX5" fmla="*/ 0 w 12192000"/>
              <a:gd name="connsiteY5" fmla="*/ 0 h 1069691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8864 w 12192000"/>
              <a:gd name="connsiteY2" fmla="*/ 178212 h 1034332"/>
              <a:gd name="connsiteX3" fmla="*/ 4653196 w 12192000"/>
              <a:gd name="connsiteY3" fmla="*/ 661466 h 1034332"/>
              <a:gd name="connsiteX4" fmla="*/ 14288 w 12192000"/>
              <a:gd name="connsiteY4" fmla="*/ 1034332 h 1034332"/>
              <a:gd name="connsiteX5" fmla="*/ 0 w 1219200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24621 w 12203210"/>
              <a:gd name="connsiteY3" fmla="*/ 555092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14288 w 12203211"/>
              <a:gd name="connsiteY4" fmla="*/ 1034332 h 1034332"/>
              <a:gd name="connsiteX5" fmla="*/ 0 w 12203211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328 w 12203211"/>
              <a:gd name="connsiteY4" fmla="*/ 1034332 h 1034332"/>
              <a:gd name="connsiteX5" fmla="*/ 0 w 12203211"/>
              <a:gd name="connsiteY5" fmla="*/ 0 h 1034332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9193 w 12192000"/>
              <a:gd name="connsiteY2" fmla="*/ 408953 h 1034332"/>
              <a:gd name="connsiteX3" fmla="*/ 4624621 w 12192000"/>
              <a:gd name="connsiteY3" fmla="*/ 555092 h 1034332"/>
              <a:gd name="connsiteX4" fmla="*/ 328 w 12192000"/>
              <a:gd name="connsiteY4" fmla="*/ 1034332 h 1034332"/>
              <a:gd name="connsiteX5" fmla="*/ 0 w 12192000"/>
              <a:gd name="connsiteY5" fmla="*/ 0 h 103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034332">
                <a:moveTo>
                  <a:pt x="0" y="0"/>
                </a:moveTo>
                <a:lnTo>
                  <a:pt x="12192000" y="0"/>
                </a:lnTo>
                <a:cubicBezTo>
                  <a:pt x="12190955" y="59404"/>
                  <a:pt x="12190238" y="349549"/>
                  <a:pt x="12189193" y="408953"/>
                </a:cubicBezTo>
                <a:cubicBezTo>
                  <a:pt x="10358728" y="111505"/>
                  <a:pt x="6621308" y="26517"/>
                  <a:pt x="4624621" y="555092"/>
                </a:cubicBezTo>
                <a:cubicBezTo>
                  <a:pt x="3319309" y="884078"/>
                  <a:pt x="710289" y="1021228"/>
                  <a:pt x="328" y="1034332"/>
                </a:cubicBezTo>
                <a:cubicBezTo>
                  <a:pt x="219" y="689555"/>
                  <a:pt x="109" y="344777"/>
                  <a:pt x="0" y="0"/>
                </a:cubicBezTo>
                <a:close/>
              </a:path>
            </a:pathLst>
          </a:custGeom>
          <a:gradFill>
            <a:gsLst>
              <a:gs pos="54000">
                <a:srgbClr val="B68059">
                  <a:lumMod val="99504"/>
                </a:srgbClr>
              </a:gs>
              <a:gs pos="0">
                <a:srgbClr val="A56940">
                  <a:lumMod val="91000"/>
                  <a:lumOff val="9000"/>
                </a:srgbClr>
              </a:gs>
              <a:gs pos="100000">
                <a:srgbClr val="C3936E">
                  <a:lumMod val="89000"/>
                  <a:lumOff val="11000"/>
                </a:srgbClr>
              </a:gs>
            </a:gsLst>
            <a:lin ang="0" scaled="1"/>
          </a:gradFill>
          <a:ln>
            <a:solidFill>
              <a:srgbClr val="C39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51AC78-E62F-2043-957C-FCA8CE94DCAD}"/>
              </a:ext>
            </a:extLst>
          </p:cNvPr>
          <p:cNvSpPr/>
          <p:nvPr userDrawn="1"/>
        </p:nvSpPr>
        <p:spPr>
          <a:xfrm>
            <a:off x="0" y="0"/>
            <a:ext cx="12192000" cy="833789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915359">
                <a:moveTo>
                  <a:pt x="0" y="0"/>
                </a:moveTo>
                <a:lnTo>
                  <a:pt x="12192000" y="0"/>
                </a:lnTo>
                <a:cubicBezTo>
                  <a:pt x="12190955" y="36551"/>
                  <a:pt x="12189909" y="73103"/>
                  <a:pt x="12188864" y="109654"/>
                </a:cubicBezTo>
                <a:cubicBezTo>
                  <a:pt x="10544137" y="-45263"/>
                  <a:pt x="6635595" y="36911"/>
                  <a:pt x="4638908" y="565486"/>
                </a:cubicBezTo>
                <a:cubicBezTo>
                  <a:pt x="3333596" y="894472"/>
                  <a:pt x="709961" y="980095"/>
                  <a:pt x="0" y="86979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A9CA7"/>
              </a:gs>
              <a:gs pos="64000">
                <a:srgbClr val="8CACB5">
                  <a:tint val="44500"/>
                  <a:satMod val="160000"/>
                </a:srgbClr>
              </a:gs>
              <a:gs pos="100000">
                <a:srgbClr val="8CACB5">
                  <a:tint val="23500"/>
                  <a:satMod val="160000"/>
                </a:srgbClr>
              </a:gs>
            </a:gsLst>
            <a:lin ang="0" scaled="1"/>
          </a:gradFill>
          <a:ln>
            <a:solidFill>
              <a:srgbClr val="8CA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FFEA8A-BBA9-EB43-BA48-CE9A7A14FE8E}"/>
              </a:ext>
            </a:extLst>
          </p:cNvPr>
          <p:cNvCxnSpPr/>
          <p:nvPr userDrawn="1"/>
        </p:nvCxnSpPr>
        <p:spPr>
          <a:xfrm>
            <a:off x="469900" y="6553200"/>
            <a:ext cx="11036300" cy="0"/>
          </a:xfrm>
          <a:prstGeom prst="line">
            <a:avLst/>
          </a:prstGeom>
          <a:ln w="19050">
            <a:solidFill>
              <a:srgbClr val="8C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9716DCE-88C1-CE40-933A-ECDD4D3EF027}"/>
              </a:ext>
            </a:extLst>
          </p:cNvPr>
          <p:cNvSpPr txBox="1"/>
          <p:nvPr userDrawn="1"/>
        </p:nvSpPr>
        <p:spPr>
          <a:xfrm>
            <a:off x="331245" y="93728"/>
            <a:ext cx="4576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36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Materialkunnskap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8D27E0-B81B-0E4D-87B9-708B3EC12892}"/>
              </a:ext>
            </a:extLst>
          </p:cNvPr>
          <p:cNvSpPr txBox="1"/>
          <p:nvPr userDrawn="1"/>
        </p:nvSpPr>
        <p:spPr>
          <a:xfrm>
            <a:off x="10560933" y="6136139"/>
            <a:ext cx="1232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2400" b="1" i="1" dirty="0">
                <a:solidFill>
                  <a:srgbClr val="7A9CA7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NLF.no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5EADF73-C9A1-3D46-994B-20695AF542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5200" y="1353787"/>
            <a:ext cx="9388800" cy="584776"/>
          </a:xfrm>
        </p:spPr>
        <p:txBody>
          <a:bodyPr>
            <a:normAutofit/>
          </a:bodyPr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 dirty="0"/>
              <a:t>Click to edit heading</a:t>
            </a:r>
            <a:endParaRPr lang="en-NO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CB9440F-C2B8-9C4D-ABC8-195884607E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5854" y="2054345"/>
            <a:ext cx="9388800" cy="197202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Click to edit body</a:t>
            </a:r>
          </a:p>
        </p:txBody>
      </p:sp>
    </p:spTree>
    <p:extLst>
      <p:ext uri="{BB962C8B-B14F-4D97-AF65-F5344CB8AC3E}">
        <p14:creationId xmlns:p14="http://schemas.microsoft.com/office/powerpoint/2010/main" val="29560022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resentasjon - standard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9">
            <a:extLst>
              <a:ext uri="{FF2B5EF4-FFF2-40B4-BE49-F238E27FC236}">
                <a16:creationId xmlns:a16="http://schemas.microsoft.com/office/drawing/2014/main" id="{83534A45-C9B9-D74B-8DEF-E0C29FB62F40}"/>
              </a:ext>
            </a:extLst>
          </p:cNvPr>
          <p:cNvSpPr/>
          <p:nvPr userDrawn="1"/>
        </p:nvSpPr>
        <p:spPr>
          <a:xfrm>
            <a:off x="0" y="-1"/>
            <a:ext cx="12192000" cy="971551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78212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39105"/>
              <a:gd name="connsiteX1" fmla="*/ 12192000 w 12192000"/>
              <a:gd name="connsiteY1" fmla="*/ 0 h 939105"/>
              <a:gd name="connsiteX2" fmla="*/ 12188864 w 12192000"/>
              <a:gd name="connsiteY2" fmla="*/ 178212 h 939105"/>
              <a:gd name="connsiteX3" fmla="*/ 4653196 w 12192000"/>
              <a:gd name="connsiteY3" fmla="*/ 661466 h 939105"/>
              <a:gd name="connsiteX4" fmla="*/ 0 w 12192000"/>
              <a:gd name="connsiteY4" fmla="*/ 869795 h 939105"/>
              <a:gd name="connsiteX5" fmla="*/ 0 w 12192000"/>
              <a:gd name="connsiteY5" fmla="*/ 0 h 939105"/>
              <a:gd name="connsiteX0" fmla="*/ 0 w 12192000"/>
              <a:gd name="connsiteY0" fmla="*/ 0 h 1069691"/>
              <a:gd name="connsiteX1" fmla="*/ 12192000 w 12192000"/>
              <a:gd name="connsiteY1" fmla="*/ 0 h 1069691"/>
              <a:gd name="connsiteX2" fmla="*/ 12188864 w 12192000"/>
              <a:gd name="connsiteY2" fmla="*/ 178212 h 1069691"/>
              <a:gd name="connsiteX3" fmla="*/ 4653196 w 12192000"/>
              <a:gd name="connsiteY3" fmla="*/ 661466 h 1069691"/>
              <a:gd name="connsiteX4" fmla="*/ 14288 w 12192000"/>
              <a:gd name="connsiteY4" fmla="*/ 1034332 h 1069691"/>
              <a:gd name="connsiteX5" fmla="*/ 0 w 12192000"/>
              <a:gd name="connsiteY5" fmla="*/ 0 h 1069691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8864 w 12192000"/>
              <a:gd name="connsiteY2" fmla="*/ 178212 h 1034332"/>
              <a:gd name="connsiteX3" fmla="*/ 4653196 w 12192000"/>
              <a:gd name="connsiteY3" fmla="*/ 661466 h 1034332"/>
              <a:gd name="connsiteX4" fmla="*/ 14288 w 12192000"/>
              <a:gd name="connsiteY4" fmla="*/ 1034332 h 1034332"/>
              <a:gd name="connsiteX5" fmla="*/ 0 w 1219200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24621 w 12203210"/>
              <a:gd name="connsiteY3" fmla="*/ 555092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14288 w 12203211"/>
              <a:gd name="connsiteY4" fmla="*/ 1034332 h 1034332"/>
              <a:gd name="connsiteX5" fmla="*/ 0 w 12203211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328 w 12203211"/>
              <a:gd name="connsiteY4" fmla="*/ 1034332 h 1034332"/>
              <a:gd name="connsiteX5" fmla="*/ 0 w 12203211"/>
              <a:gd name="connsiteY5" fmla="*/ 0 h 1034332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9193 w 12192000"/>
              <a:gd name="connsiteY2" fmla="*/ 408953 h 1034332"/>
              <a:gd name="connsiteX3" fmla="*/ 4624621 w 12192000"/>
              <a:gd name="connsiteY3" fmla="*/ 555092 h 1034332"/>
              <a:gd name="connsiteX4" fmla="*/ 328 w 12192000"/>
              <a:gd name="connsiteY4" fmla="*/ 1034332 h 1034332"/>
              <a:gd name="connsiteX5" fmla="*/ 0 w 12192000"/>
              <a:gd name="connsiteY5" fmla="*/ 0 h 103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034332">
                <a:moveTo>
                  <a:pt x="0" y="0"/>
                </a:moveTo>
                <a:lnTo>
                  <a:pt x="12192000" y="0"/>
                </a:lnTo>
                <a:cubicBezTo>
                  <a:pt x="12190955" y="59404"/>
                  <a:pt x="12190238" y="349549"/>
                  <a:pt x="12189193" y="408953"/>
                </a:cubicBezTo>
                <a:cubicBezTo>
                  <a:pt x="10358728" y="111505"/>
                  <a:pt x="6621308" y="26517"/>
                  <a:pt x="4624621" y="555092"/>
                </a:cubicBezTo>
                <a:cubicBezTo>
                  <a:pt x="3319309" y="884078"/>
                  <a:pt x="710289" y="1021228"/>
                  <a:pt x="328" y="1034332"/>
                </a:cubicBezTo>
                <a:cubicBezTo>
                  <a:pt x="219" y="689555"/>
                  <a:pt x="109" y="344777"/>
                  <a:pt x="0" y="0"/>
                </a:cubicBezTo>
                <a:close/>
              </a:path>
            </a:pathLst>
          </a:custGeom>
          <a:gradFill>
            <a:gsLst>
              <a:gs pos="54000">
                <a:srgbClr val="B68059">
                  <a:lumMod val="99504"/>
                </a:srgbClr>
              </a:gs>
              <a:gs pos="0">
                <a:srgbClr val="A56940">
                  <a:lumMod val="91000"/>
                  <a:lumOff val="9000"/>
                </a:srgbClr>
              </a:gs>
              <a:gs pos="100000">
                <a:srgbClr val="C3936E">
                  <a:lumMod val="89000"/>
                  <a:lumOff val="11000"/>
                </a:srgbClr>
              </a:gs>
            </a:gsLst>
            <a:lin ang="0" scaled="1"/>
          </a:gradFill>
          <a:ln>
            <a:solidFill>
              <a:srgbClr val="C39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51AC78-E62F-2043-957C-FCA8CE94DCAD}"/>
              </a:ext>
            </a:extLst>
          </p:cNvPr>
          <p:cNvSpPr/>
          <p:nvPr userDrawn="1"/>
        </p:nvSpPr>
        <p:spPr>
          <a:xfrm>
            <a:off x="0" y="0"/>
            <a:ext cx="12192000" cy="833789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915359">
                <a:moveTo>
                  <a:pt x="0" y="0"/>
                </a:moveTo>
                <a:lnTo>
                  <a:pt x="12192000" y="0"/>
                </a:lnTo>
                <a:cubicBezTo>
                  <a:pt x="12190955" y="36551"/>
                  <a:pt x="12189909" y="73103"/>
                  <a:pt x="12188864" y="109654"/>
                </a:cubicBezTo>
                <a:cubicBezTo>
                  <a:pt x="10544137" y="-45263"/>
                  <a:pt x="6635595" y="36911"/>
                  <a:pt x="4638908" y="565486"/>
                </a:cubicBezTo>
                <a:cubicBezTo>
                  <a:pt x="3333596" y="894472"/>
                  <a:pt x="709961" y="980095"/>
                  <a:pt x="0" y="86979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A9CA7"/>
              </a:gs>
              <a:gs pos="64000">
                <a:srgbClr val="8CACB5">
                  <a:tint val="44500"/>
                  <a:satMod val="160000"/>
                </a:srgbClr>
              </a:gs>
              <a:gs pos="100000">
                <a:srgbClr val="8CACB5">
                  <a:tint val="23500"/>
                  <a:satMod val="160000"/>
                </a:srgbClr>
              </a:gs>
            </a:gsLst>
            <a:lin ang="0" scaled="1"/>
          </a:gradFill>
          <a:ln>
            <a:solidFill>
              <a:srgbClr val="8CA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FFEA8A-BBA9-EB43-BA48-CE9A7A14FE8E}"/>
              </a:ext>
            </a:extLst>
          </p:cNvPr>
          <p:cNvCxnSpPr/>
          <p:nvPr userDrawn="1"/>
        </p:nvCxnSpPr>
        <p:spPr>
          <a:xfrm>
            <a:off x="469900" y="6553200"/>
            <a:ext cx="11036300" cy="0"/>
          </a:xfrm>
          <a:prstGeom prst="line">
            <a:avLst/>
          </a:prstGeom>
          <a:ln w="19050">
            <a:solidFill>
              <a:srgbClr val="8C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9716DCE-88C1-CE40-933A-ECDD4D3EF027}"/>
              </a:ext>
            </a:extLst>
          </p:cNvPr>
          <p:cNvSpPr txBox="1"/>
          <p:nvPr userDrawn="1"/>
        </p:nvSpPr>
        <p:spPr>
          <a:xfrm>
            <a:off x="331245" y="93728"/>
            <a:ext cx="4576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36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Materialkunnskap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5EADF73-C9A1-3D46-994B-20695AF542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5200" y="1353787"/>
            <a:ext cx="9388800" cy="584776"/>
          </a:xfrm>
        </p:spPr>
        <p:txBody>
          <a:bodyPr>
            <a:normAutofit/>
          </a:bodyPr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 dirty="0"/>
              <a:t>Click to edit heading</a:t>
            </a:r>
            <a:endParaRPr lang="en-NO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CB9440F-C2B8-9C4D-ABC8-195884607E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5854" y="2054345"/>
            <a:ext cx="9388800" cy="197202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Click to edit body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7AC7179-25B1-8A41-B26E-D3348D9DB02F}"/>
              </a:ext>
            </a:extLst>
          </p:cNvPr>
          <p:cNvGrpSpPr/>
          <p:nvPr userDrawn="1"/>
        </p:nvGrpSpPr>
        <p:grpSpPr>
          <a:xfrm>
            <a:off x="7038938" y="304798"/>
            <a:ext cx="4927872" cy="6196785"/>
            <a:chOff x="7038938" y="304798"/>
            <a:chExt cx="4927872" cy="619678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23523F2-BA32-BD4B-9B4D-F548C45F27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7038938" y="304798"/>
              <a:ext cx="4927872" cy="6196785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A6A78CB-5752-4445-B541-65437395763B}"/>
                </a:ext>
              </a:extLst>
            </p:cNvPr>
            <p:cNvSpPr/>
            <p:nvPr userDrawn="1"/>
          </p:nvSpPr>
          <p:spPr>
            <a:xfrm>
              <a:off x="7906215" y="2185639"/>
              <a:ext cx="1338146" cy="12433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18D27E0-B81B-0E4D-87B9-708B3EC12892}"/>
              </a:ext>
            </a:extLst>
          </p:cNvPr>
          <p:cNvSpPr txBox="1"/>
          <p:nvPr userDrawn="1"/>
        </p:nvSpPr>
        <p:spPr>
          <a:xfrm>
            <a:off x="10560933" y="6136139"/>
            <a:ext cx="1232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2400" b="1" i="1" dirty="0">
                <a:solidFill>
                  <a:srgbClr val="7A9CA7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NLF.no</a:t>
            </a:r>
          </a:p>
        </p:txBody>
      </p:sp>
    </p:spTree>
    <p:extLst>
      <p:ext uri="{BB962C8B-B14F-4D97-AF65-F5344CB8AC3E}">
        <p14:creationId xmlns:p14="http://schemas.microsoft.com/office/powerpoint/2010/main" val="6541911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resentasjon - standard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F7AAE8-FF0A-214D-9B96-09EE03585A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223493" y="4101512"/>
            <a:ext cx="9646276" cy="1614954"/>
          </a:xfrm>
          <a:prstGeom prst="rect">
            <a:avLst/>
          </a:prstGeom>
        </p:spPr>
      </p:pic>
      <p:sp>
        <p:nvSpPr>
          <p:cNvPr id="15" name="Rectangle 9">
            <a:extLst>
              <a:ext uri="{FF2B5EF4-FFF2-40B4-BE49-F238E27FC236}">
                <a16:creationId xmlns:a16="http://schemas.microsoft.com/office/drawing/2014/main" id="{83534A45-C9B9-D74B-8DEF-E0C29FB62F40}"/>
              </a:ext>
            </a:extLst>
          </p:cNvPr>
          <p:cNvSpPr/>
          <p:nvPr userDrawn="1"/>
        </p:nvSpPr>
        <p:spPr>
          <a:xfrm>
            <a:off x="0" y="-1"/>
            <a:ext cx="12192000" cy="971551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78212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39105"/>
              <a:gd name="connsiteX1" fmla="*/ 12192000 w 12192000"/>
              <a:gd name="connsiteY1" fmla="*/ 0 h 939105"/>
              <a:gd name="connsiteX2" fmla="*/ 12188864 w 12192000"/>
              <a:gd name="connsiteY2" fmla="*/ 178212 h 939105"/>
              <a:gd name="connsiteX3" fmla="*/ 4653196 w 12192000"/>
              <a:gd name="connsiteY3" fmla="*/ 661466 h 939105"/>
              <a:gd name="connsiteX4" fmla="*/ 0 w 12192000"/>
              <a:gd name="connsiteY4" fmla="*/ 869795 h 939105"/>
              <a:gd name="connsiteX5" fmla="*/ 0 w 12192000"/>
              <a:gd name="connsiteY5" fmla="*/ 0 h 939105"/>
              <a:gd name="connsiteX0" fmla="*/ 0 w 12192000"/>
              <a:gd name="connsiteY0" fmla="*/ 0 h 1069691"/>
              <a:gd name="connsiteX1" fmla="*/ 12192000 w 12192000"/>
              <a:gd name="connsiteY1" fmla="*/ 0 h 1069691"/>
              <a:gd name="connsiteX2" fmla="*/ 12188864 w 12192000"/>
              <a:gd name="connsiteY2" fmla="*/ 178212 h 1069691"/>
              <a:gd name="connsiteX3" fmla="*/ 4653196 w 12192000"/>
              <a:gd name="connsiteY3" fmla="*/ 661466 h 1069691"/>
              <a:gd name="connsiteX4" fmla="*/ 14288 w 12192000"/>
              <a:gd name="connsiteY4" fmla="*/ 1034332 h 1069691"/>
              <a:gd name="connsiteX5" fmla="*/ 0 w 12192000"/>
              <a:gd name="connsiteY5" fmla="*/ 0 h 1069691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8864 w 12192000"/>
              <a:gd name="connsiteY2" fmla="*/ 178212 h 1034332"/>
              <a:gd name="connsiteX3" fmla="*/ 4653196 w 12192000"/>
              <a:gd name="connsiteY3" fmla="*/ 661466 h 1034332"/>
              <a:gd name="connsiteX4" fmla="*/ 14288 w 12192000"/>
              <a:gd name="connsiteY4" fmla="*/ 1034332 h 1034332"/>
              <a:gd name="connsiteX5" fmla="*/ 0 w 1219200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24621 w 12203210"/>
              <a:gd name="connsiteY3" fmla="*/ 555092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14288 w 12203211"/>
              <a:gd name="connsiteY4" fmla="*/ 1034332 h 1034332"/>
              <a:gd name="connsiteX5" fmla="*/ 0 w 12203211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328 w 12203211"/>
              <a:gd name="connsiteY4" fmla="*/ 1034332 h 1034332"/>
              <a:gd name="connsiteX5" fmla="*/ 0 w 12203211"/>
              <a:gd name="connsiteY5" fmla="*/ 0 h 1034332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9193 w 12192000"/>
              <a:gd name="connsiteY2" fmla="*/ 408953 h 1034332"/>
              <a:gd name="connsiteX3" fmla="*/ 4624621 w 12192000"/>
              <a:gd name="connsiteY3" fmla="*/ 555092 h 1034332"/>
              <a:gd name="connsiteX4" fmla="*/ 328 w 12192000"/>
              <a:gd name="connsiteY4" fmla="*/ 1034332 h 1034332"/>
              <a:gd name="connsiteX5" fmla="*/ 0 w 12192000"/>
              <a:gd name="connsiteY5" fmla="*/ 0 h 103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034332">
                <a:moveTo>
                  <a:pt x="0" y="0"/>
                </a:moveTo>
                <a:lnTo>
                  <a:pt x="12192000" y="0"/>
                </a:lnTo>
                <a:cubicBezTo>
                  <a:pt x="12190955" y="59404"/>
                  <a:pt x="12190238" y="349549"/>
                  <a:pt x="12189193" y="408953"/>
                </a:cubicBezTo>
                <a:cubicBezTo>
                  <a:pt x="10358728" y="111505"/>
                  <a:pt x="6621308" y="26517"/>
                  <a:pt x="4624621" y="555092"/>
                </a:cubicBezTo>
                <a:cubicBezTo>
                  <a:pt x="3319309" y="884078"/>
                  <a:pt x="710289" y="1021228"/>
                  <a:pt x="328" y="1034332"/>
                </a:cubicBezTo>
                <a:cubicBezTo>
                  <a:pt x="219" y="689555"/>
                  <a:pt x="109" y="344777"/>
                  <a:pt x="0" y="0"/>
                </a:cubicBezTo>
                <a:close/>
              </a:path>
            </a:pathLst>
          </a:custGeom>
          <a:gradFill>
            <a:gsLst>
              <a:gs pos="54000">
                <a:srgbClr val="B68059">
                  <a:lumMod val="99504"/>
                </a:srgbClr>
              </a:gs>
              <a:gs pos="0">
                <a:srgbClr val="A56940">
                  <a:lumMod val="91000"/>
                  <a:lumOff val="9000"/>
                </a:srgbClr>
              </a:gs>
              <a:gs pos="100000">
                <a:srgbClr val="C3936E">
                  <a:lumMod val="89000"/>
                  <a:lumOff val="11000"/>
                </a:srgbClr>
              </a:gs>
            </a:gsLst>
            <a:lin ang="0" scaled="1"/>
          </a:gradFill>
          <a:ln>
            <a:solidFill>
              <a:srgbClr val="C39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51AC78-E62F-2043-957C-FCA8CE94DCAD}"/>
              </a:ext>
            </a:extLst>
          </p:cNvPr>
          <p:cNvSpPr/>
          <p:nvPr userDrawn="1"/>
        </p:nvSpPr>
        <p:spPr>
          <a:xfrm>
            <a:off x="0" y="0"/>
            <a:ext cx="12192000" cy="833789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915359">
                <a:moveTo>
                  <a:pt x="0" y="0"/>
                </a:moveTo>
                <a:lnTo>
                  <a:pt x="12192000" y="0"/>
                </a:lnTo>
                <a:cubicBezTo>
                  <a:pt x="12190955" y="36551"/>
                  <a:pt x="12189909" y="73103"/>
                  <a:pt x="12188864" y="109654"/>
                </a:cubicBezTo>
                <a:cubicBezTo>
                  <a:pt x="10544137" y="-45263"/>
                  <a:pt x="6635595" y="36911"/>
                  <a:pt x="4638908" y="565486"/>
                </a:cubicBezTo>
                <a:cubicBezTo>
                  <a:pt x="3333596" y="894472"/>
                  <a:pt x="709961" y="980095"/>
                  <a:pt x="0" y="86979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A9CA7"/>
              </a:gs>
              <a:gs pos="64000">
                <a:srgbClr val="8CACB5">
                  <a:tint val="44500"/>
                  <a:satMod val="160000"/>
                </a:srgbClr>
              </a:gs>
              <a:gs pos="100000">
                <a:srgbClr val="8CACB5">
                  <a:tint val="23500"/>
                  <a:satMod val="160000"/>
                </a:srgbClr>
              </a:gs>
            </a:gsLst>
            <a:lin ang="0" scaled="1"/>
          </a:gradFill>
          <a:ln>
            <a:solidFill>
              <a:srgbClr val="8CA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716DCE-88C1-CE40-933A-ECDD4D3EF027}"/>
              </a:ext>
            </a:extLst>
          </p:cNvPr>
          <p:cNvSpPr txBox="1"/>
          <p:nvPr userDrawn="1"/>
        </p:nvSpPr>
        <p:spPr>
          <a:xfrm>
            <a:off x="331245" y="93728"/>
            <a:ext cx="4576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36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Materialkunnskap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5EADF73-C9A1-3D46-994B-20695AF542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5200" y="1353787"/>
            <a:ext cx="9388800" cy="584776"/>
          </a:xfrm>
        </p:spPr>
        <p:txBody>
          <a:bodyPr>
            <a:normAutofit/>
          </a:bodyPr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 dirty="0"/>
              <a:t>Click to edit heading</a:t>
            </a:r>
            <a:endParaRPr lang="en-NO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CB9440F-C2B8-9C4D-ABC8-195884607E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5854" y="2054345"/>
            <a:ext cx="9388800" cy="197202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Click to edit body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E5ABF66-4F87-CB46-80D2-FDB577710279}"/>
              </a:ext>
            </a:extLst>
          </p:cNvPr>
          <p:cNvCxnSpPr/>
          <p:nvPr userDrawn="1"/>
        </p:nvCxnSpPr>
        <p:spPr>
          <a:xfrm>
            <a:off x="469900" y="6553200"/>
            <a:ext cx="11036300" cy="0"/>
          </a:xfrm>
          <a:prstGeom prst="line">
            <a:avLst/>
          </a:prstGeom>
          <a:ln w="19050">
            <a:solidFill>
              <a:srgbClr val="8C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9FC0048-FD86-6D4D-B66A-EDD1950B0927}"/>
              </a:ext>
            </a:extLst>
          </p:cNvPr>
          <p:cNvSpPr txBox="1"/>
          <p:nvPr userDrawn="1"/>
        </p:nvSpPr>
        <p:spPr>
          <a:xfrm>
            <a:off x="10560933" y="6136139"/>
            <a:ext cx="1232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2400" b="1" i="1" dirty="0">
                <a:solidFill>
                  <a:srgbClr val="7A9CA7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NLF.no</a:t>
            </a:r>
          </a:p>
        </p:txBody>
      </p:sp>
    </p:spTree>
    <p:extLst>
      <p:ext uri="{BB962C8B-B14F-4D97-AF65-F5344CB8AC3E}">
        <p14:creationId xmlns:p14="http://schemas.microsoft.com/office/powerpoint/2010/main" val="23855944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resentasjon - standard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0EB259-B525-454A-B443-0978B0F34F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676555" y="0"/>
            <a:ext cx="3515445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B27CDB-2199-3744-A37C-2D65E27C18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465032" y="0"/>
            <a:ext cx="3398015" cy="6858000"/>
          </a:xfrm>
          <a:prstGeom prst="rect">
            <a:avLst/>
          </a:prstGeom>
        </p:spPr>
      </p:pic>
      <p:sp>
        <p:nvSpPr>
          <p:cNvPr id="15" name="Rectangle 9">
            <a:extLst>
              <a:ext uri="{FF2B5EF4-FFF2-40B4-BE49-F238E27FC236}">
                <a16:creationId xmlns:a16="http://schemas.microsoft.com/office/drawing/2014/main" id="{83534A45-C9B9-D74B-8DEF-E0C29FB62F40}"/>
              </a:ext>
            </a:extLst>
          </p:cNvPr>
          <p:cNvSpPr/>
          <p:nvPr userDrawn="1"/>
        </p:nvSpPr>
        <p:spPr>
          <a:xfrm>
            <a:off x="0" y="-1"/>
            <a:ext cx="12192000" cy="971551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78212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39105"/>
              <a:gd name="connsiteX1" fmla="*/ 12192000 w 12192000"/>
              <a:gd name="connsiteY1" fmla="*/ 0 h 939105"/>
              <a:gd name="connsiteX2" fmla="*/ 12188864 w 12192000"/>
              <a:gd name="connsiteY2" fmla="*/ 178212 h 939105"/>
              <a:gd name="connsiteX3" fmla="*/ 4653196 w 12192000"/>
              <a:gd name="connsiteY3" fmla="*/ 661466 h 939105"/>
              <a:gd name="connsiteX4" fmla="*/ 0 w 12192000"/>
              <a:gd name="connsiteY4" fmla="*/ 869795 h 939105"/>
              <a:gd name="connsiteX5" fmla="*/ 0 w 12192000"/>
              <a:gd name="connsiteY5" fmla="*/ 0 h 939105"/>
              <a:gd name="connsiteX0" fmla="*/ 0 w 12192000"/>
              <a:gd name="connsiteY0" fmla="*/ 0 h 1069691"/>
              <a:gd name="connsiteX1" fmla="*/ 12192000 w 12192000"/>
              <a:gd name="connsiteY1" fmla="*/ 0 h 1069691"/>
              <a:gd name="connsiteX2" fmla="*/ 12188864 w 12192000"/>
              <a:gd name="connsiteY2" fmla="*/ 178212 h 1069691"/>
              <a:gd name="connsiteX3" fmla="*/ 4653196 w 12192000"/>
              <a:gd name="connsiteY3" fmla="*/ 661466 h 1069691"/>
              <a:gd name="connsiteX4" fmla="*/ 14288 w 12192000"/>
              <a:gd name="connsiteY4" fmla="*/ 1034332 h 1069691"/>
              <a:gd name="connsiteX5" fmla="*/ 0 w 12192000"/>
              <a:gd name="connsiteY5" fmla="*/ 0 h 1069691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8864 w 12192000"/>
              <a:gd name="connsiteY2" fmla="*/ 178212 h 1034332"/>
              <a:gd name="connsiteX3" fmla="*/ 4653196 w 12192000"/>
              <a:gd name="connsiteY3" fmla="*/ 661466 h 1034332"/>
              <a:gd name="connsiteX4" fmla="*/ 14288 w 12192000"/>
              <a:gd name="connsiteY4" fmla="*/ 1034332 h 1034332"/>
              <a:gd name="connsiteX5" fmla="*/ 0 w 1219200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24621 w 12203210"/>
              <a:gd name="connsiteY3" fmla="*/ 555092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14288 w 12203211"/>
              <a:gd name="connsiteY4" fmla="*/ 1034332 h 1034332"/>
              <a:gd name="connsiteX5" fmla="*/ 0 w 12203211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328 w 12203211"/>
              <a:gd name="connsiteY4" fmla="*/ 1034332 h 1034332"/>
              <a:gd name="connsiteX5" fmla="*/ 0 w 12203211"/>
              <a:gd name="connsiteY5" fmla="*/ 0 h 1034332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9193 w 12192000"/>
              <a:gd name="connsiteY2" fmla="*/ 408953 h 1034332"/>
              <a:gd name="connsiteX3" fmla="*/ 4624621 w 12192000"/>
              <a:gd name="connsiteY3" fmla="*/ 555092 h 1034332"/>
              <a:gd name="connsiteX4" fmla="*/ 328 w 12192000"/>
              <a:gd name="connsiteY4" fmla="*/ 1034332 h 1034332"/>
              <a:gd name="connsiteX5" fmla="*/ 0 w 12192000"/>
              <a:gd name="connsiteY5" fmla="*/ 0 h 103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034332">
                <a:moveTo>
                  <a:pt x="0" y="0"/>
                </a:moveTo>
                <a:lnTo>
                  <a:pt x="12192000" y="0"/>
                </a:lnTo>
                <a:cubicBezTo>
                  <a:pt x="12190955" y="59404"/>
                  <a:pt x="12190238" y="349549"/>
                  <a:pt x="12189193" y="408953"/>
                </a:cubicBezTo>
                <a:cubicBezTo>
                  <a:pt x="10358728" y="111505"/>
                  <a:pt x="6621308" y="26517"/>
                  <a:pt x="4624621" y="555092"/>
                </a:cubicBezTo>
                <a:cubicBezTo>
                  <a:pt x="3319309" y="884078"/>
                  <a:pt x="710289" y="1021228"/>
                  <a:pt x="328" y="1034332"/>
                </a:cubicBezTo>
                <a:cubicBezTo>
                  <a:pt x="219" y="689555"/>
                  <a:pt x="109" y="344777"/>
                  <a:pt x="0" y="0"/>
                </a:cubicBezTo>
                <a:close/>
              </a:path>
            </a:pathLst>
          </a:custGeom>
          <a:gradFill>
            <a:gsLst>
              <a:gs pos="54000">
                <a:srgbClr val="B68059">
                  <a:lumMod val="99504"/>
                </a:srgbClr>
              </a:gs>
              <a:gs pos="0">
                <a:srgbClr val="A56940">
                  <a:lumMod val="91000"/>
                  <a:lumOff val="9000"/>
                </a:srgbClr>
              </a:gs>
              <a:gs pos="100000">
                <a:srgbClr val="C3936E">
                  <a:lumMod val="89000"/>
                  <a:lumOff val="11000"/>
                </a:srgbClr>
              </a:gs>
            </a:gsLst>
            <a:lin ang="0" scaled="1"/>
          </a:gradFill>
          <a:ln>
            <a:solidFill>
              <a:srgbClr val="C39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51AC78-E62F-2043-957C-FCA8CE94DCAD}"/>
              </a:ext>
            </a:extLst>
          </p:cNvPr>
          <p:cNvSpPr/>
          <p:nvPr userDrawn="1"/>
        </p:nvSpPr>
        <p:spPr>
          <a:xfrm>
            <a:off x="0" y="0"/>
            <a:ext cx="12192000" cy="833789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915359">
                <a:moveTo>
                  <a:pt x="0" y="0"/>
                </a:moveTo>
                <a:lnTo>
                  <a:pt x="12192000" y="0"/>
                </a:lnTo>
                <a:cubicBezTo>
                  <a:pt x="12190955" y="36551"/>
                  <a:pt x="12189909" y="73103"/>
                  <a:pt x="12188864" y="109654"/>
                </a:cubicBezTo>
                <a:cubicBezTo>
                  <a:pt x="10544137" y="-45263"/>
                  <a:pt x="6635595" y="36911"/>
                  <a:pt x="4638908" y="565486"/>
                </a:cubicBezTo>
                <a:cubicBezTo>
                  <a:pt x="3333596" y="894472"/>
                  <a:pt x="709961" y="980095"/>
                  <a:pt x="0" y="86979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A9CA7"/>
              </a:gs>
              <a:gs pos="64000">
                <a:srgbClr val="8CACB5">
                  <a:tint val="44500"/>
                  <a:satMod val="160000"/>
                </a:srgbClr>
              </a:gs>
              <a:gs pos="100000">
                <a:srgbClr val="8CACB5">
                  <a:tint val="23500"/>
                  <a:satMod val="160000"/>
                </a:srgbClr>
              </a:gs>
            </a:gsLst>
            <a:lin ang="0" scaled="1"/>
          </a:gradFill>
          <a:ln>
            <a:solidFill>
              <a:srgbClr val="8CA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FFEA8A-BBA9-EB43-BA48-CE9A7A14FE8E}"/>
              </a:ext>
            </a:extLst>
          </p:cNvPr>
          <p:cNvCxnSpPr>
            <a:cxnSpLocks/>
          </p:cNvCxnSpPr>
          <p:nvPr userDrawn="1"/>
        </p:nvCxnSpPr>
        <p:spPr>
          <a:xfrm>
            <a:off x="469900" y="6553200"/>
            <a:ext cx="4995132" cy="0"/>
          </a:xfrm>
          <a:prstGeom prst="line">
            <a:avLst/>
          </a:prstGeom>
          <a:ln w="19050">
            <a:solidFill>
              <a:srgbClr val="8C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9716DCE-88C1-CE40-933A-ECDD4D3EF027}"/>
              </a:ext>
            </a:extLst>
          </p:cNvPr>
          <p:cNvSpPr txBox="1"/>
          <p:nvPr userDrawn="1"/>
        </p:nvSpPr>
        <p:spPr>
          <a:xfrm>
            <a:off x="331245" y="93728"/>
            <a:ext cx="4576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36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Materialkunnskap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8D27E0-B81B-0E4D-87B9-708B3EC12892}"/>
              </a:ext>
            </a:extLst>
          </p:cNvPr>
          <p:cNvSpPr txBox="1"/>
          <p:nvPr userDrawn="1"/>
        </p:nvSpPr>
        <p:spPr>
          <a:xfrm>
            <a:off x="10560933" y="6136139"/>
            <a:ext cx="1232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24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NLF.no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5EADF73-C9A1-3D46-994B-20695AF542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5200" y="1353787"/>
            <a:ext cx="9388800" cy="584776"/>
          </a:xfrm>
        </p:spPr>
        <p:txBody>
          <a:bodyPr>
            <a:normAutofit/>
          </a:bodyPr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 dirty="0"/>
              <a:t>Click to edit heading</a:t>
            </a:r>
            <a:endParaRPr lang="en-NO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CB9440F-C2B8-9C4D-ABC8-195884607E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5854" y="2054345"/>
            <a:ext cx="9388800" cy="197202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Click to edit body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5B52AE-4B01-2347-8290-16F10154AD61}"/>
              </a:ext>
            </a:extLst>
          </p:cNvPr>
          <p:cNvCxnSpPr>
            <a:cxnSpLocks/>
          </p:cNvCxnSpPr>
          <p:nvPr userDrawn="1"/>
        </p:nvCxnSpPr>
        <p:spPr>
          <a:xfrm>
            <a:off x="5465032" y="6553200"/>
            <a:ext cx="604116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62991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resentasjon - standard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F7FABF1F-754B-256E-7E92-867AA9317C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00" y="-2"/>
            <a:ext cx="6089991" cy="6858000"/>
          </a:xfrm>
          <a:prstGeom prst="rect">
            <a:avLst/>
          </a:prstGeom>
        </p:spPr>
      </p:pic>
      <p:sp>
        <p:nvSpPr>
          <p:cNvPr id="15" name="Rectangle 9">
            <a:extLst>
              <a:ext uri="{FF2B5EF4-FFF2-40B4-BE49-F238E27FC236}">
                <a16:creationId xmlns:a16="http://schemas.microsoft.com/office/drawing/2014/main" id="{83534A45-C9B9-D74B-8DEF-E0C29FB62F40}"/>
              </a:ext>
            </a:extLst>
          </p:cNvPr>
          <p:cNvSpPr/>
          <p:nvPr userDrawn="1"/>
        </p:nvSpPr>
        <p:spPr>
          <a:xfrm>
            <a:off x="0" y="-1"/>
            <a:ext cx="12192000" cy="971551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78212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39105"/>
              <a:gd name="connsiteX1" fmla="*/ 12192000 w 12192000"/>
              <a:gd name="connsiteY1" fmla="*/ 0 h 939105"/>
              <a:gd name="connsiteX2" fmla="*/ 12188864 w 12192000"/>
              <a:gd name="connsiteY2" fmla="*/ 178212 h 939105"/>
              <a:gd name="connsiteX3" fmla="*/ 4653196 w 12192000"/>
              <a:gd name="connsiteY3" fmla="*/ 661466 h 939105"/>
              <a:gd name="connsiteX4" fmla="*/ 0 w 12192000"/>
              <a:gd name="connsiteY4" fmla="*/ 869795 h 939105"/>
              <a:gd name="connsiteX5" fmla="*/ 0 w 12192000"/>
              <a:gd name="connsiteY5" fmla="*/ 0 h 939105"/>
              <a:gd name="connsiteX0" fmla="*/ 0 w 12192000"/>
              <a:gd name="connsiteY0" fmla="*/ 0 h 1069691"/>
              <a:gd name="connsiteX1" fmla="*/ 12192000 w 12192000"/>
              <a:gd name="connsiteY1" fmla="*/ 0 h 1069691"/>
              <a:gd name="connsiteX2" fmla="*/ 12188864 w 12192000"/>
              <a:gd name="connsiteY2" fmla="*/ 178212 h 1069691"/>
              <a:gd name="connsiteX3" fmla="*/ 4653196 w 12192000"/>
              <a:gd name="connsiteY3" fmla="*/ 661466 h 1069691"/>
              <a:gd name="connsiteX4" fmla="*/ 14288 w 12192000"/>
              <a:gd name="connsiteY4" fmla="*/ 1034332 h 1069691"/>
              <a:gd name="connsiteX5" fmla="*/ 0 w 12192000"/>
              <a:gd name="connsiteY5" fmla="*/ 0 h 1069691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8864 w 12192000"/>
              <a:gd name="connsiteY2" fmla="*/ 178212 h 1034332"/>
              <a:gd name="connsiteX3" fmla="*/ 4653196 w 12192000"/>
              <a:gd name="connsiteY3" fmla="*/ 661466 h 1034332"/>
              <a:gd name="connsiteX4" fmla="*/ 14288 w 12192000"/>
              <a:gd name="connsiteY4" fmla="*/ 1034332 h 1034332"/>
              <a:gd name="connsiteX5" fmla="*/ 0 w 1219200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24621 w 12203210"/>
              <a:gd name="connsiteY3" fmla="*/ 555092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14288 w 12203211"/>
              <a:gd name="connsiteY4" fmla="*/ 1034332 h 1034332"/>
              <a:gd name="connsiteX5" fmla="*/ 0 w 12203211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328 w 12203211"/>
              <a:gd name="connsiteY4" fmla="*/ 1034332 h 1034332"/>
              <a:gd name="connsiteX5" fmla="*/ 0 w 12203211"/>
              <a:gd name="connsiteY5" fmla="*/ 0 h 1034332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9193 w 12192000"/>
              <a:gd name="connsiteY2" fmla="*/ 408953 h 1034332"/>
              <a:gd name="connsiteX3" fmla="*/ 4624621 w 12192000"/>
              <a:gd name="connsiteY3" fmla="*/ 555092 h 1034332"/>
              <a:gd name="connsiteX4" fmla="*/ 328 w 12192000"/>
              <a:gd name="connsiteY4" fmla="*/ 1034332 h 1034332"/>
              <a:gd name="connsiteX5" fmla="*/ 0 w 12192000"/>
              <a:gd name="connsiteY5" fmla="*/ 0 h 103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034332">
                <a:moveTo>
                  <a:pt x="0" y="0"/>
                </a:moveTo>
                <a:lnTo>
                  <a:pt x="12192000" y="0"/>
                </a:lnTo>
                <a:cubicBezTo>
                  <a:pt x="12190955" y="59404"/>
                  <a:pt x="12190238" y="349549"/>
                  <a:pt x="12189193" y="408953"/>
                </a:cubicBezTo>
                <a:cubicBezTo>
                  <a:pt x="10358728" y="111505"/>
                  <a:pt x="6621308" y="26517"/>
                  <a:pt x="4624621" y="555092"/>
                </a:cubicBezTo>
                <a:cubicBezTo>
                  <a:pt x="3319309" y="884078"/>
                  <a:pt x="710289" y="1021228"/>
                  <a:pt x="328" y="1034332"/>
                </a:cubicBezTo>
                <a:cubicBezTo>
                  <a:pt x="219" y="689555"/>
                  <a:pt x="109" y="344777"/>
                  <a:pt x="0" y="0"/>
                </a:cubicBezTo>
                <a:close/>
              </a:path>
            </a:pathLst>
          </a:custGeom>
          <a:gradFill>
            <a:gsLst>
              <a:gs pos="54000">
                <a:srgbClr val="B68059">
                  <a:lumMod val="99504"/>
                </a:srgbClr>
              </a:gs>
              <a:gs pos="0">
                <a:srgbClr val="A56940">
                  <a:lumMod val="91000"/>
                  <a:lumOff val="9000"/>
                </a:srgbClr>
              </a:gs>
              <a:gs pos="100000">
                <a:srgbClr val="C3936E">
                  <a:lumMod val="89000"/>
                  <a:lumOff val="11000"/>
                </a:srgbClr>
              </a:gs>
            </a:gsLst>
            <a:lin ang="0" scaled="1"/>
          </a:gradFill>
          <a:ln>
            <a:solidFill>
              <a:srgbClr val="C39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51AC78-E62F-2043-957C-FCA8CE94DCAD}"/>
              </a:ext>
            </a:extLst>
          </p:cNvPr>
          <p:cNvSpPr/>
          <p:nvPr userDrawn="1"/>
        </p:nvSpPr>
        <p:spPr>
          <a:xfrm>
            <a:off x="0" y="0"/>
            <a:ext cx="12192000" cy="833789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915359">
                <a:moveTo>
                  <a:pt x="0" y="0"/>
                </a:moveTo>
                <a:lnTo>
                  <a:pt x="12192000" y="0"/>
                </a:lnTo>
                <a:cubicBezTo>
                  <a:pt x="12190955" y="36551"/>
                  <a:pt x="12189909" y="73103"/>
                  <a:pt x="12188864" y="109654"/>
                </a:cubicBezTo>
                <a:cubicBezTo>
                  <a:pt x="10544137" y="-45263"/>
                  <a:pt x="6635595" y="36911"/>
                  <a:pt x="4638908" y="565486"/>
                </a:cubicBezTo>
                <a:cubicBezTo>
                  <a:pt x="3333596" y="894472"/>
                  <a:pt x="709961" y="980095"/>
                  <a:pt x="0" y="86979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A9CA7"/>
              </a:gs>
              <a:gs pos="64000">
                <a:srgbClr val="8CACB5">
                  <a:tint val="44500"/>
                  <a:satMod val="160000"/>
                </a:srgbClr>
              </a:gs>
              <a:gs pos="100000">
                <a:srgbClr val="8CACB5">
                  <a:tint val="23500"/>
                  <a:satMod val="160000"/>
                </a:srgbClr>
              </a:gs>
            </a:gsLst>
            <a:lin ang="0" scaled="1"/>
          </a:gradFill>
          <a:ln>
            <a:solidFill>
              <a:srgbClr val="8CA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FFEA8A-BBA9-EB43-BA48-CE9A7A14FE8E}"/>
              </a:ext>
            </a:extLst>
          </p:cNvPr>
          <p:cNvCxnSpPr>
            <a:cxnSpLocks/>
          </p:cNvCxnSpPr>
          <p:nvPr userDrawn="1"/>
        </p:nvCxnSpPr>
        <p:spPr>
          <a:xfrm>
            <a:off x="469900" y="6553200"/>
            <a:ext cx="5431367" cy="0"/>
          </a:xfrm>
          <a:prstGeom prst="line">
            <a:avLst/>
          </a:prstGeom>
          <a:ln w="19050">
            <a:solidFill>
              <a:srgbClr val="8C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9716DCE-88C1-CE40-933A-ECDD4D3EF027}"/>
              </a:ext>
            </a:extLst>
          </p:cNvPr>
          <p:cNvSpPr txBox="1"/>
          <p:nvPr userDrawn="1"/>
        </p:nvSpPr>
        <p:spPr>
          <a:xfrm>
            <a:off x="331245" y="93728"/>
            <a:ext cx="4576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36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Materialkunnskap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5EADF73-C9A1-3D46-994B-20695AF542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5200" y="1353787"/>
            <a:ext cx="9388800" cy="584776"/>
          </a:xfrm>
        </p:spPr>
        <p:txBody>
          <a:bodyPr>
            <a:normAutofit/>
          </a:bodyPr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 dirty="0"/>
              <a:t>Click to edit heading</a:t>
            </a:r>
            <a:endParaRPr lang="en-NO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CB9440F-C2B8-9C4D-ABC8-195884607E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5854" y="2054345"/>
            <a:ext cx="9388800" cy="197202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Click to edit body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043C95-760C-F1CF-F7E1-85AC37F248BA}"/>
              </a:ext>
            </a:extLst>
          </p:cNvPr>
          <p:cNvSpPr txBox="1"/>
          <p:nvPr userDrawn="1"/>
        </p:nvSpPr>
        <p:spPr>
          <a:xfrm>
            <a:off x="10560933" y="6136139"/>
            <a:ext cx="1232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2400" b="1" i="1" dirty="0">
                <a:solidFill>
                  <a:srgbClr val="7A9CA7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NLF.no</a:t>
            </a:r>
          </a:p>
        </p:txBody>
      </p:sp>
    </p:spTree>
    <p:extLst>
      <p:ext uri="{BB962C8B-B14F-4D97-AF65-F5344CB8AC3E}">
        <p14:creationId xmlns:p14="http://schemas.microsoft.com/office/powerpoint/2010/main" val="14405981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resentasjon - standard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1CC0E1-83F7-A44C-87F9-E970818724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097077" y="494875"/>
            <a:ext cx="5554870" cy="5733838"/>
          </a:xfrm>
          <a:prstGeom prst="rect">
            <a:avLst/>
          </a:prstGeom>
        </p:spPr>
      </p:pic>
      <p:sp>
        <p:nvSpPr>
          <p:cNvPr id="15" name="Rectangle 9">
            <a:extLst>
              <a:ext uri="{FF2B5EF4-FFF2-40B4-BE49-F238E27FC236}">
                <a16:creationId xmlns:a16="http://schemas.microsoft.com/office/drawing/2014/main" id="{83534A45-C9B9-D74B-8DEF-E0C29FB62F40}"/>
              </a:ext>
            </a:extLst>
          </p:cNvPr>
          <p:cNvSpPr/>
          <p:nvPr userDrawn="1"/>
        </p:nvSpPr>
        <p:spPr>
          <a:xfrm>
            <a:off x="0" y="-1"/>
            <a:ext cx="12192000" cy="971551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78212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39105"/>
              <a:gd name="connsiteX1" fmla="*/ 12192000 w 12192000"/>
              <a:gd name="connsiteY1" fmla="*/ 0 h 939105"/>
              <a:gd name="connsiteX2" fmla="*/ 12188864 w 12192000"/>
              <a:gd name="connsiteY2" fmla="*/ 178212 h 939105"/>
              <a:gd name="connsiteX3" fmla="*/ 4653196 w 12192000"/>
              <a:gd name="connsiteY3" fmla="*/ 661466 h 939105"/>
              <a:gd name="connsiteX4" fmla="*/ 0 w 12192000"/>
              <a:gd name="connsiteY4" fmla="*/ 869795 h 939105"/>
              <a:gd name="connsiteX5" fmla="*/ 0 w 12192000"/>
              <a:gd name="connsiteY5" fmla="*/ 0 h 939105"/>
              <a:gd name="connsiteX0" fmla="*/ 0 w 12192000"/>
              <a:gd name="connsiteY0" fmla="*/ 0 h 1069691"/>
              <a:gd name="connsiteX1" fmla="*/ 12192000 w 12192000"/>
              <a:gd name="connsiteY1" fmla="*/ 0 h 1069691"/>
              <a:gd name="connsiteX2" fmla="*/ 12188864 w 12192000"/>
              <a:gd name="connsiteY2" fmla="*/ 178212 h 1069691"/>
              <a:gd name="connsiteX3" fmla="*/ 4653196 w 12192000"/>
              <a:gd name="connsiteY3" fmla="*/ 661466 h 1069691"/>
              <a:gd name="connsiteX4" fmla="*/ 14288 w 12192000"/>
              <a:gd name="connsiteY4" fmla="*/ 1034332 h 1069691"/>
              <a:gd name="connsiteX5" fmla="*/ 0 w 12192000"/>
              <a:gd name="connsiteY5" fmla="*/ 0 h 1069691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8864 w 12192000"/>
              <a:gd name="connsiteY2" fmla="*/ 178212 h 1034332"/>
              <a:gd name="connsiteX3" fmla="*/ 4653196 w 12192000"/>
              <a:gd name="connsiteY3" fmla="*/ 661466 h 1034332"/>
              <a:gd name="connsiteX4" fmla="*/ 14288 w 12192000"/>
              <a:gd name="connsiteY4" fmla="*/ 1034332 h 1034332"/>
              <a:gd name="connsiteX5" fmla="*/ 0 w 1219200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24621 w 12203210"/>
              <a:gd name="connsiteY3" fmla="*/ 555092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14288 w 12203211"/>
              <a:gd name="connsiteY4" fmla="*/ 1034332 h 1034332"/>
              <a:gd name="connsiteX5" fmla="*/ 0 w 12203211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328 w 12203211"/>
              <a:gd name="connsiteY4" fmla="*/ 1034332 h 1034332"/>
              <a:gd name="connsiteX5" fmla="*/ 0 w 12203211"/>
              <a:gd name="connsiteY5" fmla="*/ 0 h 1034332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9193 w 12192000"/>
              <a:gd name="connsiteY2" fmla="*/ 408953 h 1034332"/>
              <a:gd name="connsiteX3" fmla="*/ 4624621 w 12192000"/>
              <a:gd name="connsiteY3" fmla="*/ 555092 h 1034332"/>
              <a:gd name="connsiteX4" fmla="*/ 328 w 12192000"/>
              <a:gd name="connsiteY4" fmla="*/ 1034332 h 1034332"/>
              <a:gd name="connsiteX5" fmla="*/ 0 w 12192000"/>
              <a:gd name="connsiteY5" fmla="*/ 0 h 103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034332">
                <a:moveTo>
                  <a:pt x="0" y="0"/>
                </a:moveTo>
                <a:lnTo>
                  <a:pt x="12192000" y="0"/>
                </a:lnTo>
                <a:cubicBezTo>
                  <a:pt x="12190955" y="59404"/>
                  <a:pt x="12190238" y="349549"/>
                  <a:pt x="12189193" y="408953"/>
                </a:cubicBezTo>
                <a:cubicBezTo>
                  <a:pt x="10358728" y="111505"/>
                  <a:pt x="6621308" y="26517"/>
                  <a:pt x="4624621" y="555092"/>
                </a:cubicBezTo>
                <a:cubicBezTo>
                  <a:pt x="3319309" y="884078"/>
                  <a:pt x="710289" y="1021228"/>
                  <a:pt x="328" y="1034332"/>
                </a:cubicBezTo>
                <a:cubicBezTo>
                  <a:pt x="219" y="689555"/>
                  <a:pt x="109" y="344777"/>
                  <a:pt x="0" y="0"/>
                </a:cubicBezTo>
                <a:close/>
              </a:path>
            </a:pathLst>
          </a:custGeom>
          <a:gradFill>
            <a:gsLst>
              <a:gs pos="54000">
                <a:srgbClr val="B68059">
                  <a:lumMod val="99504"/>
                </a:srgbClr>
              </a:gs>
              <a:gs pos="0">
                <a:srgbClr val="A56940">
                  <a:lumMod val="91000"/>
                  <a:lumOff val="9000"/>
                </a:srgbClr>
              </a:gs>
              <a:gs pos="100000">
                <a:srgbClr val="C3936E">
                  <a:lumMod val="89000"/>
                  <a:lumOff val="11000"/>
                </a:srgbClr>
              </a:gs>
            </a:gsLst>
            <a:lin ang="0" scaled="1"/>
          </a:gradFill>
          <a:ln>
            <a:solidFill>
              <a:srgbClr val="C39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51AC78-E62F-2043-957C-FCA8CE94DCAD}"/>
              </a:ext>
            </a:extLst>
          </p:cNvPr>
          <p:cNvSpPr/>
          <p:nvPr userDrawn="1"/>
        </p:nvSpPr>
        <p:spPr>
          <a:xfrm>
            <a:off x="0" y="0"/>
            <a:ext cx="12192000" cy="833789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915359">
                <a:moveTo>
                  <a:pt x="0" y="0"/>
                </a:moveTo>
                <a:lnTo>
                  <a:pt x="12192000" y="0"/>
                </a:lnTo>
                <a:cubicBezTo>
                  <a:pt x="12190955" y="36551"/>
                  <a:pt x="12189909" y="73103"/>
                  <a:pt x="12188864" y="109654"/>
                </a:cubicBezTo>
                <a:cubicBezTo>
                  <a:pt x="10544137" y="-45263"/>
                  <a:pt x="6635595" y="36911"/>
                  <a:pt x="4638908" y="565486"/>
                </a:cubicBezTo>
                <a:cubicBezTo>
                  <a:pt x="3333596" y="894472"/>
                  <a:pt x="709961" y="980095"/>
                  <a:pt x="0" y="86979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A9CA7"/>
              </a:gs>
              <a:gs pos="64000">
                <a:srgbClr val="8CACB5">
                  <a:tint val="44500"/>
                  <a:satMod val="160000"/>
                </a:srgbClr>
              </a:gs>
              <a:gs pos="100000">
                <a:srgbClr val="8CACB5">
                  <a:tint val="23500"/>
                  <a:satMod val="160000"/>
                </a:srgbClr>
              </a:gs>
            </a:gsLst>
            <a:lin ang="0" scaled="1"/>
          </a:gradFill>
          <a:ln>
            <a:solidFill>
              <a:srgbClr val="8CA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FFEA8A-BBA9-EB43-BA48-CE9A7A14FE8E}"/>
              </a:ext>
            </a:extLst>
          </p:cNvPr>
          <p:cNvCxnSpPr/>
          <p:nvPr userDrawn="1"/>
        </p:nvCxnSpPr>
        <p:spPr>
          <a:xfrm>
            <a:off x="469900" y="6553200"/>
            <a:ext cx="11036300" cy="0"/>
          </a:xfrm>
          <a:prstGeom prst="line">
            <a:avLst/>
          </a:prstGeom>
          <a:ln w="19050">
            <a:solidFill>
              <a:srgbClr val="8C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9716DCE-88C1-CE40-933A-ECDD4D3EF027}"/>
              </a:ext>
            </a:extLst>
          </p:cNvPr>
          <p:cNvSpPr txBox="1"/>
          <p:nvPr userDrawn="1"/>
        </p:nvSpPr>
        <p:spPr>
          <a:xfrm>
            <a:off x="331245" y="93728"/>
            <a:ext cx="4576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36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Materialkunnskap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8D27E0-B81B-0E4D-87B9-708B3EC12892}"/>
              </a:ext>
            </a:extLst>
          </p:cNvPr>
          <p:cNvSpPr txBox="1"/>
          <p:nvPr userDrawn="1"/>
        </p:nvSpPr>
        <p:spPr>
          <a:xfrm>
            <a:off x="10560933" y="6136139"/>
            <a:ext cx="1232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2400" b="1" i="1" dirty="0">
                <a:solidFill>
                  <a:srgbClr val="7A9CA7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NLF.no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5EADF73-C9A1-3D46-994B-20695AF542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5200" y="1353787"/>
            <a:ext cx="5320146" cy="562792"/>
          </a:xfrm>
        </p:spPr>
        <p:txBody>
          <a:bodyPr>
            <a:normAutofit/>
          </a:bodyPr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 dirty="0"/>
              <a:t>Click to edit heading</a:t>
            </a:r>
            <a:endParaRPr lang="en-NO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CB9440F-C2B8-9C4D-ABC8-195884607E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5854" y="2054345"/>
            <a:ext cx="5320146" cy="417436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Click to edit body</a:t>
            </a:r>
          </a:p>
        </p:txBody>
      </p:sp>
    </p:spTree>
    <p:extLst>
      <p:ext uri="{BB962C8B-B14F-4D97-AF65-F5344CB8AC3E}">
        <p14:creationId xmlns:p14="http://schemas.microsoft.com/office/powerpoint/2010/main" val="6330398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resentasjon - standard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144EA4-8749-B643-852C-CDAF1EAFE4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750098" y="40867"/>
            <a:ext cx="3313729" cy="6817133"/>
          </a:xfrm>
          <a:prstGeom prst="rect">
            <a:avLst/>
          </a:prstGeom>
        </p:spPr>
      </p:pic>
      <p:sp>
        <p:nvSpPr>
          <p:cNvPr id="15" name="Rectangle 9">
            <a:extLst>
              <a:ext uri="{FF2B5EF4-FFF2-40B4-BE49-F238E27FC236}">
                <a16:creationId xmlns:a16="http://schemas.microsoft.com/office/drawing/2014/main" id="{83534A45-C9B9-D74B-8DEF-E0C29FB62F40}"/>
              </a:ext>
            </a:extLst>
          </p:cNvPr>
          <p:cNvSpPr/>
          <p:nvPr userDrawn="1"/>
        </p:nvSpPr>
        <p:spPr>
          <a:xfrm>
            <a:off x="0" y="-1"/>
            <a:ext cx="12192000" cy="971551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78212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39105"/>
              <a:gd name="connsiteX1" fmla="*/ 12192000 w 12192000"/>
              <a:gd name="connsiteY1" fmla="*/ 0 h 939105"/>
              <a:gd name="connsiteX2" fmla="*/ 12188864 w 12192000"/>
              <a:gd name="connsiteY2" fmla="*/ 178212 h 939105"/>
              <a:gd name="connsiteX3" fmla="*/ 4653196 w 12192000"/>
              <a:gd name="connsiteY3" fmla="*/ 661466 h 939105"/>
              <a:gd name="connsiteX4" fmla="*/ 0 w 12192000"/>
              <a:gd name="connsiteY4" fmla="*/ 869795 h 939105"/>
              <a:gd name="connsiteX5" fmla="*/ 0 w 12192000"/>
              <a:gd name="connsiteY5" fmla="*/ 0 h 939105"/>
              <a:gd name="connsiteX0" fmla="*/ 0 w 12192000"/>
              <a:gd name="connsiteY0" fmla="*/ 0 h 1069691"/>
              <a:gd name="connsiteX1" fmla="*/ 12192000 w 12192000"/>
              <a:gd name="connsiteY1" fmla="*/ 0 h 1069691"/>
              <a:gd name="connsiteX2" fmla="*/ 12188864 w 12192000"/>
              <a:gd name="connsiteY2" fmla="*/ 178212 h 1069691"/>
              <a:gd name="connsiteX3" fmla="*/ 4653196 w 12192000"/>
              <a:gd name="connsiteY3" fmla="*/ 661466 h 1069691"/>
              <a:gd name="connsiteX4" fmla="*/ 14288 w 12192000"/>
              <a:gd name="connsiteY4" fmla="*/ 1034332 h 1069691"/>
              <a:gd name="connsiteX5" fmla="*/ 0 w 12192000"/>
              <a:gd name="connsiteY5" fmla="*/ 0 h 1069691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8864 w 12192000"/>
              <a:gd name="connsiteY2" fmla="*/ 178212 h 1034332"/>
              <a:gd name="connsiteX3" fmla="*/ 4653196 w 12192000"/>
              <a:gd name="connsiteY3" fmla="*/ 661466 h 1034332"/>
              <a:gd name="connsiteX4" fmla="*/ 14288 w 12192000"/>
              <a:gd name="connsiteY4" fmla="*/ 1034332 h 1034332"/>
              <a:gd name="connsiteX5" fmla="*/ 0 w 1219200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24621 w 12203210"/>
              <a:gd name="connsiteY3" fmla="*/ 555092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14288 w 12203211"/>
              <a:gd name="connsiteY4" fmla="*/ 1034332 h 1034332"/>
              <a:gd name="connsiteX5" fmla="*/ 0 w 12203211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328 w 12203211"/>
              <a:gd name="connsiteY4" fmla="*/ 1034332 h 1034332"/>
              <a:gd name="connsiteX5" fmla="*/ 0 w 12203211"/>
              <a:gd name="connsiteY5" fmla="*/ 0 h 1034332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9193 w 12192000"/>
              <a:gd name="connsiteY2" fmla="*/ 408953 h 1034332"/>
              <a:gd name="connsiteX3" fmla="*/ 4624621 w 12192000"/>
              <a:gd name="connsiteY3" fmla="*/ 555092 h 1034332"/>
              <a:gd name="connsiteX4" fmla="*/ 328 w 12192000"/>
              <a:gd name="connsiteY4" fmla="*/ 1034332 h 1034332"/>
              <a:gd name="connsiteX5" fmla="*/ 0 w 12192000"/>
              <a:gd name="connsiteY5" fmla="*/ 0 h 103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034332">
                <a:moveTo>
                  <a:pt x="0" y="0"/>
                </a:moveTo>
                <a:lnTo>
                  <a:pt x="12192000" y="0"/>
                </a:lnTo>
                <a:cubicBezTo>
                  <a:pt x="12190955" y="59404"/>
                  <a:pt x="12190238" y="349549"/>
                  <a:pt x="12189193" y="408953"/>
                </a:cubicBezTo>
                <a:cubicBezTo>
                  <a:pt x="10358728" y="111505"/>
                  <a:pt x="6621308" y="26517"/>
                  <a:pt x="4624621" y="555092"/>
                </a:cubicBezTo>
                <a:cubicBezTo>
                  <a:pt x="3319309" y="884078"/>
                  <a:pt x="710289" y="1021228"/>
                  <a:pt x="328" y="1034332"/>
                </a:cubicBezTo>
                <a:cubicBezTo>
                  <a:pt x="219" y="689555"/>
                  <a:pt x="109" y="344777"/>
                  <a:pt x="0" y="0"/>
                </a:cubicBezTo>
                <a:close/>
              </a:path>
            </a:pathLst>
          </a:custGeom>
          <a:gradFill>
            <a:gsLst>
              <a:gs pos="54000">
                <a:srgbClr val="B68059">
                  <a:lumMod val="99504"/>
                </a:srgbClr>
              </a:gs>
              <a:gs pos="0">
                <a:srgbClr val="A56940">
                  <a:lumMod val="91000"/>
                  <a:lumOff val="9000"/>
                </a:srgbClr>
              </a:gs>
              <a:gs pos="100000">
                <a:srgbClr val="C3936E">
                  <a:lumMod val="89000"/>
                  <a:lumOff val="11000"/>
                </a:srgbClr>
              </a:gs>
            </a:gsLst>
            <a:lin ang="0" scaled="1"/>
          </a:gradFill>
          <a:ln>
            <a:solidFill>
              <a:srgbClr val="C39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51AC78-E62F-2043-957C-FCA8CE94DCAD}"/>
              </a:ext>
            </a:extLst>
          </p:cNvPr>
          <p:cNvSpPr/>
          <p:nvPr userDrawn="1"/>
        </p:nvSpPr>
        <p:spPr>
          <a:xfrm>
            <a:off x="0" y="0"/>
            <a:ext cx="12192000" cy="833789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915359">
                <a:moveTo>
                  <a:pt x="0" y="0"/>
                </a:moveTo>
                <a:lnTo>
                  <a:pt x="12192000" y="0"/>
                </a:lnTo>
                <a:cubicBezTo>
                  <a:pt x="12190955" y="36551"/>
                  <a:pt x="12189909" y="73103"/>
                  <a:pt x="12188864" y="109654"/>
                </a:cubicBezTo>
                <a:cubicBezTo>
                  <a:pt x="10544137" y="-45263"/>
                  <a:pt x="6635595" y="36911"/>
                  <a:pt x="4638908" y="565486"/>
                </a:cubicBezTo>
                <a:cubicBezTo>
                  <a:pt x="3333596" y="894472"/>
                  <a:pt x="709961" y="980095"/>
                  <a:pt x="0" y="86979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A9CA7"/>
              </a:gs>
              <a:gs pos="64000">
                <a:srgbClr val="8CACB5">
                  <a:tint val="44500"/>
                  <a:satMod val="160000"/>
                </a:srgbClr>
              </a:gs>
              <a:gs pos="100000">
                <a:srgbClr val="8CACB5">
                  <a:tint val="23500"/>
                  <a:satMod val="160000"/>
                </a:srgbClr>
              </a:gs>
            </a:gsLst>
            <a:lin ang="0" scaled="1"/>
          </a:gradFill>
          <a:ln>
            <a:solidFill>
              <a:srgbClr val="8CA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FFEA8A-BBA9-EB43-BA48-CE9A7A14FE8E}"/>
              </a:ext>
            </a:extLst>
          </p:cNvPr>
          <p:cNvCxnSpPr>
            <a:cxnSpLocks/>
          </p:cNvCxnSpPr>
          <p:nvPr userDrawn="1"/>
        </p:nvCxnSpPr>
        <p:spPr>
          <a:xfrm>
            <a:off x="469900" y="6553200"/>
            <a:ext cx="7135232" cy="0"/>
          </a:xfrm>
          <a:prstGeom prst="line">
            <a:avLst/>
          </a:prstGeom>
          <a:ln w="19050">
            <a:solidFill>
              <a:srgbClr val="8C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9716DCE-88C1-CE40-933A-ECDD4D3EF027}"/>
              </a:ext>
            </a:extLst>
          </p:cNvPr>
          <p:cNvSpPr txBox="1"/>
          <p:nvPr userDrawn="1"/>
        </p:nvSpPr>
        <p:spPr>
          <a:xfrm>
            <a:off x="331245" y="93728"/>
            <a:ext cx="4576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36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Materialkunnskap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8D27E0-B81B-0E4D-87B9-708B3EC12892}"/>
              </a:ext>
            </a:extLst>
          </p:cNvPr>
          <p:cNvSpPr txBox="1"/>
          <p:nvPr userDrawn="1"/>
        </p:nvSpPr>
        <p:spPr>
          <a:xfrm>
            <a:off x="10560933" y="6136139"/>
            <a:ext cx="1232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2400" b="1" i="1" dirty="0">
                <a:solidFill>
                  <a:srgbClr val="7A9CA7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NLF.no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5EADF73-C9A1-3D46-994B-20695AF542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5200" y="1353787"/>
            <a:ext cx="6383883" cy="584776"/>
          </a:xfrm>
        </p:spPr>
        <p:txBody>
          <a:bodyPr>
            <a:normAutofit/>
          </a:bodyPr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 dirty="0"/>
              <a:t>Click to edit heading</a:t>
            </a:r>
            <a:endParaRPr lang="en-NO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CB9440F-C2B8-9C4D-ABC8-195884607E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5854" y="2054345"/>
            <a:ext cx="6383229" cy="400076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Click to edit body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03170C6-2C4C-E849-A10A-D35915B1D513}"/>
              </a:ext>
            </a:extLst>
          </p:cNvPr>
          <p:cNvCxnSpPr>
            <a:cxnSpLocks/>
          </p:cNvCxnSpPr>
          <p:nvPr userDrawn="1"/>
        </p:nvCxnSpPr>
        <p:spPr>
          <a:xfrm>
            <a:off x="7750098" y="6553200"/>
            <a:ext cx="226369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8529AB8-8F9B-F843-8587-70F73CDF5E2C}"/>
              </a:ext>
            </a:extLst>
          </p:cNvPr>
          <p:cNvCxnSpPr>
            <a:cxnSpLocks/>
          </p:cNvCxnSpPr>
          <p:nvPr userDrawn="1"/>
        </p:nvCxnSpPr>
        <p:spPr>
          <a:xfrm>
            <a:off x="10181063" y="6553200"/>
            <a:ext cx="1325137" cy="0"/>
          </a:xfrm>
          <a:prstGeom prst="line">
            <a:avLst/>
          </a:prstGeom>
          <a:ln w="19050">
            <a:solidFill>
              <a:srgbClr val="8C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09200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resentasjon - standard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117610-8515-DB45-A9FF-791B60087E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250042"/>
            <a:ext cx="12192000" cy="6607958"/>
          </a:xfrm>
          <a:prstGeom prst="rect">
            <a:avLst/>
          </a:prstGeom>
        </p:spPr>
      </p:pic>
      <p:sp>
        <p:nvSpPr>
          <p:cNvPr id="15" name="Rectangle 9">
            <a:extLst>
              <a:ext uri="{FF2B5EF4-FFF2-40B4-BE49-F238E27FC236}">
                <a16:creationId xmlns:a16="http://schemas.microsoft.com/office/drawing/2014/main" id="{83534A45-C9B9-D74B-8DEF-E0C29FB62F40}"/>
              </a:ext>
            </a:extLst>
          </p:cNvPr>
          <p:cNvSpPr/>
          <p:nvPr userDrawn="1"/>
        </p:nvSpPr>
        <p:spPr>
          <a:xfrm>
            <a:off x="0" y="-1"/>
            <a:ext cx="12192000" cy="971551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78212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39105"/>
              <a:gd name="connsiteX1" fmla="*/ 12192000 w 12192000"/>
              <a:gd name="connsiteY1" fmla="*/ 0 h 939105"/>
              <a:gd name="connsiteX2" fmla="*/ 12188864 w 12192000"/>
              <a:gd name="connsiteY2" fmla="*/ 178212 h 939105"/>
              <a:gd name="connsiteX3" fmla="*/ 4653196 w 12192000"/>
              <a:gd name="connsiteY3" fmla="*/ 661466 h 939105"/>
              <a:gd name="connsiteX4" fmla="*/ 0 w 12192000"/>
              <a:gd name="connsiteY4" fmla="*/ 869795 h 939105"/>
              <a:gd name="connsiteX5" fmla="*/ 0 w 12192000"/>
              <a:gd name="connsiteY5" fmla="*/ 0 h 939105"/>
              <a:gd name="connsiteX0" fmla="*/ 0 w 12192000"/>
              <a:gd name="connsiteY0" fmla="*/ 0 h 1069691"/>
              <a:gd name="connsiteX1" fmla="*/ 12192000 w 12192000"/>
              <a:gd name="connsiteY1" fmla="*/ 0 h 1069691"/>
              <a:gd name="connsiteX2" fmla="*/ 12188864 w 12192000"/>
              <a:gd name="connsiteY2" fmla="*/ 178212 h 1069691"/>
              <a:gd name="connsiteX3" fmla="*/ 4653196 w 12192000"/>
              <a:gd name="connsiteY3" fmla="*/ 661466 h 1069691"/>
              <a:gd name="connsiteX4" fmla="*/ 14288 w 12192000"/>
              <a:gd name="connsiteY4" fmla="*/ 1034332 h 1069691"/>
              <a:gd name="connsiteX5" fmla="*/ 0 w 12192000"/>
              <a:gd name="connsiteY5" fmla="*/ 0 h 1069691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8864 w 12192000"/>
              <a:gd name="connsiteY2" fmla="*/ 178212 h 1034332"/>
              <a:gd name="connsiteX3" fmla="*/ 4653196 w 12192000"/>
              <a:gd name="connsiteY3" fmla="*/ 661466 h 1034332"/>
              <a:gd name="connsiteX4" fmla="*/ 14288 w 12192000"/>
              <a:gd name="connsiteY4" fmla="*/ 1034332 h 1034332"/>
              <a:gd name="connsiteX5" fmla="*/ 0 w 1219200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24621 w 12203210"/>
              <a:gd name="connsiteY3" fmla="*/ 555092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14288 w 12203211"/>
              <a:gd name="connsiteY4" fmla="*/ 1034332 h 1034332"/>
              <a:gd name="connsiteX5" fmla="*/ 0 w 12203211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328 w 12203211"/>
              <a:gd name="connsiteY4" fmla="*/ 1034332 h 1034332"/>
              <a:gd name="connsiteX5" fmla="*/ 0 w 12203211"/>
              <a:gd name="connsiteY5" fmla="*/ 0 h 1034332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9193 w 12192000"/>
              <a:gd name="connsiteY2" fmla="*/ 408953 h 1034332"/>
              <a:gd name="connsiteX3" fmla="*/ 4624621 w 12192000"/>
              <a:gd name="connsiteY3" fmla="*/ 555092 h 1034332"/>
              <a:gd name="connsiteX4" fmla="*/ 328 w 12192000"/>
              <a:gd name="connsiteY4" fmla="*/ 1034332 h 1034332"/>
              <a:gd name="connsiteX5" fmla="*/ 0 w 12192000"/>
              <a:gd name="connsiteY5" fmla="*/ 0 h 103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034332">
                <a:moveTo>
                  <a:pt x="0" y="0"/>
                </a:moveTo>
                <a:lnTo>
                  <a:pt x="12192000" y="0"/>
                </a:lnTo>
                <a:cubicBezTo>
                  <a:pt x="12190955" y="59404"/>
                  <a:pt x="12190238" y="349549"/>
                  <a:pt x="12189193" y="408953"/>
                </a:cubicBezTo>
                <a:cubicBezTo>
                  <a:pt x="10358728" y="111505"/>
                  <a:pt x="6621308" y="26517"/>
                  <a:pt x="4624621" y="555092"/>
                </a:cubicBezTo>
                <a:cubicBezTo>
                  <a:pt x="3319309" y="884078"/>
                  <a:pt x="710289" y="1021228"/>
                  <a:pt x="328" y="1034332"/>
                </a:cubicBezTo>
                <a:cubicBezTo>
                  <a:pt x="219" y="689555"/>
                  <a:pt x="109" y="344777"/>
                  <a:pt x="0" y="0"/>
                </a:cubicBezTo>
                <a:close/>
              </a:path>
            </a:pathLst>
          </a:custGeom>
          <a:gradFill>
            <a:gsLst>
              <a:gs pos="54000">
                <a:srgbClr val="B68059">
                  <a:lumMod val="99504"/>
                </a:srgbClr>
              </a:gs>
              <a:gs pos="0">
                <a:srgbClr val="A56940">
                  <a:lumMod val="91000"/>
                  <a:lumOff val="9000"/>
                </a:srgbClr>
              </a:gs>
              <a:gs pos="100000">
                <a:srgbClr val="C3936E">
                  <a:lumMod val="89000"/>
                  <a:lumOff val="11000"/>
                </a:srgbClr>
              </a:gs>
            </a:gsLst>
            <a:lin ang="0" scaled="1"/>
          </a:gradFill>
          <a:ln>
            <a:solidFill>
              <a:srgbClr val="C39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51AC78-E62F-2043-957C-FCA8CE94DCAD}"/>
              </a:ext>
            </a:extLst>
          </p:cNvPr>
          <p:cNvSpPr/>
          <p:nvPr userDrawn="1"/>
        </p:nvSpPr>
        <p:spPr>
          <a:xfrm>
            <a:off x="0" y="0"/>
            <a:ext cx="12192000" cy="833789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915359">
                <a:moveTo>
                  <a:pt x="0" y="0"/>
                </a:moveTo>
                <a:lnTo>
                  <a:pt x="12192000" y="0"/>
                </a:lnTo>
                <a:cubicBezTo>
                  <a:pt x="12190955" y="36551"/>
                  <a:pt x="12189909" y="73103"/>
                  <a:pt x="12188864" y="109654"/>
                </a:cubicBezTo>
                <a:cubicBezTo>
                  <a:pt x="10544137" y="-45263"/>
                  <a:pt x="6635595" y="36911"/>
                  <a:pt x="4638908" y="565486"/>
                </a:cubicBezTo>
                <a:cubicBezTo>
                  <a:pt x="3333596" y="894472"/>
                  <a:pt x="709961" y="980095"/>
                  <a:pt x="0" y="86979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A9CA7"/>
              </a:gs>
              <a:gs pos="64000">
                <a:srgbClr val="8CACB5">
                  <a:tint val="44500"/>
                  <a:satMod val="160000"/>
                </a:srgbClr>
              </a:gs>
              <a:gs pos="100000">
                <a:srgbClr val="8CACB5">
                  <a:tint val="23500"/>
                  <a:satMod val="160000"/>
                </a:srgbClr>
              </a:gs>
            </a:gsLst>
            <a:lin ang="0" scaled="1"/>
          </a:gradFill>
          <a:ln>
            <a:solidFill>
              <a:srgbClr val="8CA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716DCE-88C1-CE40-933A-ECDD4D3EF027}"/>
              </a:ext>
            </a:extLst>
          </p:cNvPr>
          <p:cNvSpPr txBox="1"/>
          <p:nvPr userDrawn="1"/>
        </p:nvSpPr>
        <p:spPr>
          <a:xfrm>
            <a:off x="331245" y="93728"/>
            <a:ext cx="4576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36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Materialkunnskap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5EADF73-C9A1-3D46-994B-20695AF542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5200" y="1353787"/>
            <a:ext cx="9388800" cy="584776"/>
          </a:xfrm>
        </p:spPr>
        <p:txBody>
          <a:bodyPr>
            <a:normAutofit/>
          </a:bodyPr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 dirty="0"/>
              <a:t>Click to edit heading</a:t>
            </a:r>
            <a:endParaRPr lang="en-NO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CB9440F-C2B8-9C4D-ABC8-195884607E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5854" y="2054345"/>
            <a:ext cx="9388800" cy="197202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Click to edit body</a:t>
            </a:r>
          </a:p>
        </p:txBody>
      </p:sp>
    </p:spTree>
    <p:extLst>
      <p:ext uri="{BB962C8B-B14F-4D97-AF65-F5344CB8AC3E}">
        <p14:creationId xmlns:p14="http://schemas.microsoft.com/office/powerpoint/2010/main" val="27508780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resentasjon - standard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B998E8-EE82-1849-B1FF-DE86745AC7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32764"/>
            <a:ext cx="12192000" cy="6830697"/>
          </a:xfrm>
          <a:prstGeom prst="rect">
            <a:avLst/>
          </a:prstGeom>
        </p:spPr>
      </p:pic>
      <p:sp>
        <p:nvSpPr>
          <p:cNvPr id="15" name="Rectangle 9">
            <a:extLst>
              <a:ext uri="{FF2B5EF4-FFF2-40B4-BE49-F238E27FC236}">
                <a16:creationId xmlns:a16="http://schemas.microsoft.com/office/drawing/2014/main" id="{83534A45-C9B9-D74B-8DEF-E0C29FB62F40}"/>
              </a:ext>
            </a:extLst>
          </p:cNvPr>
          <p:cNvSpPr/>
          <p:nvPr userDrawn="1"/>
        </p:nvSpPr>
        <p:spPr>
          <a:xfrm>
            <a:off x="0" y="-1"/>
            <a:ext cx="12192000" cy="971551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78212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39105"/>
              <a:gd name="connsiteX1" fmla="*/ 12192000 w 12192000"/>
              <a:gd name="connsiteY1" fmla="*/ 0 h 939105"/>
              <a:gd name="connsiteX2" fmla="*/ 12188864 w 12192000"/>
              <a:gd name="connsiteY2" fmla="*/ 178212 h 939105"/>
              <a:gd name="connsiteX3" fmla="*/ 4653196 w 12192000"/>
              <a:gd name="connsiteY3" fmla="*/ 661466 h 939105"/>
              <a:gd name="connsiteX4" fmla="*/ 0 w 12192000"/>
              <a:gd name="connsiteY4" fmla="*/ 869795 h 939105"/>
              <a:gd name="connsiteX5" fmla="*/ 0 w 12192000"/>
              <a:gd name="connsiteY5" fmla="*/ 0 h 939105"/>
              <a:gd name="connsiteX0" fmla="*/ 0 w 12192000"/>
              <a:gd name="connsiteY0" fmla="*/ 0 h 1069691"/>
              <a:gd name="connsiteX1" fmla="*/ 12192000 w 12192000"/>
              <a:gd name="connsiteY1" fmla="*/ 0 h 1069691"/>
              <a:gd name="connsiteX2" fmla="*/ 12188864 w 12192000"/>
              <a:gd name="connsiteY2" fmla="*/ 178212 h 1069691"/>
              <a:gd name="connsiteX3" fmla="*/ 4653196 w 12192000"/>
              <a:gd name="connsiteY3" fmla="*/ 661466 h 1069691"/>
              <a:gd name="connsiteX4" fmla="*/ 14288 w 12192000"/>
              <a:gd name="connsiteY4" fmla="*/ 1034332 h 1069691"/>
              <a:gd name="connsiteX5" fmla="*/ 0 w 12192000"/>
              <a:gd name="connsiteY5" fmla="*/ 0 h 1069691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8864 w 12192000"/>
              <a:gd name="connsiteY2" fmla="*/ 178212 h 1034332"/>
              <a:gd name="connsiteX3" fmla="*/ 4653196 w 12192000"/>
              <a:gd name="connsiteY3" fmla="*/ 661466 h 1034332"/>
              <a:gd name="connsiteX4" fmla="*/ 14288 w 12192000"/>
              <a:gd name="connsiteY4" fmla="*/ 1034332 h 1034332"/>
              <a:gd name="connsiteX5" fmla="*/ 0 w 1219200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24621 w 12203210"/>
              <a:gd name="connsiteY3" fmla="*/ 555092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14288 w 12203211"/>
              <a:gd name="connsiteY4" fmla="*/ 1034332 h 1034332"/>
              <a:gd name="connsiteX5" fmla="*/ 0 w 12203211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328 w 12203211"/>
              <a:gd name="connsiteY4" fmla="*/ 1034332 h 1034332"/>
              <a:gd name="connsiteX5" fmla="*/ 0 w 12203211"/>
              <a:gd name="connsiteY5" fmla="*/ 0 h 1034332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9193 w 12192000"/>
              <a:gd name="connsiteY2" fmla="*/ 408953 h 1034332"/>
              <a:gd name="connsiteX3" fmla="*/ 4624621 w 12192000"/>
              <a:gd name="connsiteY3" fmla="*/ 555092 h 1034332"/>
              <a:gd name="connsiteX4" fmla="*/ 328 w 12192000"/>
              <a:gd name="connsiteY4" fmla="*/ 1034332 h 1034332"/>
              <a:gd name="connsiteX5" fmla="*/ 0 w 12192000"/>
              <a:gd name="connsiteY5" fmla="*/ 0 h 103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034332">
                <a:moveTo>
                  <a:pt x="0" y="0"/>
                </a:moveTo>
                <a:lnTo>
                  <a:pt x="12192000" y="0"/>
                </a:lnTo>
                <a:cubicBezTo>
                  <a:pt x="12190955" y="59404"/>
                  <a:pt x="12190238" y="349549"/>
                  <a:pt x="12189193" y="408953"/>
                </a:cubicBezTo>
                <a:cubicBezTo>
                  <a:pt x="10358728" y="111505"/>
                  <a:pt x="6621308" y="26517"/>
                  <a:pt x="4624621" y="555092"/>
                </a:cubicBezTo>
                <a:cubicBezTo>
                  <a:pt x="3319309" y="884078"/>
                  <a:pt x="710289" y="1021228"/>
                  <a:pt x="328" y="1034332"/>
                </a:cubicBezTo>
                <a:cubicBezTo>
                  <a:pt x="219" y="689555"/>
                  <a:pt x="109" y="344777"/>
                  <a:pt x="0" y="0"/>
                </a:cubicBezTo>
                <a:close/>
              </a:path>
            </a:pathLst>
          </a:custGeom>
          <a:gradFill>
            <a:gsLst>
              <a:gs pos="54000">
                <a:srgbClr val="B68059">
                  <a:lumMod val="99504"/>
                </a:srgbClr>
              </a:gs>
              <a:gs pos="0">
                <a:srgbClr val="A56940">
                  <a:lumMod val="91000"/>
                  <a:lumOff val="9000"/>
                </a:srgbClr>
              </a:gs>
              <a:gs pos="100000">
                <a:srgbClr val="C3936E">
                  <a:lumMod val="89000"/>
                  <a:lumOff val="11000"/>
                </a:srgbClr>
              </a:gs>
            </a:gsLst>
            <a:lin ang="0" scaled="1"/>
          </a:gradFill>
          <a:ln>
            <a:solidFill>
              <a:srgbClr val="C39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51AC78-E62F-2043-957C-FCA8CE94DCAD}"/>
              </a:ext>
            </a:extLst>
          </p:cNvPr>
          <p:cNvSpPr/>
          <p:nvPr userDrawn="1"/>
        </p:nvSpPr>
        <p:spPr>
          <a:xfrm>
            <a:off x="0" y="0"/>
            <a:ext cx="12192000" cy="833789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915359">
                <a:moveTo>
                  <a:pt x="0" y="0"/>
                </a:moveTo>
                <a:lnTo>
                  <a:pt x="12192000" y="0"/>
                </a:lnTo>
                <a:cubicBezTo>
                  <a:pt x="12190955" y="36551"/>
                  <a:pt x="12189909" y="73103"/>
                  <a:pt x="12188864" y="109654"/>
                </a:cubicBezTo>
                <a:cubicBezTo>
                  <a:pt x="10544137" y="-45263"/>
                  <a:pt x="6635595" y="36911"/>
                  <a:pt x="4638908" y="565486"/>
                </a:cubicBezTo>
                <a:cubicBezTo>
                  <a:pt x="3333596" y="894472"/>
                  <a:pt x="709961" y="980095"/>
                  <a:pt x="0" y="86979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A9CA7"/>
              </a:gs>
              <a:gs pos="64000">
                <a:srgbClr val="8CACB5">
                  <a:tint val="44500"/>
                  <a:satMod val="160000"/>
                </a:srgbClr>
              </a:gs>
              <a:gs pos="100000">
                <a:srgbClr val="8CACB5">
                  <a:tint val="23500"/>
                  <a:satMod val="160000"/>
                </a:srgbClr>
              </a:gs>
            </a:gsLst>
            <a:lin ang="0" scaled="1"/>
          </a:gradFill>
          <a:ln>
            <a:solidFill>
              <a:srgbClr val="8CA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FFEA8A-BBA9-EB43-BA48-CE9A7A14FE8E}"/>
              </a:ext>
            </a:extLst>
          </p:cNvPr>
          <p:cNvCxnSpPr>
            <a:cxnSpLocks/>
          </p:cNvCxnSpPr>
          <p:nvPr userDrawn="1"/>
        </p:nvCxnSpPr>
        <p:spPr>
          <a:xfrm>
            <a:off x="9132849" y="6553200"/>
            <a:ext cx="237335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9716DCE-88C1-CE40-933A-ECDD4D3EF027}"/>
              </a:ext>
            </a:extLst>
          </p:cNvPr>
          <p:cNvSpPr txBox="1"/>
          <p:nvPr userDrawn="1"/>
        </p:nvSpPr>
        <p:spPr>
          <a:xfrm>
            <a:off x="331245" y="93728"/>
            <a:ext cx="4576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36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Materialkunnskap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8D27E0-B81B-0E4D-87B9-708B3EC12892}"/>
              </a:ext>
            </a:extLst>
          </p:cNvPr>
          <p:cNvSpPr txBox="1"/>
          <p:nvPr userDrawn="1"/>
        </p:nvSpPr>
        <p:spPr>
          <a:xfrm>
            <a:off x="10560933" y="6136139"/>
            <a:ext cx="1232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24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NLF.no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5EADF73-C9A1-3D46-994B-20695AF542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5200" y="1353787"/>
            <a:ext cx="9388800" cy="584776"/>
          </a:xfrm>
        </p:spPr>
        <p:txBody>
          <a:bodyPr>
            <a:normAutofit/>
          </a:bodyPr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 dirty="0"/>
              <a:t>Click to edit heading</a:t>
            </a:r>
            <a:endParaRPr lang="en-NO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CB9440F-C2B8-9C4D-ABC8-195884607E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5854" y="2054345"/>
            <a:ext cx="9388800" cy="197202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Click to edit body</a:t>
            </a:r>
          </a:p>
        </p:txBody>
      </p:sp>
    </p:spTree>
    <p:extLst>
      <p:ext uri="{BB962C8B-B14F-4D97-AF65-F5344CB8AC3E}">
        <p14:creationId xmlns:p14="http://schemas.microsoft.com/office/powerpoint/2010/main" val="1072036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remside - Enkel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1F5BC2-81EF-7A43-B0DD-2B5EC72569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"/>
            <a:ext cx="12192000" cy="685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0446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asjon - standard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9">
            <a:extLst>
              <a:ext uri="{FF2B5EF4-FFF2-40B4-BE49-F238E27FC236}">
                <a16:creationId xmlns:a16="http://schemas.microsoft.com/office/drawing/2014/main" id="{83534A45-C9B9-D74B-8DEF-E0C29FB62F40}"/>
              </a:ext>
            </a:extLst>
          </p:cNvPr>
          <p:cNvSpPr/>
          <p:nvPr userDrawn="1"/>
        </p:nvSpPr>
        <p:spPr>
          <a:xfrm>
            <a:off x="0" y="-1"/>
            <a:ext cx="12192000" cy="971551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78212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39105"/>
              <a:gd name="connsiteX1" fmla="*/ 12192000 w 12192000"/>
              <a:gd name="connsiteY1" fmla="*/ 0 h 939105"/>
              <a:gd name="connsiteX2" fmla="*/ 12188864 w 12192000"/>
              <a:gd name="connsiteY2" fmla="*/ 178212 h 939105"/>
              <a:gd name="connsiteX3" fmla="*/ 4653196 w 12192000"/>
              <a:gd name="connsiteY3" fmla="*/ 661466 h 939105"/>
              <a:gd name="connsiteX4" fmla="*/ 0 w 12192000"/>
              <a:gd name="connsiteY4" fmla="*/ 869795 h 939105"/>
              <a:gd name="connsiteX5" fmla="*/ 0 w 12192000"/>
              <a:gd name="connsiteY5" fmla="*/ 0 h 939105"/>
              <a:gd name="connsiteX0" fmla="*/ 0 w 12192000"/>
              <a:gd name="connsiteY0" fmla="*/ 0 h 1069691"/>
              <a:gd name="connsiteX1" fmla="*/ 12192000 w 12192000"/>
              <a:gd name="connsiteY1" fmla="*/ 0 h 1069691"/>
              <a:gd name="connsiteX2" fmla="*/ 12188864 w 12192000"/>
              <a:gd name="connsiteY2" fmla="*/ 178212 h 1069691"/>
              <a:gd name="connsiteX3" fmla="*/ 4653196 w 12192000"/>
              <a:gd name="connsiteY3" fmla="*/ 661466 h 1069691"/>
              <a:gd name="connsiteX4" fmla="*/ 14288 w 12192000"/>
              <a:gd name="connsiteY4" fmla="*/ 1034332 h 1069691"/>
              <a:gd name="connsiteX5" fmla="*/ 0 w 12192000"/>
              <a:gd name="connsiteY5" fmla="*/ 0 h 1069691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8864 w 12192000"/>
              <a:gd name="connsiteY2" fmla="*/ 178212 h 1034332"/>
              <a:gd name="connsiteX3" fmla="*/ 4653196 w 12192000"/>
              <a:gd name="connsiteY3" fmla="*/ 661466 h 1034332"/>
              <a:gd name="connsiteX4" fmla="*/ 14288 w 12192000"/>
              <a:gd name="connsiteY4" fmla="*/ 1034332 h 1034332"/>
              <a:gd name="connsiteX5" fmla="*/ 0 w 1219200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24621 w 12203210"/>
              <a:gd name="connsiteY3" fmla="*/ 555092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14288 w 12203211"/>
              <a:gd name="connsiteY4" fmla="*/ 1034332 h 1034332"/>
              <a:gd name="connsiteX5" fmla="*/ 0 w 12203211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328 w 12203211"/>
              <a:gd name="connsiteY4" fmla="*/ 1034332 h 1034332"/>
              <a:gd name="connsiteX5" fmla="*/ 0 w 12203211"/>
              <a:gd name="connsiteY5" fmla="*/ 0 h 1034332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9193 w 12192000"/>
              <a:gd name="connsiteY2" fmla="*/ 408953 h 1034332"/>
              <a:gd name="connsiteX3" fmla="*/ 4624621 w 12192000"/>
              <a:gd name="connsiteY3" fmla="*/ 555092 h 1034332"/>
              <a:gd name="connsiteX4" fmla="*/ 328 w 12192000"/>
              <a:gd name="connsiteY4" fmla="*/ 1034332 h 1034332"/>
              <a:gd name="connsiteX5" fmla="*/ 0 w 12192000"/>
              <a:gd name="connsiteY5" fmla="*/ 0 h 103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034332">
                <a:moveTo>
                  <a:pt x="0" y="0"/>
                </a:moveTo>
                <a:lnTo>
                  <a:pt x="12192000" y="0"/>
                </a:lnTo>
                <a:cubicBezTo>
                  <a:pt x="12190955" y="59404"/>
                  <a:pt x="12190238" y="349549"/>
                  <a:pt x="12189193" y="408953"/>
                </a:cubicBezTo>
                <a:cubicBezTo>
                  <a:pt x="10358728" y="111505"/>
                  <a:pt x="6621308" y="26517"/>
                  <a:pt x="4624621" y="555092"/>
                </a:cubicBezTo>
                <a:cubicBezTo>
                  <a:pt x="3319309" y="884078"/>
                  <a:pt x="710289" y="1021228"/>
                  <a:pt x="328" y="1034332"/>
                </a:cubicBezTo>
                <a:cubicBezTo>
                  <a:pt x="219" y="689555"/>
                  <a:pt x="109" y="344777"/>
                  <a:pt x="0" y="0"/>
                </a:cubicBezTo>
                <a:close/>
              </a:path>
            </a:pathLst>
          </a:custGeom>
          <a:gradFill>
            <a:gsLst>
              <a:gs pos="54000">
                <a:srgbClr val="B68059">
                  <a:lumMod val="99504"/>
                </a:srgbClr>
              </a:gs>
              <a:gs pos="0">
                <a:srgbClr val="A56940">
                  <a:lumMod val="91000"/>
                  <a:lumOff val="9000"/>
                </a:srgbClr>
              </a:gs>
              <a:gs pos="100000">
                <a:srgbClr val="C3936E">
                  <a:lumMod val="89000"/>
                  <a:lumOff val="11000"/>
                </a:srgbClr>
              </a:gs>
            </a:gsLst>
            <a:lin ang="0" scaled="1"/>
          </a:gradFill>
          <a:ln>
            <a:solidFill>
              <a:srgbClr val="C39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51AC78-E62F-2043-957C-FCA8CE94DCAD}"/>
              </a:ext>
            </a:extLst>
          </p:cNvPr>
          <p:cNvSpPr/>
          <p:nvPr userDrawn="1"/>
        </p:nvSpPr>
        <p:spPr>
          <a:xfrm>
            <a:off x="0" y="0"/>
            <a:ext cx="12192000" cy="833789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915359">
                <a:moveTo>
                  <a:pt x="0" y="0"/>
                </a:moveTo>
                <a:lnTo>
                  <a:pt x="12192000" y="0"/>
                </a:lnTo>
                <a:cubicBezTo>
                  <a:pt x="12190955" y="36551"/>
                  <a:pt x="12189909" y="73103"/>
                  <a:pt x="12188864" y="109654"/>
                </a:cubicBezTo>
                <a:cubicBezTo>
                  <a:pt x="10544137" y="-45263"/>
                  <a:pt x="6635595" y="36911"/>
                  <a:pt x="4638908" y="565486"/>
                </a:cubicBezTo>
                <a:cubicBezTo>
                  <a:pt x="3333596" y="894472"/>
                  <a:pt x="709961" y="980095"/>
                  <a:pt x="0" y="86979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A9CA7"/>
              </a:gs>
              <a:gs pos="64000">
                <a:srgbClr val="8CACB5">
                  <a:tint val="44500"/>
                  <a:satMod val="160000"/>
                </a:srgbClr>
              </a:gs>
              <a:gs pos="100000">
                <a:srgbClr val="8CACB5">
                  <a:tint val="23500"/>
                  <a:satMod val="160000"/>
                </a:srgbClr>
              </a:gs>
            </a:gsLst>
            <a:lin ang="0" scaled="1"/>
          </a:gradFill>
          <a:ln>
            <a:solidFill>
              <a:srgbClr val="8CA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FFEA8A-BBA9-EB43-BA48-CE9A7A14FE8E}"/>
              </a:ext>
            </a:extLst>
          </p:cNvPr>
          <p:cNvCxnSpPr/>
          <p:nvPr userDrawn="1"/>
        </p:nvCxnSpPr>
        <p:spPr>
          <a:xfrm>
            <a:off x="469900" y="6553200"/>
            <a:ext cx="11036300" cy="0"/>
          </a:xfrm>
          <a:prstGeom prst="line">
            <a:avLst/>
          </a:prstGeom>
          <a:ln w="19050">
            <a:solidFill>
              <a:srgbClr val="8C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9716DCE-88C1-CE40-933A-ECDD4D3EF027}"/>
              </a:ext>
            </a:extLst>
          </p:cNvPr>
          <p:cNvSpPr txBox="1"/>
          <p:nvPr userDrawn="1"/>
        </p:nvSpPr>
        <p:spPr>
          <a:xfrm>
            <a:off x="331245" y="93728"/>
            <a:ext cx="4576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36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Materialkunnskap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8D27E0-B81B-0E4D-87B9-708B3EC12892}"/>
              </a:ext>
            </a:extLst>
          </p:cNvPr>
          <p:cNvSpPr txBox="1"/>
          <p:nvPr userDrawn="1"/>
        </p:nvSpPr>
        <p:spPr>
          <a:xfrm>
            <a:off x="10560933" y="6136139"/>
            <a:ext cx="1232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2400" b="1" i="1" dirty="0">
                <a:solidFill>
                  <a:srgbClr val="7A9CA7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NLF.no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5EADF73-C9A1-3D46-994B-20695AF542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5200" y="1353787"/>
            <a:ext cx="9388800" cy="584776"/>
          </a:xfrm>
        </p:spPr>
        <p:txBody>
          <a:bodyPr>
            <a:normAutofit/>
          </a:bodyPr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 dirty="0"/>
              <a:t>Click to edit heading</a:t>
            </a:r>
            <a:endParaRPr lang="en-NO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CB9440F-C2B8-9C4D-ABC8-195884607E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5854" y="2054345"/>
            <a:ext cx="9388800" cy="197202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Click to edit body</a:t>
            </a:r>
          </a:p>
        </p:txBody>
      </p:sp>
    </p:spTree>
    <p:extLst>
      <p:ext uri="{BB962C8B-B14F-4D97-AF65-F5344CB8AC3E}">
        <p14:creationId xmlns:p14="http://schemas.microsoft.com/office/powerpoint/2010/main" val="12230022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79279-7F1C-2742-B64A-E02431B9CF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664B45-ED8A-5641-B283-B4AA4C3FAD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4F76C6-496A-644C-A58C-DB89F1264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1121-46DD-0B4C-8057-099E00DAA760}" type="datetimeFigureOut">
              <a:rPr lang="en-NO" smtClean="0"/>
              <a:t>02/15/2024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C1814-1A06-E14A-8C99-B3597C978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7502D-542C-FA45-8185-535FEEE5C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688E-4A17-0E40-A995-E1BD729EED87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5646054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9439A-C080-354F-83B3-A4746F6AC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B1566C-262E-0E45-8A3E-A8EF9D4088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B04282-3F05-744D-BD40-2CE68CA59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1121-46DD-0B4C-8057-099E00DAA760}" type="datetimeFigureOut">
              <a:rPr lang="en-NO" smtClean="0"/>
              <a:t>02/15/2024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A7770B-D1B2-384F-B5CF-5DFBE677E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3D6E92-15E3-B34B-B282-44C92BD8F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688E-4A17-0E40-A995-E1BD729EED87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5876373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E8306-3562-1C40-A6CF-5191427A9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A04680-0279-6446-B4E6-DBF796D57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7F0716-C187-D04C-98F1-BEDC89B79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1121-46DD-0B4C-8057-099E00DAA760}" type="datetimeFigureOut">
              <a:rPr lang="en-NO" smtClean="0"/>
              <a:t>02/15/2024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32699-3DF5-7244-83A1-584EAECAD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B20A58-A424-A844-BBDA-CD302358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688E-4A17-0E40-A995-E1BD729EED87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8948156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AA331-D89B-AF4F-B412-6BBB9480F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B7DE6-655F-0441-8263-23B804291B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2390D3-86D1-6048-8C79-E92E5E62F3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924B94-00C0-9B4D-A759-961A831B5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1121-46DD-0B4C-8057-099E00DAA760}" type="datetimeFigureOut">
              <a:rPr lang="en-NO" smtClean="0"/>
              <a:t>02/15/2024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150E8-90AC-9240-9C7B-F34100DBE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BF234B-B7DA-9A44-8D4E-96F883484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688E-4A17-0E40-A995-E1BD729EED87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1810142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7848E-F0CD-6D4D-9904-133DDA7A9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AC582D-12B3-7C4A-A0B0-9FC5527F75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24095D-3F28-A442-BCEE-604BD028BC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A0DB72-3529-E848-9855-96E4F76DED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ABE240-6AD8-0945-B482-0FF814E705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42286F-507E-B149-9267-28E554490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1121-46DD-0B4C-8057-099E00DAA760}" type="datetimeFigureOut">
              <a:rPr lang="en-NO" smtClean="0"/>
              <a:t>02/15/2024</a:t>
            </a:fld>
            <a:endParaRPr lang="en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39D5B2-C3B0-C94D-AAF1-41B1C189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F3B19C-284A-BD43-B369-4444F7849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688E-4A17-0E40-A995-E1BD729EED87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5567915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F920D-9C98-4348-88BE-CCFF0C1EE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EA5797-30C2-D54E-84F5-716E0F0E1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1121-46DD-0B4C-8057-099E00DAA760}" type="datetimeFigureOut">
              <a:rPr lang="en-NO" smtClean="0"/>
              <a:t>02/15/2024</a:t>
            </a:fld>
            <a:endParaRPr lang="en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71EC06-97F5-6E40-A6E4-3E54BECD3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65CBE9-F478-F54D-B28B-5400C9A39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688E-4A17-0E40-A995-E1BD729EED87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30470952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992F8-B783-6847-84CA-C2B9DC7CA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E65CD-E7EB-D648-B011-AE3C7063C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3CFFA0-FA3D-6E47-BE32-84C4E31756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950B0F-5209-D64B-B879-9A441395F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1121-46DD-0B4C-8057-099E00DAA760}" type="datetimeFigureOut">
              <a:rPr lang="en-NO" smtClean="0"/>
              <a:t>02/15/2024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41C9CE-2413-0D45-9A15-BFA9D3F71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FF54EA-5B10-EF4A-BB2E-CCBB53DB0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688E-4A17-0E40-A995-E1BD729EED87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3293419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14BFA-E27B-0249-ADEE-213AAF026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36660D-785E-734A-81EE-0F1FEFCF5F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A86318-1A66-CF45-94A9-1ECE93E417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8B51A9-42C0-854B-A62D-9363BB1E9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1121-46DD-0B4C-8057-099E00DAA760}" type="datetimeFigureOut">
              <a:rPr lang="en-NO" smtClean="0"/>
              <a:t>02/15/2024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C50110-3210-F646-B47C-3F78A61DF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1F624F-6C8D-914D-A3A6-9B8CF3F5B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688E-4A17-0E40-A995-E1BD729EED87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85415917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emside - NLF Logo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2D0685-B956-5C47-9349-0746E18907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73272" y="1843923"/>
            <a:ext cx="5045455" cy="31701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78612F-C8D3-6347-8DA3-5A5D513FFD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18074" y="1843923"/>
            <a:ext cx="2355850" cy="203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030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remside - Enkel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1D270C-3ED5-7548-B167-C006EE95AA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8145" y="456994"/>
            <a:ext cx="4128079" cy="59440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341372-9C8C-C44B-A056-8D5F6A9CBB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04372" y="456994"/>
            <a:ext cx="4186914" cy="5944012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823CF81A-58A0-444E-8848-9B64415F717C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-1" y="4432712"/>
            <a:ext cx="2676293" cy="1007533"/>
          </a:xfrm>
          <a:solidFill>
            <a:srgbClr val="8CACB5"/>
          </a:solid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nb-NO" sz="6000" b="1" i="1" dirty="0" err="1">
                <a:solidFill>
                  <a:schemeClr val="bg1"/>
                </a:solidFill>
              </a:rPr>
              <a:t>Ragallo</a:t>
            </a:r>
            <a:endParaRPr lang="nb-NO" sz="6000" b="1" i="1" dirty="0">
              <a:solidFill>
                <a:schemeClr val="bg1"/>
              </a:solidFill>
            </a:endParaRP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B587D144-6BC8-AD47-8E23-4520510A872A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9515707" y="4432711"/>
            <a:ext cx="2676293" cy="1007533"/>
          </a:xfrm>
          <a:solidFill>
            <a:srgbClr val="8CACB5"/>
          </a:solid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nb-NO" sz="6000" b="1" i="1" dirty="0">
                <a:solidFill>
                  <a:schemeClr val="bg1"/>
                </a:solidFill>
              </a:rPr>
              <a:t>Firkant</a:t>
            </a:r>
          </a:p>
        </p:txBody>
      </p:sp>
    </p:spTree>
    <p:extLst>
      <p:ext uri="{BB962C8B-B14F-4D97-AF65-F5344CB8AC3E}">
        <p14:creationId xmlns:p14="http://schemas.microsoft.com/office/powerpoint/2010/main" val="147664986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2099218-A5E3-629D-C849-91F8D5B92E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B36C3E67-8B2B-22E8-D905-C86D4E3C79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58E4CF0-9765-E280-FC3F-189F19B45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59845-8726-4DF9-9696-D5E6603DAE1F}" type="datetimeFigureOut">
              <a:rPr lang="nb-NO" smtClean="0"/>
              <a:t>15.02.2024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CE9C28C-6C3A-DC10-B2A0-2437E886F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E26430E-525E-459A-89BB-27811171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C19AB-EFBA-4E75-8D36-4B28B3503DC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328109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CE591E3-6016-6503-E47F-5C73386E7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9625ECB-9C01-4B40-4D68-F9A8AC83C8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1B6D320-B8EB-0B03-AB7E-0E563CFD9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59845-8726-4DF9-9696-D5E6603DAE1F}" type="datetimeFigureOut">
              <a:rPr lang="nb-NO" smtClean="0"/>
              <a:t>15.02.2024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88E206E-F352-1FED-791C-5530DD747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2831FD1-0D5F-45A6-5115-4A8F6095E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C19AB-EFBA-4E75-8D36-4B28B3503DC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963169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942468C-104C-9F86-1C84-A9188E4D5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F59CB06-31FA-2C12-3E86-332AF72091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1ECDE43-B9A8-E794-4787-7A68C0A71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59845-8726-4DF9-9696-D5E6603DAE1F}" type="datetimeFigureOut">
              <a:rPr lang="nb-NO" smtClean="0"/>
              <a:t>15.02.2024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FF496AA-452C-87F5-4CD6-3C90F2E99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2BB65-D354-2DDD-F376-B2F586C6A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C19AB-EFBA-4E75-8D36-4B28B3503DC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737811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932FB59-822A-1642-DBC1-FB8DA45B4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19D346E-0755-FCE7-76DC-83D77AD1CD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C122001-1516-F339-6876-3DEFF95CB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95F7988-9069-A2D9-B321-39BF819DE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59845-8726-4DF9-9696-D5E6603DAE1F}" type="datetimeFigureOut">
              <a:rPr lang="nb-NO" smtClean="0"/>
              <a:t>15.02.2024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B6EB898-FB41-722E-B53C-9E469D69F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CA57312-0744-1323-32A2-DCDC7207B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C19AB-EFBA-4E75-8D36-4B28B3503DC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8114949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94EEF22-549E-08E8-8C9C-1D7D60F96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84A850B-B1EE-4C3C-F77E-CD9FC2A89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4234289-E512-C6D8-CE30-38F193BC7E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0F2B1FF7-9A93-16DB-1457-A91CBDC388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0CA9E733-4CB9-5DB2-E24A-09918B1A2C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99F9FDCE-D585-32FC-D095-B92730BFB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59845-8726-4DF9-9696-D5E6603DAE1F}" type="datetimeFigureOut">
              <a:rPr lang="nb-NO" smtClean="0"/>
              <a:t>15.02.2024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2BE69764-F07B-C128-7B94-F8C658C51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43E22F7A-0B8D-C858-43BC-C705945D9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C19AB-EFBA-4E75-8D36-4B28B3503DC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2971502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BB7BAA5-30CC-508B-D142-EFFEB758C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357AAE2-66EB-1CDD-6101-5166DFA2A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59845-8726-4DF9-9696-D5E6603DAE1F}" type="datetimeFigureOut">
              <a:rPr lang="nb-NO" smtClean="0"/>
              <a:t>15.02.2024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2461A7B2-5576-F8C3-C416-481ECDA5C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3097156-161F-1152-686B-9329D80EC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C19AB-EFBA-4E75-8D36-4B28B3503DC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990556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40836AFC-370E-6E30-8D3A-4B5D58DE6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59845-8726-4DF9-9696-D5E6603DAE1F}" type="datetimeFigureOut">
              <a:rPr lang="nb-NO" smtClean="0"/>
              <a:t>15.02.2024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C93894C9-514B-0C1D-20FE-59AA7A0BE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C7ECCC4-31BA-268E-DFA4-6C7D903E2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C19AB-EFBA-4E75-8D36-4B28B3503DC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6624304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D254875-927D-2BE6-878A-35B0171F0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0086F2A-6234-4C5A-81C8-1D1B1AC42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4C4090B-CFFD-83B2-652C-F3BE2187D6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C078EB3A-6504-1ED5-CE75-A1F58BA3D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59845-8726-4DF9-9696-D5E6603DAE1F}" type="datetimeFigureOut">
              <a:rPr lang="nb-NO" smtClean="0"/>
              <a:t>15.02.2024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F7687EB-A48D-C6A4-BD72-AB46A3893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6C29C3C7-0810-2F37-DF56-0A94F64E0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C19AB-EFBA-4E75-8D36-4B28B3503DC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7335101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888B660-AFF6-9CA5-BC39-D3A403670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B9B9FA64-417F-A60D-2EAC-69CD9E313D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EB515A8-1DE2-41B3-8196-6B808C0050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D49867F-8611-6C38-CB83-51B7382EB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59845-8726-4DF9-9696-D5E6603DAE1F}" type="datetimeFigureOut">
              <a:rPr lang="nb-NO" smtClean="0"/>
              <a:t>15.02.2024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FF21533-94C9-3452-60DC-27A45DA13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979E08F-7E90-8851-EA01-D03381222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C19AB-EFBA-4E75-8D36-4B28B3503DC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3226210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2F044CA-C2B6-126E-11D6-D1ADBC674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036F7A6A-D5E1-7994-CE45-974EE2A64F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1D784B0-59DD-5991-F061-094430B6B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59845-8726-4DF9-9696-D5E6603DAE1F}" type="datetimeFigureOut">
              <a:rPr lang="nb-NO" smtClean="0"/>
              <a:t>15.02.2024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EA6934A-B55D-C436-85F0-0C7773FA4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A808F70-4A26-D4E1-DDE9-4A71E12BA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C19AB-EFBA-4E75-8D36-4B28B3503DC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23752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sjon - standard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01C00B-0C2B-9D49-9A15-CE0A9DF833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866543" y="93728"/>
            <a:ext cx="4333516" cy="6764270"/>
          </a:xfrm>
          <a:prstGeom prst="rect">
            <a:avLst/>
          </a:prstGeom>
        </p:spPr>
      </p:pic>
      <p:sp>
        <p:nvSpPr>
          <p:cNvPr id="15" name="Rectangle 9">
            <a:extLst>
              <a:ext uri="{FF2B5EF4-FFF2-40B4-BE49-F238E27FC236}">
                <a16:creationId xmlns:a16="http://schemas.microsoft.com/office/drawing/2014/main" id="{83534A45-C9B9-D74B-8DEF-E0C29FB62F40}"/>
              </a:ext>
            </a:extLst>
          </p:cNvPr>
          <p:cNvSpPr/>
          <p:nvPr userDrawn="1"/>
        </p:nvSpPr>
        <p:spPr>
          <a:xfrm>
            <a:off x="0" y="-1"/>
            <a:ext cx="12192000" cy="971551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78212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39105"/>
              <a:gd name="connsiteX1" fmla="*/ 12192000 w 12192000"/>
              <a:gd name="connsiteY1" fmla="*/ 0 h 939105"/>
              <a:gd name="connsiteX2" fmla="*/ 12188864 w 12192000"/>
              <a:gd name="connsiteY2" fmla="*/ 178212 h 939105"/>
              <a:gd name="connsiteX3" fmla="*/ 4653196 w 12192000"/>
              <a:gd name="connsiteY3" fmla="*/ 661466 h 939105"/>
              <a:gd name="connsiteX4" fmla="*/ 0 w 12192000"/>
              <a:gd name="connsiteY4" fmla="*/ 869795 h 939105"/>
              <a:gd name="connsiteX5" fmla="*/ 0 w 12192000"/>
              <a:gd name="connsiteY5" fmla="*/ 0 h 939105"/>
              <a:gd name="connsiteX0" fmla="*/ 0 w 12192000"/>
              <a:gd name="connsiteY0" fmla="*/ 0 h 1069691"/>
              <a:gd name="connsiteX1" fmla="*/ 12192000 w 12192000"/>
              <a:gd name="connsiteY1" fmla="*/ 0 h 1069691"/>
              <a:gd name="connsiteX2" fmla="*/ 12188864 w 12192000"/>
              <a:gd name="connsiteY2" fmla="*/ 178212 h 1069691"/>
              <a:gd name="connsiteX3" fmla="*/ 4653196 w 12192000"/>
              <a:gd name="connsiteY3" fmla="*/ 661466 h 1069691"/>
              <a:gd name="connsiteX4" fmla="*/ 14288 w 12192000"/>
              <a:gd name="connsiteY4" fmla="*/ 1034332 h 1069691"/>
              <a:gd name="connsiteX5" fmla="*/ 0 w 12192000"/>
              <a:gd name="connsiteY5" fmla="*/ 0 h 1069691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8864 w 12192000"/>
              <a:gd name="connsiteY2" fmla="*/ 178212 h 1034332"/>
              <a:gd name="connsiteX3" fmla="*/ 4653196 w 12192000"/>
              <a:gd name="connsiteY3" fmla="*/ 661466 h 1034332"/>
              <a:gd name="connsiteX4" fmla="*/ 14288 w 12192000"/>
              <a:gd name="connsiteY4" fmla="*/ 1034332 h 1034332"/>
              <a:gd name="connsiteX5" fmla="*/ 0 w 1219200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24621 w 12203210"/>
              <a:gd name="connsiteY3" fmla="*/ 555092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14288 w 12203211"/>
              <a:gd name="connsiteY4" fmla="*/ 1034332 h 1034332"/>
              <a:gd name="connsiteX5" fmla="*/ 0 w 12203211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328 w 12203211"/>
              <a:gd name="connsiteY4" fmla="*/ 1034332 h 1034332"/>
              <a:gd name="connsiteX5" fmla="*/ 0 w 12203211"/>
              <a:gd name="connsiteY5" fmla="*/ 0 h 1034332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9193 w 12192000"/>
              <a:gd name="connsiteY2" fmla="*/ 408953 h 1034332"/>
              <a:gd name="connsiteX3" fmla="*/ 4624621 w 12192000"/>
              <a:gd name="connsiteY3" fmla="*/ 555092 h 1034332"/>
              <a:gd name="connsiteX4" fmla="*/ 328 w 12192000"/>
              <a:gd name="connsiteY4" fmla="*/ 1034332 h 1034332"/>
              <a:gd name="connsiteX5" fmla="*/ 0 w 12192000"/>
              <a:gd name="connsiteY5" fmla="*/ 0 h 103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034332">
                <a:moveTo>
                  <a:pt x="0" y="0"/>
                </a:moveTo>
                <a:lnTo>
                  <a:pt x="12192000" y="0"/>
                </a:lnTo>
                <a:cubicBezTo>
                  <a:pt x="12190955" y="59404"/>
                  <a:pt x="12190238" y="349549"/>
                  <a:pt x="12189193" y="408953"/>
                </a:cubicBezTo>
                <a:cubicBezTo>
                  <a:pt x="10358728" y="111505"/>
                  <a:pt x="6621308" y="26517"/>
                  <a:pt x="4624621" y="555092"/>
                </a:cubicBezTo>
                <a:cubicBezTo>
                  <a:pt x="3319309" y="884078"/>
                  <a:pt x="710289" y="1021228"/>
                  <a:pt x="328" y="1034332"/>
                </a:cubicBezTo>
                <a:cubicBezTo>
                  <a:pt x="219" y="689555"/>
                  <a:pt x="109" y="344777"/>
                  <a:pt x="0" y="0"/>
                </a:cubicBezTo>
                <a:close/>
              </a:path>
            </a:pathLst>
          </a:custGeom>
          <a:gradFill>
            <a:gsLst>
              <a:gs pos="54000">
                <a:srgbClr val="B68059">
                  <a:lumMod val="99504"/>
                </a:srgbClr>
              </a:gs>
              <a:gs pos="0">
                <a:srgbClr val="A56940">
                  <a:lumMod val="91000"/>
                  <a:lumOff val="9000"/>
                </a:srgbClr>
              </a:gs>
              <a:gs pos="100000">
                <a:srgbClr val="C3936E">
                  <a:lumMod val="89000"/>
                  <a:lumOff val="11000"/>
                </a:srgbClr>
              </a:gs>
            </a:gsLst>
            <a:lin ang="0" scaled="1"/>
          </a:gradFill>
          <a:ln>
            <a:solidFill>
              <a:srgbClr val="C39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51AC78-E62F-2043-957C-FCA8CE94DCAD}"/>
              </a:ext>
            </a:extLst>
          </p:cNvPr>
          <p:cNvSpPr/>
          <p:nvPr userDrawn="1"/>
        </p:nvSpPr>
        <p:spPr>
          <a:xfrm>
            <a:off x="0" y="0"/>
            <a:ext cx="12192000" cy="833789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915359">
                <a:moveTo>
                  <a:pt x="0" y="0"/>
                </a:moveTo>
                <a:lnTo>
                  <a:pt x="12192000" y="0"/>
                </a:lnTo>
                <a:cubicBezTo>
                  <a:pt x="12190955" y="36551"/>
                  <a:pt x="12189909" y="73103"/>
                  <a:pt x="12188864" y="109654"/>
                </a:cubicBezTo>
                <a:cubicBezTo>
                  <a:pt x="10544137" y="-45263"/>
                  <a:pt x="6635595" y="36911"/>
                  <a:pt x="4638908" y="565486"/>
                </a:cubicBezTo>
                <a:cubicBezTo>
                  <a:pt x="3333596" y="894472"/>
                  <a:pt x="709961" y="980095"/>
                  <a:pt x="0" y="86979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A9CA7"/>
              </a:gs>
              <a:gs pos="64000">
                <a:srgbClr val="8CACB5">
                  <a:tint val="44500"/>
                  <a:satMod val="160000"/>
                </a:srgbClr>
              </a:gs>
              <a:gs pos="100000">
                <a:srgbClr val="8CACB5">
                  <a:tint val="23500"/>
                  <a:satMod val="160000"/>
                </a:srgbClr>
              </a:gs>
            </a:gsLst>
            <a:lin ang="0" scaled="1"/>
          </a:gradFill>
          <a:ln>
            <a:solidFill>
              <a:srgbClr val="8CA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FFEA8A-BBA9-EB43-BA48-CE9A7A14FE8E}"/>
              </a:ext>
            </a:extLst>
          </p:cNvPr>
          <p:cNvCxnSpPr>
            <a:cxnSpLocks/>
          </p:cNvCxnSpPr>
          <p:nvPr userDrawn="1"/>
        </p:nvCxnSpPr>
        <p:spPr>
          <a:xfrm>
            <a:off x="469900" y="6553200"/>
            <a:ext cx="7385492" cy="0"/>
          </a:xfrm>
          <a:prstGeom prst="line">
            <a:avLst/>
          </a:prstGeom>
          <a:ln w="19050">
            <a:solidFill>
              <a:srgbClr val="8C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9716DCE-88C1-CE40-933A-ECDD4D3EF027}"/>
              </a:ext>
            </a:extLst>
          </p:cNvPr>
          <p:cNvSpPr txBox="1"/>
          <p:nvPr userDrawn="1"/>
        </p:nvSpPr>
        <p:spPr>
          <a:xfrm>
            <a:off x="331245" y="93728"/>
            <a:ext cx="4576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36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Materialkunnskap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8D27E0-B81B-0E4D-87B9-708B3EC12892}"/>
              </a:ext>
            </a:extLst>
          </p:cNvPr>
          <p:cNvSpPr txBox="1"/>
          <p:nvPr userDrawn="1"/>
        </p:nvSpPr>
        <p:spPr>
          <a:xfrm>
            <a:off x="10560933" y="6136139"/>
            <a:ext cx="1232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24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NLF.no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5EADF73-C9A1-3D46-994B-20695AF542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5200" y="1353787"/>
            <a:ext cx="9388800" cy="584776"/>
          </a:xfrm>
        </p:spPr>
        <p:txBody>
          <a:bodyPr>
            <a:normAutofit/>
          </a:bodyPr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 dirty="0"/>
              <a:t>Click to edit heading</a:t>
            </a:r>
            <a:endParaRPr lang="en-NO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CB9440F-C2B8-9C4D-ABC8-195884607E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5854" y="2054345"/>
            <a:ext cx="9388800" cy="197202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Click to edit body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0056708-F9AA-EF47-A9E9-5E07F1FE7B00}"/>
              </a:ext>
            </a:extLst>
          </p:cNvPr>
          <p:cNvCxnSpPr>
            <a:cxnSpLocks/>
          </p:cNvCxnSpPr>
          <p:nvPr userDrawn="1"/>
        </p:nvCxnSpPr>
        <p:spPr>
          <a:xfrm>
            <a:off x="7855392" y="6553200"/>
            <a:ext cx="365080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346632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ABA9DBA9-CBF9-EE85-A4BB-8DAEE324DC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6985C2B5-2A9F-9BFA-EC24-46B59DFF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441B31A-E63C-A051-B268-DF3A52E0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59845-8726-4DF9-9696-D5E6603DAE1F}" type="datetimeFigureOut">
              <a:rPr lang="nb-NO" smtClean="0"/>
              <a:t>15.02.2024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B8D1BE3-5DB0-3B5D-74F9-6FEBFA35F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B865B3D-B1B8-E173-5087-A071245CA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C19AB-EFBA-4E75-8D36-4B28B3503DC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2511905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entasjon - standard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9">
            <a:extLst>
              <a:ext uri="{FF2B5EF4-FFF2-40B4-BE49-F238E27FC236}">
                <a16:creationId xmlns:a16="http://schemas.microsoft.com/office/drawing/2014/main" id="{83534A45-C9B9-D74B-8DEF-E0C29FB62F40}"/>
              </a:ext>
            </a:extLst>
          </p:cNvPr>
          <p:cNvSpPr/>
          <p:nvPr userDrawn="1"/>
        </p:nvSpPr>
        <p:spPr>
          <a:xfrm>
            <a:off x="0" y="-1"/>
            <a:ext cx="12192000" cy="971551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78212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39105"/>
              <a:gd name="connsiteX1" fmla="*/ 12192000 w 12192000"/>
              <a:gd name="connsiteY1" fmla="*/ 0 h 939105"/>
              <a:gd name="connsiteX2" fmla="*/ 12188864 w 12192000"/>
              <a:gd name="connsiteY2" fmla="*/ 178212 h 939105"/>
              <a:gd name="connsiteX3" fmla="*/ 4653196 w 12192000"/>
              <a:gd name="connsiteY3" fmla="*/ 661466 h 939105"/>
              <a:gd name="connsiteX4" fmla="*/ 0 w 12192000"/>
              <a:gd name="connsiteY4" fmla="*/ 869795 h 939105"/>
              <a:gd name="connsiteX5" fmla="*/ 0 w 12192000"/>
              <a:gd name="connsiteY5" fmla="*/ 0 h 939105"/>
              <a:gd name="connsiteX0" fmla="*/ 0 w 12192000"/>
              <a:gd name="connsiteY0" fmla="*/ 0 h 1069691"/>
              <a:gd name="connsiteX1" fmla="*/ 12192000 w 12192000"/>
              <a:gd name="connsiteY1" fmla="*/ 0 h 1069691"/>
              <a:gd name="connsiteX2" fmla="*/ 12188864 w 12192000"/>
              <a:gd name="connsiteY2" fmla="*/ 178212 h 1069691"/>
              <a:gd name="connsiteX3" fmla="*/ 4653196 w 12192000"/>
              <a:gd name="connsiteY3" fmla="*/ 661466 h 1069691"/>
              <a:gd name="connsiteX4" fmla="*/ 14288 w 12192000"/>
              <a:gd name="connsiteY4" fmla="*/ 1034332 h 1069691"/>
              <a:gd name="connsiteX5" fmla="*/ 0 w 12192000"/>
              <a:gd name="connsiteY5" fmla="*/ 0 h 1069691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8864 w 12192000"/>
              <a:gd name="connsiteY2" fmla="*/ 178212 h 1034332"/>
              <a:gd name="connsiteX3" fmla="*/ 4653196 w 12192000"/>
              <a:gd name="connsiteY3" fmla="*/ 661466 h 1034332"/>
              <a:gd name="connsiteX4" fmla="*/ 14288 w 12192000"/>
              <a:gd name="connsiteY4" fmla="*/ 1034332 h 1034332"/>
              <a:gd name="connsiteX5" fmla="*/ 0 w 1219200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24621 w 12203210"/>
              <a:gd name="connsiteY3" fmla="*/ 555092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14288 w 12203211"/>
              <a:gd name="connsiteY4" fmla="*/ 1034332 h 1034332"/>
              <a:gd name="connsiteX5" fmla="*/ 0 w 12203211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328 w 12203211"/>
              <a:gd name="connsiteY4" fmla="*/ 1034332 h 1034332"/>
              <a:gd name="connsiteX5" fmla="*/ 0 w 12203211"/>
              <a:gd name="connsiteY5" fmla="*/ 0 h 1034332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9193 w 12192000"/>
              <a:gd name="connsiteY2" fmla="*/ 408953 h 1034332"/>
              <a:gd name="connsiteX3" fmla="*/ 4624621 w 12192000"/>
              <a:gd name="connsiteY3" fmla="*/ 555092 h 1034332"/>
              <a:gd name="connsiteX4" fmla="*/ 328 w 12192000"/>
              <a:gd name="connsiteY4" fmla="*/ 1034332 h 1034332"/>
              <a:gd name="connsiteX5" fmla="*/ 0 w 12192000"/>
              <a:gd name="connsiteY5" fmla="*/ 0 h 103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034332">
                <a:moveTo>
                  <a:pt x="0" y="0"/>
                </a:moveTo>
                <a:lnTo>
                  <a:pt x="12192000" y="0"/>
                </a:lnTo>
                <a:cubicBezTo>
                  <a:pt x="12190955" y="59404"/>
                  <a:pt x="12190238" y="349549"/>
                  <a:pt x="12189193" y="408953"/>
                </a:cubicBezTo>
                <a:cubicBezTo>
                  <a:pt x="10358728" y="111505"/>
                  <a:pt x="6621308" y="26517"/>
                  <a:pt x="4624621" y="555092"/>
                </a:cubicBezTo>
                <a:cubicBezTo>
                  <a:pt x="3319309" y="884078"/>
                  <a:pt x="710289" y="1021228"/>
                  <a:pt x="328" y="1034332"/>
                </a:cubicBezTo>
                <a:cubicBezTo>
                  <a:pt x="219" y="689555"/>
                  <a:pt x="109" y="344777"/>
                  <a:pt x="0" y="0"/>
                </a:cubicBezTo>
                <a:close/>
              </a:path>
            </a:pathLst>
          </a:custGeom>
          <a:gradFill>
            <a:gsLst>
              <a:gs pos="54000">
                <a:srgbClr val="B68059">
                  <a:lumMod val="99504"/>
                </a:srgbClr>
              </a:gs>
              <a:gs pos="0">
                <a:srgbClr val="A56940">
                  <a:lumMod val="91000"/>
                  <a:lumOff val="9000"/>
                </a:srgbClr>
              </a:gs>
              <a:gs pos="100000">
                <a:srgbClr val="C3936E">
                  <a:lumMod val="89000"/>
                  <a:lumOff val="11000"/>
                </a:srgbClr>
              </a:gs>
            </a:gsLst>
            <a:lin ang="0" scaled="1"/>
          </a:gradFill>
          <a:ln>
            <a:solidFill>
              <a:srgbClr val="C39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51AC78-E62F-2043-957C-FCA8CE94DCAD}"/>
              </a:ext>
            </a:extLst>
          </p:cNvPr>
          <p:cNvSpPr/>
          <p:nvPr userDrawn="1"/>
        </p:nvSpPr>
        <p:spPr>
          <a:xfrm>
            <a:off x="0" y="0"/>
            <a:ext cx="12192000" cy="833789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915359">
                <a:moveTo>
                  <a:pt x="0" y="0"/>
                </a:moveTo>
                <a:lnTo>
                  <a:pt x="12192000" y="0"/>
                </a:lnTo>
                <a:cubicBezTo>
                  <a:pt x="12190955" y="36551"/>
                  <a:pt x="12189909" y="73103"/>
                  <a:pt x="12188864" y="109654"/>
                </a:cubicBezTo>
                <a:cubicBezTo>
                  <a:pt x="10544137" y="-45263"/>
                  <a:pt x="6635595" y="36911"/>
                  <a:pt x="4638908" y="565486"/>
                </a:cubicBezTo>
                <a:cubicBezTo>
                  <a:pt x="3333596" y="894472"/>
                  <a:pt x="709961" y="980095"/>
                  <a:pt x="0" y="86979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A9CA7"/>
              </a:gs>
              <a:gs pos="64000">
                <a:srgbClr val="8CACB5">
                  <a:tint val="44500"/>
                  <a:satMod val="160000"/>
                </a:srgbClr>
              </a:gs>
              <a:gs pos="100000">
                <a:srgbClr val="8CACB5">
                  <a:tint val="23500"/>
                  <a:satMod val="160000"/>
                </a:srgbClr>
              </a:gs>
            </a:gsLst>
            <a:lin ang="0" scaled="1"/>
          </a:gradFill>
          <a:ln>
            <a:solidFill>
              <a:srgbClr val="8CA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FFEA8A-BBA9-EB43-BA48-CE9A7A14FE8E}"/>
              </a:ext>
            </a:extLst>
          </p:cNvPr>
          <p:cNvCxnSpPr/>
          <p:nvPr userDrawn="1"/>
        </p:nvCxnSpPr>
        <p:spPr>
          <a:xfrm>
            <a:off x="469900" y="6553200"/>
            <a:ext cx="11036300" cy="0"/>
          </a:xfrm>
          <a:prstGeom prst="line">
            <a:avLst/>
          </a:prstGeom>
          <a:ln w="19050">
            <a:solidFill>
              <a:srgbClr val="8C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9716DCE-88C1-CE40-933A-ECDD4D3EF027}"/>
              </a:ext>
            </a:extLst>
          </p:cNvPr>
          <p:cNvSpPr txBox="1"/>
          <p:nvPr userDrawn="1"/>
        </p:nvSpPr>
        <p:spPr>
          <a:xfrm>
            <a:off x="331245" y="93728"/>
            <a:ext cx="4576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36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Praktisk flyging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8D27E0-B81B-0E4D-87B9-708B3EC12892}"/>
              </a:ext>
            </a:extLst>
          </p:cNvPr>
          <p:cNvSpPr txBox="1"/>
          <p:nvPr userDrawn="1"/>
        </p:nvSpPr>
        <p:spPr>
          <a:xfrm>
            <a:off x="10561102" y="6136139"/>
            <a:ext cx="1804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2400" b="1" i="1" dirty="0">
                <a:solidFill>
                  <a:srgbClr val="7A9CA7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NLF.no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ECE64B9-C153-E84B-B3D0-D572615038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5200" y="1353787"/>
            <a:ext cx="9388800" cy="584776"/>
          </a:xfrm>
        </p:spPr>
        <p:txBody>
          <a:bodyPr>
            <a:normAutofit/>
          </a:bodyPr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 dirty="0"/>
              <a:t>Click to edit heading</a:t>
            </a:r>
            <a:endParaRPr lang="en-NO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F6E3D722-5F3C-1E4C-A1CC-EB318533A2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5854" y="2054345"/>
            <a:ext cx="9388800" cy="197202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Click to edit body</a:t>
            </a:r>
          </a:p>
        </p:txBody>
      </p:sp>
    </p:spTree>
    <p:extLst>
      <p:ext uri="{BB962C8B-B14F-4D97-AF65-F5344CB8AC3E}">
        <p14:creationId xmlns:p14="http://schemas.microsoft.com/office/powerpoint/2010/main" val="1692250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presentasjon - standard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01C00B-0C2B-9D49-9A15-CE0A9DF833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866543" y="97106"/>
            <a:ext cx="4333516" cy="6757514"/>
          </a:xfrm>
          <a:prstGeom prst="rect">
            <a:avLst/>
          </a:prstGeom>
        </p:spPr>
      </p:pic>
      <p:sp>
        <p:nvSpPr>
          <p:cNvPr id="15" name="Rectangle 9">
            <a:extLst>
              <a:ext uri="{FF2B5EF4-FFF2-40B4-BE49-F238E27FC236}">
                <a16:creationId xmlns:a16="http://schemas.microsoft.com/office/drawing/2014/main" id="{83534A45-C9B9-D74B-8DEF-E0C29FB62F40}"/>
              </a:ext>
            </a:extLst>
          </p:cNvPr>
          <p:cNvSpPr/>
          <p:nvPr userDrawn="1"/>
        </p:nvSpPr>
        <p:spPr>
          <a:xfrm>
            <a:off x="0" y="-1"/>
            <a:ext cx="12192000" cy="971551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78212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39105"/>
              <a:gd name="connsiteX1" fmla="*/ 12192000 w 12192000"/>
              <a:gd name="connsiteY1" fmla="*/ 0 h 939105"/>
              <a:gd name="connsiteX2" fmla="*/ 12188864 w 12192000"/>
              <a:gd name="connsiteY2" fmla="*/ 178212 h 939105"/>
              <a:gd name="connsiteX3" fmla="*/ 4653196 w 12192000"/>
              <a:gd name="connsiteY3" fmla="*/ 661466 h 939105"/>
              <a:gd name="connsiteX4" fmla="*/ 0 w 12192000"/>
              <a:gd name="connsiteY4" fmla="*/ 869795 h 939105"/>
              <a:gd name="connsiteX5" fmla="*/ 0 w 12192000"/>
              <a:gd name="connsiteY5" fmla="*/ 0 h 939105"/>
              <a:gd name="connsiteX0" fmla="*/ 0 w 12192000"/>
              <a:gd name="connsiteY0" fmla="*/ 0 h 1069691"/>
              <a:gd name="connsiteX1" fmla="*/ 12192000 w 12192000"/>
              <a:gd name="connsiteY1" fmla="*/ 0 h 1069691"/>
              <a:gd name="connsiteX2" fmla="*/ 12188864 w 12192000"/>
              <a:gd name="connsiteY2" fmla="*/ 178212 h 1069691"/>
              <a:gd name="connsiteX3" fmla="*/ 4653196 w 12192000"/>
              <a:gd name="connsiteY3" fmla="*/ 661466 h 1069691"/>
              <a:gd name="connsiteX4" fmla="*/ 14288 w 12192000"/>
              <a:gd name="connsiteY4" fmla="*/ 1034332 h 1069691"/>
              <a:gd name="connsiteX5" fmla="*/ 0 w 12192000"/>
              <a:gd name="connsiteY5" fmla="*/ 0 h 1069691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8864 w 12192000"/>
              <a:gd name="connsiteY2" fmla="*/ 178212 h 1034332"/>
              <a:gd name="connsiteX3" fmla="*/ 4653196 w 12192000"/>
              <a:gd name="connsiteY3" fmla="*/ 661466 h 1034332"/>
              <a:gd name="connsiteX4" fmla="*/ 14288 w 12192000"/>
              <a:gd name="connsiteY4" fmla="*/ 1034332 h 1034332"/>
              <a:gd name="connsiteX5" fmla="*/ 0 w 1219200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24621 w 12203210"/>
              <a:gd name="connsiteY3" fmla="*/ 555092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14288 w 12203211"/>
              <a:gd name="connsiteY4" fmla="*/ 1034332 h 1034332"/>
              <a:gd name="connsiteX5" fmla="*/ 0 w 12203211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328 w 12203211"/>
              <a:gd name="connsiteY4" fmla="*/ 1034332 h 1034332"/>
              <a:gd name="connsiteX5" fmla="*/ 0 w 12203211"/>
              <a:gd name="connsiteY5" fmla="*/ 0 h 1034332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9193 w 12192000"/>
              <a:gd name="connsiteY2" fmla="*/ 408953 h 1034332"/>
              <a:gd name="connsiteX3" fmla="*/ 4624621 w 12192000"/>
              <a:gd name="connsiteY3" fmla="*/ 555092 h 1034332"/>
              <a:gd name="connsiteX4" fmla="*/ 328 w 12192000"/>
              <a:gd name="connsiteY4" fmla="*/ 1034332 h 1034332"/>
              <a:gd name="connsiteX5" fmla="*/ 0 w 12192000"/>
              <a:gd name="connsiteY5" fmla="*/ 0 h 103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034332">
                <a:moveTo>
                  <a:pt x="0" y="0"/>
                </a:moveTo>
                <a:lnTo>
                  <a:pt x="12192000" y="0"/>
                </a:lnTo>
                <a:cubicBezTo>
                  <a:pt x="12190955" y="59404"/>
                  <a:pt x="12190238" y="349549"/>
                  <a:pt x="12189193" y="408953"/>
                </a:cubicBezTo>
                <a:cubicBezTo>
                  <a:pt x="10358728" y="111505"/>
                  <a:pt x="6621308" y="26517"/>
                  <a:pt x="4624621" y="555092"/>
                </a:cubicBezTo>
                <a:cubicBezTo>
                  <a:pt x="3319309" y="884078"/>
                  <a:pt x="710289" y="1021228"/>
                  <a:pt x="328" y="1034332"/>
                </a:cubicBezTo>
                <a:cubicBezTo>
                  <a:pt x="219" y="689555"/>
                  <a:pt x="109" y="344777"/>
                  <a:pt x="0" y="0"/>
                </a:cubicBezTo>
                <a:close/>
              </a:path>
            </a:pathLst>
          </a:custGeom>
          <a:gradFill>
            <a:gsLst>
              <a:gs pos="54000">
                <a:srgbClr val="B68059">
                  <a:lumMod val="99504"/>
                </a:srgbClr>
              </a:gs>
              <a:gs pos="0">
                <a:srgbClr val="A56940">
                  <a:lumMod val="91000"/>
                  <a:lumOff val="9000"/>
                </a:srgbClr>
              </a:gs>
              <a:gs pos="100000">
                <a:srgbClr val="C3936E">
                  <a:lumMod val="89000"/>
                  <a:lumOff val="11000"/>
                </a:srgbClr>
              </a:gs>
            </a:gsLst>
            <a:lin ang="0" scaled="1"/>
          </a:gradFill>
          <a:ln>
            <a:solidFill>
              <a:srgbClr val="C39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51AC78-E62F-2043-957C-FCA8CE94DCAD}"/>
              </a:ext>
            </a:extLst>
          </p:cNvPr>
          <p:cNvSpPr/>
          <p:nvPr userDrawn="1"/>
        </p:nvSpPr>
        <p:spPr>
          <a:xfrm>
            <a:off x="0" y="0"/>
            <a:ext cx="12192000" cy="833789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915359">
                <a:moveTo>
                  <a:pt x="0" y="0"/>
                </a:moveTo>
                <a:lnTo>
                  <a:pt x="12192000" y="0"/>
                </a:lnTo>
                <a:cubicBezTo>
                  <a:pt x="12190955" y="36551"/>
                  <a:pt x="12189909" y="73103"/>
                  <a:pt x="12188864" y="109654"/>
                </a:cubicBezTo>
                <a:cubicBezTo>
                  <a:pt x="10544137" y="-45263"/>
                  <a:pt x="6635595" y="36911"/>
                  <a:pt x="4638908" y="565486"/>
                </a:cubicBezTo>
                <a:cubicBezTo>
                  <a:pt x="3333596" y="894472"/>
                  <a:pt x="709961" y="980095"/>
                  <a:pt x="0" y="86979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A9CA7"/>
              </a:gs>
              <a:gs pos="64000">
                <a:srgbClr val="8CACB5">
                  <a:tint val="44500"/>
                  <a:satMod val="160000"/>
                </a:srgbClr>
              </a:gs>
              <a:gs pos="100000">
                <a:srgbClr val="8CACB5">
                  <a:tint val="23500"/>
                  <a:satMod val="160000"/>
                </a:srgbClr>
              </a:gs>
            </a:gsLst>
            <a:lin ang="0" scaled="1"/>
          </a:gradFill>
          <a:ln>
            <a:solidFill>
              <a:srgbClr val="8CA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FFEA8A-BBA9-EB43-BA48-CE9A7A14FE8E}"/>
              </a:ext>
            </a:extLst>
          </p:cNvPr>
          <p:cNvCxnSpPr>
            <a:cxnSpLocks/>
          </p:cNvCxnSpPr>
          <p:nvPr userDrawn="1"/>
        </p:nvCxnSpPr>
        <p:spPr>
          <a:xfrm>
            <a:off x="469900" y="6553200"/>
            <a:ext cx="7385492" cy="0"/>
          </a:xfrm>
          <a:prstGeom prst="line">
            <a:avLst/>
          </a:prstGeom>
          <a:ln w="19050">
            <a:solidFill>
              <a:srgbClr val="8C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9716DCE-88C1-CE40-933A-ECDD4D3EF027}"/>
              </a:ext>
            </a:extLst>
          </p:cNvPr>
          <p:cNvSpPr txBox="1"/>
          <p:nvPr userDrawn="1"/>
        </p:nvSpPr>
        <p:spPr>
          <a:xfrm>
            <a:off x="331245" y="93728"/>
            <a:ext cx="4576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36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Materialkunnskap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8D27E0-B81B-0E4D-87B9-708B3EC12892}"/>
              </a:ext>
            </a:extLst>
          </p:cNvPr>
          <p:cNvSpPr txBox="1"/>
          <p:nvPr userDrawn="1"/>
        </p:nvSpPr>
        <p:spPr>
          <a:xfrm>
            <a:off x="10560933" y="6136139"/>
            <a:ext cx="1232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24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NLF.no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5EADF73-C9A1-3D46-994B-20695AF542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5200" y="1353787"/>
            <a:ext cx="9388800" cy="584776"/>
          </a:xfrm>
        </p:spPr>
        <p:txBody>
          <a:bodyPr>
            <a:normAutofit/>
          </a:bodyPr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 dirty="0"/>
              <a:t>Click to edit heading</a:t>
            </a:r>
            <a:endParaRPr lang="en-NO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CB9440F-C2B8-9C4D-ABC8-195884607E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5854" y="2054345"/>
            <a:ext cx="9388800" cy="197202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Click to edit body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0056708-F9AA-EF47-A9E9-5E07F1FE7B00}"/>
              </a:ext>
            </a:extLst>
          </p:cNvPr>
          <p:cNvCxnSpPr>
            <a:cxnSpLocks/>
          </p:cNvCxnSpPr>
          <p:nvPr userDrawn="1"/>
        </p:nvCxnSpPr>
        <p:spPr>
          <a:xfrm>
            <a:off x="7855392" y="6553200"/>
            <a:ext cx="365080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797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68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33" Type="http://schemas.openxmlformats.org/officeDocument/2006/relationships/slideLayout" Target="../slideLayouts/slideLayout67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29" Type="http://schemas.openxmlformats.org/officeDocument/2006/relationships/slideLayout" Target="../slideLayouts/slideLayout63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32" Type="http://schemas.openxmlformats.org/officeDocument/2006/relationships/slideLayout" Target="../slideLayouts/slideLayout66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slideLayout" Target="../slideLayouts/slideLayout62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31" Type="http://schemas.openxmlformats.org/officeDocument/2006/relationships/slideLayout" Target="../slideLayouts/slideLayout65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61.xml"/><Relationship Id="rId30" Type="http://schemas.openxmlformats.org/officeDocument/2006/relationships/slideLayout" Target="../slideLayouts/slideLayout64.xml"/><Relationship Id="rId35" Type="http://schemas.openxmlformats.org/officeDocument/2006/relationships/slideLayout" Target="../slideLayouts/slideLayout69.xml"/><Relationship Id="rId8" Type="http://schemas.openxmlformats.org/officeDocument/2006/relationships/slideLayout" Target="../slideLayouts/slideLayout4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507A5F-B690-194D-A812-13D21214B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27E4B0-3E32-D34D-8FF3-68223807B5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38DA06-3B52-C84D-871B-5C840164B4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11121-46DD-0B4C-8057-099E00DAA760}" type="datetimeFigureOut">
              <a:rPr lang="en-NO" smtClean="0"/>
              <a:t>02/15/2024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AC39C6-C124-6B46-A382-0B5CC46387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B0340F-51BB-9143-AFFA-3097B6D059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C688E-4A17-0E40-A995-E1BD729EED87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578930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5" r:id="rId2"/>
    <p:sldLayoutId id="2147483792" r:id="rId3"/>
    <p:sldLayoutId id="2147483811" r:id="rId4"/>
    <p:sldLayoutId id="2147483790" r:id="rId5"/>
    <p:sldLayoutId id="2147483798" r:id="rId6"/>
    <p:sldLayoutId id="2147483793" r:id="rId7"/>
    <p:sldLayoutId id="2147483787" r:id="rId8"/>
    <p:sldLayoutId id="2147483817" r:id="rId9"/>
    <p:sldLayoutId id="2147483814" r:id="rId10"/>
    <p:sldLayoutId id="2147483816" r:id="rId11"/>
    <p:sldLayoutId id="2147483815" r:id="rId12"/>
    <p:sldLayoutId id="2147483813" r:id="rId13"/>
    <p:sldLayoutId id="2147483810" r:id="rId14"/>
    <p:sldLayoutId id="2147483809" r:id="rId15"/>
    <p:sldLayoutId id="2147483807" r:id="rId16"/>
    <p:sldLayoutId id="2147483805" r:id="rId17"/>
    <p:sldLayoutId id="2147483806" r:id="rId18"/>
    <p:sldLayoutId id="2147483804" r:id="rId19"/>
    <p:sldLayoutId id="2147483803" r:id="rId20"/>
    <p:sldLayoutId id="2147483802" r:id="rId21"/>
    <p:sldLayoutId id="2147483812" r:id="rId22"/>
    <p:sldLayoutId id="2147483800" r:id="rId23"/>
    <p:sldLayoutId id="2147483799" r:id="rId24"/>
    <p:sldLayoutId id="2147483791" r:id="rId25"/>
    <p:sldLayoutId id="2147483776" r:id="rId26"/>
    <p:sldLayoutId id="2147483777" r:id="rId27"/>
    <p:sldLayoutId id="2147483778" r:id="rId28"/>
    <p:sldLayoutId id="2147483779" r:id="rId29"/>
    <p:sldLayoutId id="2147483780" r:id="rId30"/>
    <p:sldLayoutId id="2147483781" r:id="rId31"/>
    <p:sldLayoutId id="2147483783" r:id="rId32"/>
    <p:sldLayoutId id="2147483784" r:id="rId33"/>
    <p:sldLayoutId id="2147483818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507A5F-B690-194D-A812-13D21214B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27E4B0-3E32-D34D-8FF3-68223807B5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38DA06-3B52-C84D-871B-5C840164B4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11121-46DD-0B4C-8057-099E00DAA760}" type="datetimeFigureOut">
              <a:rPr lang="en-NO" smtClean="0"/>
              <a:t>02/15/2024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AC39C6-C124-6B46-A382-0B5CC46387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B0340F-51BB-9143-AFFA-3097B6D059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C688E-4A17-0E40-A995-E1BD729EED87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783756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  <p:sldLayoutId id="2147483832" r:id="rId13"/>
    <p:sldLayoutId id="2147483833" r:id="rId14"/>
    <p:sldLayoutId id="2147483834" r:id="rId15"/>
    <p:sldLayoutId id="2147483835" r:id="rId16"/>
    <p:sldLayoutId id="2147483836" r:id="rId17"/>
    <p:sldLayoutId id="2147483837" r:id="rId18"/>
    <p:sldLayoutId id="2147483838" r:id="rId19"/>
    <p:sldLayoutId id="2147483839" r:id="rId20"/>
    <p:sldLayoutId id="2147483840" r:id="rId21"/>
    <p:sldLayoutId id="2147483841" r:id="rId22"/>
    <p:sldLayoutId id="2147483842" r:id="rId23"/>
    <p:sldLayoutId id="2147483843" r:id="rId24"/>
    <p:sldLayoutId id="2147483844" r:id="rId25"/>
    <p:sldLayoutId id="2147483845" r:id="rId26"/>
    <p:sldLayoutId id="2147483846" r:id="rId27"/>
    <p:sldLayoutId id="2147483847" r:id="rId28"/>
    <p:sldLayoutId id="2147483848" r:id="rId29"/>
    <p:sldLayoutId id="2147483849" r:id="rId30"/>
    <p:sldLayoutId id="2147483850" r:id="rId31"/>
    <p:sldLayoutId id="2147483851" r:id="rId32"/>
    <p:sldLayoutId id="2147483852" r:id="rId33"/>
    <p:sldLayoutId id="2147483853" r:id="rId34"/>
    <p:sldLayoutId id="2147483854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B22351D0-7659-7883-C6ED-7858CAC5F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B44B548-93D4-FECB-35A5-19791F77FB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435FE04-67AA-3320-0884-C2A2120541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59845-8726-4DF9-9696-D5E6603DAE1F}" type="datetimeFigureOut">
              <a:rPr lang="nb-NO" smtClean="0"/>
              <a:t>15.02.2024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E71A764-1A64-D258-382E-E447049815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F58D81D-9017-D92E-EF92-D8C051CDC6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CC19AB-EFBA-4E75-8D36-4B28B3503DC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71319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994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9F77EB-0355-2346-B4EF-20DB33F7D9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5200" y="1353787"/>
            <a:ext cx="6239543" cy="584776"/>
          </a:xfrm>
        </p:spPr>
        <p:txBody>
          <a:bodyPr/>
          <a:lstStyle/>
          <a:p>
            <a:r>
              <a:rPr lang="nb-NO" dirty="0"/>
              <a:t>EN-A («A vinge»)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A9B816-0A82-FB41-A2C9-C19A0FF1E7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5854" y="2054346"/>
            <a:ext cx="6524356" cy="1663216"/>
          </a:xfrm>
        </p:spPr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nb-NO" dirty="0"/>
              <a:t>Beregnet for </a:t>
            </a:r>
            <a:r>
              <a:rPr lang="nb-NO" b="1" dirty="0"/>
              <a:t>nybegynnere</a:t>
            </a:r>
            <a:r>
              <a:rPr lang="nb-NO" dirty="0"/>
              <a:t> og de som flyr lite.</a:t>
            </a:r>
          </a:p>
          <a:p>
            <a:pPr marL="285750" indent="-285750">
              <a:buFontTx/>
              <a:buChar char="-"/>
            </a:pPr>
            <a:r>
              <a:rPr lang="nb-NO" b="1" dirty="0"/>
              <a:t>Høyest sikkerhet </a:t>
            </a:r>
            <a:r>
              <a:rPr lang="nb-NO" dirty="0"/>
              <a:t>av alle paraglidere.</a:t>
            </a:r>
          </a:p>
          <a:p>
            <a:pPr marL="285750" indent="-285750">
              <a:buFontTx/>
              <a:buChar char="-"/>
            </a:pPr>
            <a:r>
              <a:rPr lang="nb-NO" dirty="0"/>
              <a:t>Veldig </a:t>
            </a:r>
            <a:r>
              <a:rPr lang="nb-NO" b="1" dirty="0"/>
              <a:t>tilgivende for input fra flyger </a:t>
            </a:r>
            <a:r>
              <a:rPr lang="nb-NO" dirty="0"/>
              <a:t>(og </a:t>
            </a:r>
            <a:r>
              <a:rPr lang="nb-NO" i="1" dirty="0"/>
              <a:t>feil</a:t>
            </a:r>
            <a:r>
              <a:rPr lang="nb-NO" dirty="0"/>
              <a:t> input fra flyger).</a:t>
            </a:r>
          </a:p>
          <a:p>
            <a:pPr marL="285750" indent="-285750">
              <a:buFontTx/>
              <a:buChar char="-"/>
            </a:pPr>
            <a:r>
              <a:rPr lang="nb-NO" dirty="0"/>
              <a:t>Kan være noe treigere og mindre </a:t>
            </a:r>
            <a:r>
              <a:rPr lang="nb-NO" dirty="0" err="1"/>
              <a:t>responsiv</a:t>
            </a:r>
            <a:r>
              <a:rPr lang="nb-NO" dirty="0"/>
              <a:t> enn en B paraglider.</a:t>
            </a:r>
          </a:p>
          <a:p>
            <a:pPr marL="285750" indent="-285750">
              <a:buFontTx/>
              <a:buChar char="-"/>
            </a:pPr>
            <a:endParaRPr lang="nb-NO" dirty="0"/>
          </a:p>
          <a:p>
            <a:pPr marL="285750" indent="-285750">
              <a:buFontTx/>
              <a:buChar char="-"/>
            </a:pPr>
            <a:endParaRPr lang="nb-NO" dirty="0"/>
          </a:p>
          <a:p>
            <a:endParaRPr lang="nb-NO" b="1" dirty="0"/>
          </a:p>
          <a:p>
            <a:endParaRPr lang="nb-NO" b="1" dirty="0"/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ECC1313D-8CA6-3F42-9219-97F2AAEF4DBC}"/>
              </a:ext>
            </a:extLst>
          </p:cNvPr>
          <p:cNvSpPr txBox="1">
            <a:spLocks/>
          </p:cNvSpPr>
          <p:nvPr/>
        </p:nvSpPr>
        <p:spPr>
          <a:xfrm>
            <a:off x="775200" y="3833345"/>
            <a:ext cx="6239543" cy="584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EN-B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2B4626A-88AD-304F-9033-756086E10A24}"/>
              </a:ext>
            </a:extLst>
          </p:cNvPr>
          <p:cNvSpPr txBox="1">
            <a:spLocks/>
          </p:cNvSpPr>
          <p:nvPr/>
        </p:nvSpPr>
        <p:spPr>
          <a:xfrm>
            <a:off x="775200" y="4533904"/>
            <a:ext cx="6239543" cy="20167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Tx/>
              <a:buChar char="-"/>
            </a:pPr>
            <a:r>
              <a:rPr lang="nb-NO" dirty="0"/>
              <a:t>Krever mer erfaring og relativt aktiv i antall flytimer.</a:t>
            </a:r>
          </a:p>
          <a:p>
            <a:pPr marL="285750" indent="-285750">
              <a:buFontTx/>
              <a:buChar char="-"/>
            </a:pPr>
            <a:r>
              <a:rPr lang="nb-NO" dirty="0"/>
              <a:t>Krever mer av flygeren dersom situasjoner oppstår (ikke alle situasjoner løser seg selv).</a:t>
            </a:r>
          </a:p>
          <a:p>
            <a:pPr marL="285750" indent="-285750">
              <a:buFontTx/>
              <a:buChar char="-"/>
            </a:pPr>
            <a:r>
              <a:rPr lang="nb-NO" dirty="0"/>
              <a:t>Mer </a:t>
            </a:r>
            <a:r>
              <a:rPr lang="nb-NO" dirty="0" err="1"/>
              <a:t>responsiv</a:t>
            </a:r>
            <a:r>
              <a:rPr lang="nb-NO" dirty="0"/>
              <a:t> på input fra flyger. Typisk raskere, men mer utsatt for «</a:t>
            </a:r>
            <a:r>
              <a:rPr lang="nb-NO" dirty="0" err="1"/>
              <a:t>innklapp</a:t>
            </a:r>
            <a:r>
              <a:rPr lang="nb-NO" dirty="0"/>
              <a:t>» o.l.</a:t>
            </a:r>
          </a:p>
          <a:p>
            <a:endParaRPr lang="nb-NO" b="1" dirty="0"/>
          </a:p>
          <a:p>
            <a:endParaRPr lang="nb-NO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C779DE-A692-5440-A823-00A146EBD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019" y="2668249"/>
            <a:ext cx="2059708" cy="234167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55963AC-E04C-5B4F-9D5A-1B6BB335D54D}"/>
              </a:ext>
            </a:extLst>
          </p:cNvPr>
          <p:cNvCxnSpPr>
            <a:cxnSpLocks/>
          </p:cNvCxnSpPr>
          <p:nvPr/>
        </p:nvCxnSpPr>
        <p:spPr>
          <a:xfrm>
            <a:off x="3957403" y="1633929"/>
            <a:ext cx="3867463" cy="0"/>
          </a:xfrm>
          <a:prstGeom prst="line">
            <a:avLst/>
          </a:prstGeom>
          <a:ln w="38100">
            <a:solidFill>
              <a:srgbClr val="7A9CA7"/>
            </a:solidFill>
            <a:prstDash val="sysDash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DF181E2-3CC2-B548-9634-5A698BFEF60B}"/>
              </a:ext>
            </a:extLst>
          </p:cNvPr>
          <p:cNvCxnSpPr>
            <a:cxnSpLocks/>
          </p:cNvCxnSpPr>
          <p:nvPr/>
        </p:nvCxnSpPr>
        <p:spPr>
          <a:xfrm>
            <a:off x="1876269" y="4079824"/>
            <a:ext cx="5423941" cy="0"/>
          </a:xfrm>
          <a:prstGeom prst="line">
            <a:avLst/>
          </a:prstGeom>
          <a:ln w="38100">
            <a:solidFill>
              <a:srgbClr val="7A9CA7"/>
            </a:solidFill>
            <a:prstDash val="sysDash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3484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9F77EB-0355-2346-B4EF-20DB33F7D9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dirty="0"/>
              <a:t>EN-C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A9B816-0A82-FB41-A2C9-C19A0FF1E7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5854" y="2054345"/>
            <a:ext cx="6238889" cy="1972023"/>
          </a:xfrm>
        </p:spPr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nb-NO" dirty="0"/>
              <a:t>Beregnet for </a:t>
            </a:r>
            <a:r>
              <a:rPr lang="nb-NO" b="1" dirty="0"/>
              <a:t>erfarne flygere</a:t>
            </a:r>
            <a:r>
              <a:rPr lang="nb-NO" dirty="0"/>
              <a:t> som </a:t>
            </a:r>
            <a:r>
              <a:rPr lang="nb-NO" b="1" dirty="0"/>
              <a:t>flyr svært mye.</a:t>
            </a:r>
          </a:p>
          <a:p>
            <a:pPr marL="285750" indent="-285750">
              <a:buFontTx/>
              <a:buChar char="-"/>
            </a:pPr>
            <a:r>
              <a:rPr lang="nb-NO" dirty="0"/>
              <a:t>Krever mye av flygeren ved uforutsette situasjoner, e.g. kritiske situasjoner.</a:t>
            </a:r>
          </a:p>
          <a:p>
            <a:pPr marL="285750" indent="-285750">
              <a:buFontTx/>
              <a:buChar char="-"/>
            </a:pPr>
            <a:r>
              <a:rPr lang="nb-NO" dirty="0"/>
              <a:t>Raske paraglidere har svært gode glideegenskaper.</a:t>
            </a:r>
          </a:p>
          <a:p>
            <a:pPr marL="285750" indent="-285750">
              <a:buFontTx/>
              <a:buChar char="-"/>
            </a:pPr>
            <a:endParaRPr lang="nb-NO" dirty="0"/>
          </a:p>
          <a:p>
            <a:pPr marL="285750" indent="-285750">
              <a:buFontTx/>
              <a:buChar char="-"/>
            </a:pPr>
            <a:endParaRPr lang="nb-NO" dirty="0"/>
          </a:p>
          <a:p>
            <a:pPr marL="285750" indent="-285750">
              <a:buFontTx/>
              <a:buChar char="-"/>
            </a:pPr>
            <a:endParaRPr lang="nb-NO" dirty="0"/>
          </a:p>
          <a:p>
            <a:endParaRPr lang="nb-NO" b="1" dirty="0"/>
          </a:p>
          <a:p>
            <a:endParaRPr lang="nb-NO" b="1" dirty="0"/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ECC1313D-8CA6-3F42-9219-97F2AAEF4DBC}"/>
              </a:ext>
            </a:extLst>
          </p:cNvPr>
          <p:cNvSpPr txBox="1">
            <a:spLocks/>
          </p:cNvSpPr>
          <p:nvPr/>
        </p:nvSpPr>
        <p:spPr>
          <a:xfrm>
            <a:off x="775200" y="3833345"/>
            <a:ext cx="6239543" cy="584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EN-D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2B4626A-88AD-304F-9033-756086E10A24}"/>
              </a:ext>
            </a:extLst>
          </p:cNvPr>
          <p:cNvSpPr txBox="1">
            <a:spLocks/>
          </p:cNvSpPr>
          <p:nvPr/>
        </p:nvSpPr>
        <p:spPr>
          <a:xfrm>
            <a:off x="775200" y="4533904"/>
            <a:ext cx="6239543" cy="20167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Tx/>
              <a:buChar char="-"/>
            </a:pPr>
            <a:r>
              <a:rPr lang="nb-NO" dirty="0"/>
              <a:t>Beregnet for </a:t>
            </a:r>
            <a:r>
              <a:rPr lang="nb-NO" b="1" dirty="0"/>
              <a:t>konkurranseflyging</a:t>
            </a:r>
            <a:r>
              <a:rPr lang="nb-NO" dirty="0"/>
              <a:t> og </a:t>
            </a:r>
            <a:r>
              <a:rPr lang="nb-NO" b="1" dirty="0"/>
              <a:t>svært erfarne distanseflygere.</a:t>
            </a:r>
            <a:endParaRPr lang="nb-NO" dirty="0"/>
          </a:p>
          <a:p>
            <a:pPr marL="285750" indent="-285750">
              <a:buFontTx/>
              <a:buChar char="-"/>
            </a:pPr>
            <a:r>
              <a:rPr lang="nb-NO" dirty="0"/>
              <a:t>Krever svært mye flytid for vedlikehold av ferdigheter.</a:t>
            </a:r>
          </a:p>
          <a:p>
            <a:pPr marL="285750" indent="-285750">
              <a:buFontTx/>
              <a:buChar char="-"/>
            </a:pPr>
            <a:r>
              <a:rPr lang="nb-NO" dirty="0"/>
              <a:t>Svært lite tilgivende for input fra flyger.</a:t>
            </a:r>
          </a:p>
          <a:p>
            <a:endParaRPr lang="nb-NO" b="1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D2BD04C-55C6-2B42-95D5-72DC50DBEC77}"/>
              </a:ext>
            </a:extLst>
          </p:cNvPr>
          <p:cNvCxnSpPr>
            <a:cxnSpLocks/>
          </p:cNvCxnSpPr>
          <p:nvPr/>
        </p:nvCxnSpPr>
        <p:spPr>
          <a:xfrm>
            <a:off x="1993691" y="1603948"/>
            <a:ext cx="6685614" cy="0"/>
          </a:xfrm>
          <a:prstGeom prst="line">
            <a:avLst/>
          </a:prstGeom>
          <a:ln w="38100">
            <a:solidFill>
              <a:srgbClr val="7A9CA7"/>
            </a:solidFill>
            <a:prstDash val="sysDash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983D02-A7DE-864F-97C2-94B6155215EA}"/>
              </a:ext>
            </a:extLst>
          </p:cNvPr>
          <p:cNvCxnSpPr>
            <a:cxnSpLocks/>
          </p:cNvCxnSpPr>
          <p:nvPr/>
        </p:nvCxnSpPr>
        <p:spPr>
          <a:xfrm>
            <a:off x="1993691" y="4058847"/>
            <a:ext cx="4871804" cy="0"/>
          </a:xfrm>
          <a:prstGeom prst="line">
            <a:avLst/>
          </a:prstGeom>
          <a:ln w="38100">
            <a:solidFill>
              <a:srgbClr val="7A9CA7"/>
            </a:solidFill>
            <a:prstDash val="sys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898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D1AD316-EEEF-6649-9ABE-99D8C16376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dirty="0"/>
              <a:t>Spesialiserte paraglidere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3E750-726B-E54F-97E5-556A63FAA5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5854" y="2054344"/>
            <a:ext cx="4545654" cy="467623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dirty="0"/>
              <a:t>Noen paraglidere er spesialisert til én oppgave, og kan havne under alle kategorier (A-D):</a:t>
            </a:r>
          </a:p>
          <a:p>
            <a:r>
              <a:rPr lang="nb-NO" b="1" dirty="0" err="1"/>
              <a:t>Acro</a:t>
            </a:r>
            <a:endParaRPr lang="nb-NO" b="1" dirty="0"/>
          </a:p>
          <a:p>
            <a:pPr marL="285750" indent="-285750">
              <a:buFontTx/>
              <a:buChar char="-"/>
            </a:pPr>
            <a:r>
              <a:rPr lang="nb-NO" dirty="0"/>
              <a:t>Laget for å utføre akrobatiske manøvrer.</a:t>
            </a:r>
          </a:p>
          <a:p>
            <a:pPr marL="285750" indent="-285750">
              <a:buFontTx/>
              <a:buChar char="-"/>
            </a:pPr>
            <a:r>
              <a:rPr lang="nb-NO" dirty="0"/>
              <a:t>Krever svært gode flygerferdigheter.</a:t>
            </a:r>
          </a:p>
          <a:p>
            <a:r>
              <a:rPr lang="nb-NO" b="1" dirty="0" err="1"/>
              <a:t>Minivinge</a:t>
            </a:r>
            <a:endParaRPr lang="nb-NO" b="1" dirty="0"/>
          </a:p>
          <a:p>
            <a:pPr marL="285750" indent="-285750">
              <a:buFontTx/>
              <a:buChar char="-"/>
            </a:pPr>
            <a:r>
              <a:rPr lang="nb-NO" dirty="0"/>
              <a:t>Mindre vinger laget for å fly i </a:t>
            </a:r>
            <a:r>
              <a:rPr lang="nb-NO" b="1" dirty="0"/>
              <a:t>mer vind.</a:t>
            </a:r>
            <a:endParaRPr lang="nb-NO" dirty="0"/>
          </a:p>
          <a:p>
            <a:pPr marL="285750" indent="-285750">
              <a:buFontTx/>
              <a:buChar char="-"/>
            </a:pPr>
            <a:r>
              <a:rPr lang="nb-NO" dirty="0"/>
              <a:t>Har som oftest mer krevende egenskaper og passer til viderekomne flygere.</a:t>
            </a:r>
          </a:p>
          <a:p>
            <a:endParaRPr lang="nb-NO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C58F123-4E69-FA48-994F-FA3F03F7CBB0}"/>
              </a:ext>
            </a:extLst>
          </p:cNvPr>
          <p:cNvCxnSpPr>
            <a:cxnSpLocks/>
          </p:cNvCxnSpPr>
          <p:nvPr/>
        </p:nvCxnSpPr>
        <p:spPr>
          <a:xfrm flipH="1">
            <a:off x="11047751" y="1353787"/>
            <a:ext cx="368395" cy="1169312"/>
          </a:xfrm>
          <a:prstGeom prst="line">
            <a:avLst/>
          </a:prstGeom>
          <a:ln w="38100">
            <a:solidFill>
              <a:schemeClr val="bg1"/>
            </a:solidFill>
            <a:prstDash val="sysDash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68C91044-F4C6-0E4F-8409-29E5CEB13207}"/>
              </a:ext>
            </a:extLst>
          </p:cNvPr>
          <p:cNvSpPr txBox="1">
            <a:spLocks/>
          </p:cNvSpPr>
          <p:nvPr/>
        </p:nvSpPr>
        <p:spPr>
          <a:xfrm>
            <a:off x="10453141" y="861955"/>
            <a:ext cx="1738859" cy="507514"/>
          </a:xfrm>
          <a:prstGeom prst="rect">
            <a:avLst/>
          </a:prstGeom>
          <a:solidFill>
            <a:srgbClr val="8CACB5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nb-NO" b="1" i="1" dirty="0" err="1">
                <a:solidFill>
                  <a:schemeClr val="bg1"/>
                </a:solidFill>
              </a:rPr>
              <a:t>Minivinge</a:t>
            </a:r>
            <a:endParaRPr lang="nb-NO" b="1" i="1" dirty="0">
              <a:solidFill>
                <a:schemeClr val="bg1"/>
              </a:solidFill>
            </a:endParaRP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A16F37C8-A762-CF44-9AB1-4B8ADF72F945}"/>
              </a:ext>
            </a:extLst>
          </p:cNvPr>
          <p:cNvSpPr txBox="1">
            <a:spLocks/>
          </p:cNvSpPr>
          <p:nvPr/>
        </p:nvSpPr>
        <p:spPr>
          <a:xfrm>
            <a:off x="5458925" y="5751247"/>
            <a:ext cx="1738859" cy="507514"/>
          </a:xfrm>
          <a:prstGeom prst="rect">
            <a:avLst/>
          </a:prstGeom>
          <a:solidFill>
            <a:srgbClr val="8CACB5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nb-NO" b="1" i="1" dirty="0" err="1">
                <a:solidFill>
                  <a:schemeClr val="bg1"/>
                </a:solidFill>
              </a:rPr>
              <a:t>Acrovinge</a:t>
            </a:r>
            <a:endParaRPr lang="nb-NO" b="1" i="1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A08362-B829-EE4F-926E-44DFEF5A3DF9}"/>
              </a:ext>
            </a:extLst>
          </p:cNvPr>
          <p:cNvCxnSpPr>
            <a:cxnSpLocks/>
          </p:cNvCxnSpPr>
          <p:nvPr/>
        </p:nvCxnSpPr>
        <p:spPr>
          <a:xfrm flipV="1">
            <a:off x="7197784" y="5195680"/>
            <a:ext cx="344768" cy="555567"/>
          </a:xfrm>
          <a:prstGeom prst="line">
            <a:avLst/>
          </a:prstGeom>
          <a:ln w="38100">
            <a:solidFill>
              <a:schemeClr val="bg1"/>
            </a:solidFill>
            <a:prstDash val="sysDash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1340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D1AD316-EEEF-6649-9ABE-99D8C16376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dirty="0"/>
              <a:t>Spesialiserte paraglidere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3E750-726B-E54F-97E5-556A63FAA5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5854" y="2054344"/>
            <a:ext cx="5126182" cy="412343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b="1" dirty="0" err="1"/>
              <a:t>Parakite</a:t>
            </a:r>
            <a:endParaRPr lang="nb-NO" b="1" dirty="0"/>
          </a:p>
          <a:p>
            <a:pPr marL="285750" indent="-285750">
              <a:buFontTx/>
              <a:buChar char="-"/>
            </a:pPr>
            <a:r>
              <a:rPr lang="nb-NO" dirty="0"/>
              <a:t>Blanding av paraglider og «</a:t>
            </a:r>
            <a:r>
              <a:rPr lang="nb-NO" dirty="0" err="1"/>
              <a:t>kite</a:t>
            </a:r>
            <a:r>
              <a:rPr lang="nb-NO" dirty="0"/>
              <a:t>», derav navnet.</a:t>
            </a:r>
          </a:p>
          <a:p>
            <a:pPr marL="285750" indent="-285750">
              <a:buFontTx/>
              <a:buChar char="-"/>
            </a:pPr>
            <a:r>
              <a:rPr lang="nb-NO" dirty="0"/>
              <a:t>Kontrollerer angrepsvinkel med styrehåndtakene. </a:t>
            </a:r>
          </a:p>
          <a:p>
            <a:pPr marL="285750" indent="-285750">
              <a:buFontTx/>
              <a:buChar char="-"/>
            </a:pPr>
            <a:r>
              <a:rPr lang="nb-NO" dirty="0" err="1"/>
              <a:t>Risersettet</a:t>
            </a:r>
            <a:r>
              <a:rPr lang="nb-NO" dirty="0"/>
              <a:t> består av et trinsesystem for å justere B og C </a:t>
            </a:r>
            <a:r>
              <a:rPr lang="nb-NO" dirty="0" err="1"/>
              <a:t>risere</a:t>
            </a:r>
            <a:r>
              <a:rPr lang="nb-NO" dirty="0"/>
              <a:t> (endre angrepsvinkel).</a:t>
            </a:r>
          </a:p>
          <a:p>
            <a:pPr marL="285750" indent="-285750">
              <a:buFontTx/>
              <a:buChar char="-"/>
            </a:pPr>
            <a:r>
              <a:rPr lang="nb-NO" dirty="0"/>
              <a:t>Laget for laminær vind. Skal ikke brukes i termikk.</a:t>
            </a:r>
          </a:p>
          <a:p>
            <a:pPr marL="285750" indent="-285750">
              <a:buFontTx/>
              <a:buChar char="-"/>
            </a:pPr>
            <a:r>
              <a:rPr lang="nb-NO" dirty="0"/>
              <a:t>Designet for flyging nært terrenget.</a:t>
            </a:r>
          </a:p>
          <a:p>
            <a:pPr marL="285750" indent="-285750">
              <a:buFontTx/>
              <a:buChar char="-"/>
            </a:pPr>
            <a:r>
              <a:rPr lang="nb-NO" dirty="0"/>
              <a:t>Krever </a:t>
            </a:r>
            <a:r>
              <a:rPr lang="nb-NO" b="1" dirty="0"/>
              <a:t>svært gode flygerferdigheter</a:t>
            </a:r>
            <a:r>
              <a:rPr lang="nb-NO" dirty="0"/>
              <a:t>.</a:t>
            </a:r>
          </a:p>
          <a:p>
            <a:pPr marL="285750" indent="-285750">
              <a:buFontTx/>
              <a:buChar char="-"/>
            </a:pPr>
            <a:r>
              <a:rPr lang="nb-NO" b="1" dirty="0"/>
              <a:t>Svært krevende å fly.</a:t>
            </a:r>
            <a:r>
              <a:rPr lang="nb-NO" dirty="0"/>
              <a:t> </a:t>
            </a:r>
          </a:p>
          <a:p>
            <a:pPr marL="285750" indent="-285750">
              <a:buFontTx/>
              <a:buChar char="-"/>
            </a:pPr>
            <a:r>
              <a:rPr lang="nb-NO" dirty="0"/>
              <a:t>Uklassifiserte dvs. ingen EN 926-2 sertifisering</a:t>
            </a:r>
            <a:br>
              <a:rPr lang="nb-NO" dirty="0"/>
            </a:br>
            <a:endParaRPr lang="nb-NO" dirty="0"/>
          </a:p>
          <a:p>
            <a:endParaRPr lang="nb-NO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A08362-B829-EE4F-926E-44DFEF5A3DF9}"/>
              </a:ext>
            </a:extLst>
          </p:cNvPr>
          <p:cNvCxnSpPr>
            <a:cxnSpLocks/>
          </p:cNvCxnSpPr>
          <p:nvPr/>
        </p:nvCxnSpPr>
        <p:spPr>
          <a:xfrm flipV="1">
            <a:off x="7197784" y="5195680"/>
            <a:ext cx="344768" cy="555567"/>
          </a:xfrm>
          <a:prstGeom prst="line">
            <a:avLst/>
          </a:prstGeom>
          <a:ln w="38100">
            <a:solidFill>
              <a:schemeClr val="bg1"/>
            </a:solidFill>
            <a:prstDash val="sysDash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11962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D891F2-CF90-4746-BE2B-4FE0757935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dirty="0"/>
              <a:t>Speedglider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DB2C72-9310-C148-BEE0-FC7FD7DFE7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5854" y="2054345"/>
            <a:ext cx="6885034" cy="437990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Tx/>
              <a:buChar char="-"/>
            </a:pPr>
            <a:r>
              <a:rPr lang="nb-NO" dirty="0"/>
              <a:t>En slags «mini paraglider».</a:t>
            </a:r>
          </a:p>
          <a:p>
            <a:pPr marL="285750" indent="-285750">
              <a:buFontTx/>
              <a:buChar char="-"/>
            </a:pPr>
            <a:r>
              <a:rPr lang="nb-NO" dirty="0"/>
              <a:t>Flyr ekstremt fort.</a:t>
            </a:r>
          </a:p>
          <a:p>
            <a:pPr marL="285750" indent="-285750">
              <a:buFontTx/>
              <a:buChar char="-"/>
            </a:pPr>
            <a:r>
              <a:rPr lang="nb-NO" dirty="0"/>
              <a:t>Krevende fly-egenskaper.</a:t>
            </a:r>
          </a:p>
          <a:p>
            <a:pPr marL="285750" indent="-285750">
              <a:buFontTx/>
              <a:buChar char="-"/>
            </a:pPr>
            <a:r>
              <a:rPr lang="nb-NO" dirty="0"/>
              <a:t>Krever eget kurs og kompetansebevis.</a:t>
            </a:r>
            <a:endParaRPr lang="nb-NO" dirty="0">
              <a:cs typeface="Calibri" panose="020F0502020204030204"/>
            </a:endParaRPr>
          </a:p>
          <a:p>
            <a:pPr marL="285750" indent="-285750">
              <a:buFontTx/>
              <a:buChar char="-"/>
            </a:pPr>
            <a:r>
              <a:rPr lang="nb-NO" dirty="0">
                <a:cs typeface="Calibri" panose="020F0502020204030204"/>
              </a:rPr>
              <a:t>Brukes ofte sammen med ski.</a:t>
            </a:r>
          </a:p>
          <a:p>
            <a:pPr marL="285750" indent="-285750">
              <a:buFontTx/>
              <a:buChar char="-"/>
            </a:pPr>
            <a:r>
              <a:rPr lang="nb-NO" dirty="0">
                <a:cs typeface="Calibri" panose="020F0502020204030204"/>
              </a:rPr>
              <a:t>Deles ofte inn i </a:t>
            </a:r>
            <a:r>
              <a:rPr lang="nb-NO" dirty="0" err="1">
                <a:cs typeface="Calibri" panose="020F0502020204030204"/>
              </a:rPr>
              <a:t>speedrider</a:t>
            </a:r>
            <a:r>
              <a:rPr lang="nb-NO" dirty="0">
                <a:cs typeface="Calibri" panose="020F0502020204030204"/>
              </a:rPr>
              <a:t> og speedflyer</a:t>
            </a:r>
          </a:p>
          <a:p>
            <a:endParaRPr lang="nb-NO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809489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D891F2-CF90-4746-BE2B-4FE0757935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5200" y="1353787"/>
            <a:ext cx="6045325" cy="584776"/>
          </a:xfrm>
        </p:spPr>
        <p:txBody>
          <a:bodyPr/>
          <a:lstStyle/>
          <a:p>
            <a:r>
              <a:rPr lang="nb-NO" dirty="0"/>
              <a:t>Hvilken paraglider skal man velge?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DB2C72-9310-C148-BEE0-FC7FD7DFE7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5854" y="2054345"/>
            <a:ext cx="6644277" cy="42415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dirty="0"/>
              <a:t>Viktig å se på hvilket nivå paraglideren er tiltenkt. Paraglidere er typisk delt inn i følgende kategorier:</a:t>
            </a:r>
          </a:p>
          <a:p>
            <a:pPr marL="285750" indent="-285750">
              <a:buFontTx/>
              <a:buChar char="-"/>
            </a:pPr>
            <a:r>
              <a:rPr lang="nb-NO" b="1" dirty="0"/>
              <a:t>Nybegynner</a:t>
            </a:r>
            <a:r>
              <a:rPr lang="nb-NO" dirty="0"/>
              <a:t> (A- og «lav B» paraglidere).</a:t>
            </a:r>
            <a:endParaRPr lang="nb-NO" b="1" dirty="0"/>
          </a:p>
          <a:p>
            <a:pPr marL="285750" indent="-285750">
              <a:buFontTx/>
              <a:buChar char="-"/>
            </a:pPr>
            <a:r>
              <a:rPr lang="nb-NO" b="1" dirty="0"/>
              <a:t>Viderekommen </a:t>
            </a:r>
            <a:r>
              <a:rPr lang="nb-NO" dirty="0"/>
              <a:t>(B paraglidere).</a:t>
            </a:r>
            <a:endParaRPr lang="nb-NO" b="1" dirty="0"/>
          </a:p>
          <a:p>
            <a:pPr marL="285750" indent="-285750">
              <a:buFontTx/>
              <a:buChar char="-"/>
            </a:pPr>
            <a:r>
              <a:rPr lang="nb-NO" b="1" dirty="0"/>
              <a:t>Distanse </a:t>
            </a:r>
            <a:r>
              <a:rPr lang="nb-NO" dirty="0"/>
              <a:t>(Også kalt «XC» paraglider. C paraglider).</a:t>
            </a:r>
            <a:endParaRPr lang="nb-NO" b="1" dirty="0"/>
          </a:p>
          <a:p>
            <a:pPr marL="285750" indent="-285750">
              <a:buFontTx/>
              <a:buChar char="-"/>
            </a:pPr>
            <a:r>
              <a:rPr lang="nb-NO" b="1" dirty="0"/>
              <a:t>Konkurranse </a:t>
            </a:r>
            <a:r>
              <a:rPr lang="nb-NO" dirty="0"/>
              <a:t>(D paraglidere).</a:t>
            </a:r>
          </a:p>
          <a:p>
            <a:pPr marL="285750" indent="-285750">
              <a:buFontTx/>
              <a:buChar char="-"/>
            </a:pPr>
            <a:r>
              <a:rPr lang="nb-NO" b="1" dirty="0"/>
              <a:t>Konkurranse klassifiserte </a:t>
            </a:r>
            <a:r>
              <a:rPr lang="nb-NO" dirty="0"/>
              <a:t>(CCC paraglidere).</a:t>
            </a:r>
          </a:p>
          <a:p>
            <a:pPr marL="285750" indent="-285750">
              <a:buFontTx/>
              <a:buChar char="-"/>
            </a:pPr>
            <a:endParaRPr lang="nb-NO" b="1" dirty="0"/>
          </a:p>
          <a:p>
            <a:r>
              <a:rPr lang="nb-NO" dirty="0"/>
              <a:t>Alle elever skal etter endt kurs som hovedregel</a:t>
            </a:r>
            <a:r>
              <a:rPr lang="nb-NO" b="1" dirty="0"/>
              <a:t> ha en A vinge</a:t>
            </a:r>
            <a:r>
              <a:rPr lang="nb-NO" dirty="0"/>
              <a:t>. </a:t>
            </a:r>
            <a:br>
              <a:rPr lang="nb-NO" dirty="0"/>
            </a:br>
            <a:endParaRPr lang="nb-NO" dirty="0"/>
          </a:p>
          <a:p>
            <a:r>
              <a:rPr lang="nb-NO" i="1" dirty="0"/>
              <a:t>«Det er </a:t>
            </a:r>
            <a:r>
              <a:rPr lang="nb-NO" b="1" i="1" dirty="0"/>
              <a:t>aldri</a:t>
            </a:r>
            <a:r>
              <a:rPr lang="nb-NO" i="1" dirty="0"/>
              <a:t> utstyret som holder en flyger tilbake»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141799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35D814-CDAB-7D49-8D0B-CF203F2E13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dirty="0"/>
              <a:t>Nødskjerm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EAA0C3-C33A-0145-AB72-CEE83896C2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5854" y="2054345"/>
            <a:ext cx="6989051" cy="437019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dirty="0"/>
              <a:t>Det finnes flere typer nødskjermer: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«Rundkalott» er den vanligste typen.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Firkantskjerm.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i="1" dirty="0"/>
              <a:t>Styrbar</a:t>
            </a:r>
            <a:r>
              <a:rPr lang="nb-NO" dirty="0"/>
              <a:t> nødskjerm. Disse krever langt mer av flygeren og anbefales ikke for nybegynnere.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O" dirty="0"/>
              <a:t>Nødskjerm må </a:t>
            </a:r>
            <a:r>
              <a:rPr lang="en-NO" b="1" dirty="0"/>
              <a:t>kastes</a:t>
            </a:r>
            <a:r>
              <a:rPr lang="en-NO" dirty="0"/>
              <a:t> med riktig teknikk for å være effektiv.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O" dirty="0">
                <a:cs typeface="Calibri"/>
              </a:rPr>
              <a:t>S</a:t>
            </a:r>
            <a:r>
              <a:rPr lang="nb-NO" dirty="0">
                <a:cs typeface="Calibri"/>
              </a:rPr>
              <a:t>kal ompakkes etter produsentens anbefaling.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>
                <a:cs typeface="Calibri"/>
              </a:rPr>
              <a:t>Dersom intervall ikke er oppgitt bør dette gjøres hvert år.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Typisk levetid for nødskjerm er 10 år før den bør byttes.</a:t>
            </a:r>
            <a:endParaRPr lang="nb-NO" dirty="0">
              <a:cs typeface="Calibri"/>
            </a:endParaRPr>
          </a:p>
          <a:p>
            <a:endParaRPr lang="en-NO" dirty="0"/>
          </a:p>
          <a:p>
            <a:r>
              <a:rPr lang="en-NO" dirty="0"/>
              <a:t>Vi anbefaler alle å fly med nødskjerm! Det er en enkel forsikring og “</a:t>
            </a:r>
            <a:r>
              <a:rPr lang="en-NO" b="1" i="1" dirty="0"/>
              <a:t>peace of mind”</a:t>
            </a:r>
            <a:r>
              <a:rPr lang="en-NO" i="1" dirty="0"/>
              <a:t>.</a:t>
            </a:r>
            <a:endParaRPr lang="en-NO" dirty="0"/>
          </a:p>
          <a:p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C8E06D-FE9B-C245-83C8-10CDFE039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5621" y="1027172"/>
            <a:ext cx="3400525" cy="480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9902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35D814-CDAB-7D49-8D0B-CF203F2E13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dirty="0"/>
              <a:t>Nødskjerm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EAA0C3-C33A-0145-AB72-CEE83896C2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5854" y="2054345"/>
            <a:ext cx="5867342" cy="4136593"/>
          </a:xfrm>
        </p:spPr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nb-NO" dirty="0"/>
              <a:t>Som oftest plassert </a:t>
            </a:r>
            <a:r>
              <a:rPr lang="nb-NO" i="1" dirty="0"/>
              <a:t>under setet</a:t>
            </a:r>
            <a:r>
              <a:rPr lang="nb-NO" dirty="0"/>
              <a:t> i dedikert kontainer.</a:t>
            </a:r>
          </a:p>
          <a:p>
            <a:pPr marL="285750" indent="-285750">
              <a:buFontTx/>
              <a:buChar char="-"/>
            </a:pPr>
            <a:r>
              <a:rPr lang="nb-NO" b="1" dirty="0"/>
              <a:t>Nødskjermhåndtaket</a:t>
            </a:r>
            <a:r>
              <a:rPr lang="nb-NO" dirty="0"/>
              <a:t> er tydelig merket og tilgjengelig som standard på </a:t>
            </a:r>
            <a:r>
              <a:rPr lang="nb-NO" i="1" dirty="0"/>
              <a:t>høyre side</a:t>
            </a:r>
            <a:r>
              <a:rPr lang="nb-NO" dirty="0"/>
              <a:t> av seletøyet (som oftest farget rød).</a:t>
            </a:r>
          </a:p>
          <a:p>
            <a:pPr marL="742950" lvl="1" indent="-285750">
              <a:buFontTx/>
              <a:buChar char="-"/>
            </a:pPr>
            <a:r>
              <a:rPr lang="nb-NO" dirty="0"/>
              <a:t>På noen seletøy kan man få håndtaket på venstre side (også).</a:t>
            </a:r>
          </a:p>
          <a:p>
            <a:pPr marL="285750" indent="-285750">
              <a:buFontTx/>
              <a:buChar char="-"/>
            </a:pPr>
            <a:r>
              <a:rPr lang="nb-NO" dirty="0"/>
              <a:t>Gjør deg kjent med hvor håndtaket er!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1DE3BB-8F0D-4945-9DFB-3848BDBAE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9796" y="1219672"/>
            <a:ext cx="4091868" cy="4340161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A65AA60-FE35-9146-8260-59979135BE1D}"/>
              </a:ext>
            </a:extLst>
          </p:cNvPr>
          <p:cNvCxnSpPr/>
          <p:nvPr/>
        </p:nvCxnSpPr>
        <p:spPr>
          <a:xfrm>
            <a:off x="6734006" y="4505038"/>
            <a:ext cx="1683834" cy="0"/>
          </a:xfrm>
          <a:prstGeom prst="straightConnector1">
            <a:avLst/>
          </a:prstGeom>
          <a:ln w="57150">
            <a:solidFill>
              <a:srgbClr val="FA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22197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774446E-2FF3-7A4B-9230-6BF5CC094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dirty="0"/>
              <a:t>Hva slags utstyr flyr vi vanligvis med?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CA7EFA-ECD2-7144-AEE6-C4AE174107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5854" y="2054345"/>
            <a:ext cx="6734218" cy="4196553"/>
          </a:xfrm>
        </p:spPr>
        <p:txBody>
          <a:bodyPr/>
          <a:lstStyle/>
          <a:p>
            <a:r>
              <a:rPr lang="nb-NO" dirty="0"/>
              <a:t>I tillegg til </a:t>
            </a:r>
            <a:r>
              <a:rPr lang="nb-NO" i="1" dirty="0"/>
              <a:t>paraglider og seletøy:</a:t>
            </a:r>
            <a:endParaRPr lang="nb-NO" b="1" dirty="0"/>
          </a:p>
          <a:p>
            <a:pPr marL="285750" indent="-285750">
              <a:buFontTx/>
              <a:buChar char="-"/>
            </a:pPr>
            <a:r>
              <a:rPr lang="nb-NO" b="1" dirty="0"/>
              <a:t>Klær</a:t>
            </a:r>
            <a:r>
              <a:rPr lang="nb-NO" dirty="0"/>
              <a:t>: I høyden kan det være kaldt. Kle deg for flyturen, ikke for å stå på bakken.</a:t>
            </a:r>
          </a:p>
          <a:p>
            <a:pPr marL="742950" lvl="1" indent="-285750">
              <a:buFontTx/>
              <a:buChar char="-"/>
            </a:pPr>
            <a:r>
              <a:rPr lang="nb-NO" dirty="0"/>
              <a:t>Husk på spesielt utsatte deler, som hansker (fingrene blir kald fort).</a:t>
            </a:r>
          </a:p>
          <a:p>
            <a:pPr marL="285750" indent="-285750">
              <a:buFontTx/>
              <a:buChar char="-"/>
            </a:pPr>
            <a:r>
              <a:rPr lang="nb-NO" b="1" dirty="0"/>
              <a:t>Hjelm.</a:t>
            </a:r>
            <a:r>
              <a:rPr lang="nb-NO" dirty="0"/>
              <a:t> Det er </a:t>
            </a:r>
            <a:r>
              <a:rPr lang="nb-NO" b="1" dirty="0"/>
              <a:t>påbudt</a:t>
            </a:r>
            <a:r>
              <a:rPr lang="nb-NO" dirty="0"/>
              <a:t> å fly med hjelm. Denne skal alltid være på.</a:t>
            </a:r>
          </a:p>
          <a:p>
            <a:pPr marL="285750" indent="-285750">
              <a:buFontTx/>
              <a:buChar char="-"/>
            </a:pPr>
            <a:r>
              <a:rPr lang="nb-NO" dirty="0"/>
              <a:t>Seletøy med god ryggbeskytter.</a:t>
            </a:r>
          </a:p>
          <a:p>
            <a:pPr marL="285750" indent="-285750">
              <a:buFontTx/>
              <a:buChar char="-"/>
            </a:pPr>
            <a:r>
              <a:rPr lang="nb-NO" dirty="0"/>
              <a:t>Gode sko med god ankelstøtte.</a:t>
            </a:r>
          </a:p>
          <a:p>
            <a:pPr marL="285750" indent="-285750">
              <a:buFontTx/>
              <a:buChar char="-"/>
            </a:pPr>
            <a:r>
              <a:rPr lang="nb-NO" b="1" dirty="0"/>
              <a:t>Speedbar</a:t>
            </a:r>
            <a:r>
              <a:rPr lang="nb-NO" dirty="0"/>
              <a:t> er anbefalt å alltid ha koblet til.</a:t>
            </a:r>
          </a:p>
          <a:p>
            <a:pPr marL="285750" indent="-285750">
              <a:buFontTx/>
              <a:buChar char="-"/>
            </a:pPr>
            <a:r>
              <a:rPr lang="nb-NO" b="1" dirty="0"/>
              <a:t>Radio</a:t>
            </a:r>
            <a:r>
              <a:rPr lang="nb-NO" dirty="0"/>
              <a:t> og / eller mobiltelefon.</a:t>
            </a:r>
          </a:p>
          <a:p>
            <a:pPr marL="285750" indent="-285750">
              <a:buFontTx/>
              <a:buChar char="-"/>
            </a:pPr>
            <a:r>
              <a:rPr lang="nb-NO" b="1" dirty="0"/>
              <a:t>Nødskjerm</a:t>
            </a:r>
            <a:r>
              <a:rPr lang="nb-NO" dirty="0"/>
              <a:t> anbefales.</a:t>
            </a:r>
          </a:p>
          <a:p>
            <a:pPr marL="285750" indent="-285750">
              <a:buFontTx/>
              <a:buChar char="-"/>
            </a:pPr>
            <a:r>
              <a:rPr lang="nb-NO" b="1" dirty="0"/>
              <a:t>Briller</a:t>
            </a:r>
            <a:r>
              <a:rPr lang="nb-NO" dirty="0"/>
              <a:t> (e.g. solbriller).</a:t>
            </a:r>
            <a:endParaRPr lang="nb-NO" b="1" dirty="0"/>
          </a:p>
          <a:p>
            <a:pPr marL="285750" indent="-285750">
              <a:buFontTx/>
              <a:buChar char="-"/>
            </a:pPr>
            <a:endParaRPr lang="nb-NO" b="1" dirty="0"/>
          </a:p>
        </p:txBody>
      </p:sp>
    </p:spTree>
    <p:extLst>
      <p:ext uri="{BB962C8B-B14F-4D97-AF65-F5344CB8AC3E}">
        <p14:creationId xmlns:p14="http://schemas.microsoft.com/office/powerpoint/2010/main" val="30590667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4839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4424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DE6E1D-D5BC-2D42-9398-AD5679E49E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dirty="0"/>
              <a:t>Hvordan behandle paraglideren?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BF848E-CD07-0B4B-9C75-D445552CDE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5854" y="2054345"/>
            <a:ext cx="9388800" cy="4481366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nb-NO" dirty="0"/>
              <a:t>Oppbevares </a:t>
            </a:r>
            <a:r>
              <a:rPr lang="nb-NO" b="1" dirty="0"/>
              <a:t>tørt.</a:t>
            </a:r>
            <a:endParaRPr lang="nb-NO" dirty="0"/>
          </a:p>
          <a:p>
            <a:pPr marL="285750" indent="-285750">
              <a:buFontTx/>
              <a:buChar char="-"/>
            </a:pPr>
            <a:r>
              <a:rPr lang="nb-NO" b="1" dirty="0"/>
              <a:t>Tørk våt vinge</a:t>
            </a:r>
            <a:r>
              <a:rPr lang="nb-NO" dirty="0"/>
              <a:t> før den lagres (unngår jordslag og muggdannelse).</a:t>
            </a:r>
          </a:p>
          <a:p>
            <a:pPr marL="285750" indent="-285750">
              <a:buFontTx/>
              <a:buChar char="-"/>
            </a:pPr>
            <a:r>
              <a:rPr lang="nb-NO" b="1" dirty="0"/>
              <a:t>Ikke bruke kjemikalier</a:t>
            </a:r>
            <a:r>
              <a:rPr lang="nb-NO" dirty="0"/>
              <a:t> på duken, e.g. såpe for rengjøring.</a:t>
            </a:r>
          </a:p>
          <a:p>
            <a:pPr marL="285750" indent="-285750">
              <a:buFontTx/>
              <a:buChar char="-"/>
            </a:pPr>
            <a:r>
              <a:rPr lang="nb-NO" dirty="0"/>
              <a:t>Ikke utsett paraglideren for kunstgjødsel (typisk på landingsjordet).</a:t>
            </a:r>
          </a:p>
          <a:p>
            <a:pPr marL="285750" indent="-285750">
              <a:buFontTx/>
              <a:buChar char="-"/>
            </a:pPr>
            <a:r>
              <a:rPr lang="nb-NO" b="1" dirty="0"/>
              <a:t>Saltvann skader duken</a:t>
            </a:r>
            <a:r>
              <a:rPr lang="nb-NO" dirty="0"/>
              <a:t>. Ved kontakt med saltvann skylles paraglideren med ferskvann umiddelbart, også inni.</a:t>
            </a:r>
          </a:p>
          <a:p>
            <a:pPr marL="285750" indent="-285750">
              <a:buFontTx/>
              <a:buChar char="-"/>
            </a:pPr>
            <a:r>
              <a:rPr lang="nb-NO" dirty="0"/>
              <a:t>UV stråling sliter på duken. Unngå unødvendig eksponering av sol (ikke la den ligger åpent på bakken på start / landing).</a:t>
            </a:r>
          </a:p>
          <a:p>
            <a:pPr marL="285750" indent="-285750">
              <a:buFontTx/>
              <a:buChar char="-"/>
            </a:pPr>
            <a:r>
              <a:rPr lang="nb-NO" dirty="0"/>
              <a:t>Ikke slep paraglideren langs bakken. Ta den i «rosett» når den flyttes.</a:t>
            </a:r>
          </a:p>
          <a:p>
            <a:pPr marL="285750" indent="-285750">
              <a:buFontTx/>
              <a:buChar char="-"/>
            </a:pPr>
            <a:r>
              <a:rPr lang="nb-NO" dirty="0"/>
              <a:t>Unngå å pakke paraglideren på harde underlag, som asfalt, grus, etc.</a:t>
            </a:r>
          </a:p>
        </p:txBody>
      </p:sp>
    </p:spTree>
    <p:extLst>
      <p:ext uri="{BB962C8B-B14F-4D97-AF65-F5344CB8AC3E}">
        <p14:creationId xmlns:p14="http://schemas.microsoft.com/office/powerpoint/2010/main" val="11163645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274CCE7-4216-D847-BC9E-397F0BF6B2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dirty="0"/>
              <a:t>Skade på utstyr - liner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D070FE-CFA9-754E-8E9E-90B0B5CA69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5200" y="2054344"/>
            <a:ext cx="4967024" cy="48036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Tx/>
              <a:buChar char="-"/>
            </a:pPr>
            <a:r>
              <a:rPr lang="nb-NO" dirty="0"/>
              <a:t>Ryker / slites oftest på takeoff (liner kan hektes fast i steiner, røtter, o.l.)</a:t>
            </a:r>
          </a:p>
          <a:p>
            <a:pPr marL="285750" indent="-285750">
              <a:buFontTx/>
              <a:buChar char="-"/>
            </a:pPr>
            <a:r>
              <a:rPr lang="nb-NO" dirty="0"/>
              <a:t>Tråkke på liner kan påføre skade.</a:t>
            </a:r>
          </a:p>
          <a:p>
            <a:pPr marL="285750" indent="-285750">
              <a:buFontTx/>
              <a:buChar char="-"/>
            </a:pPr>
            <a:r>
              <a:rPr lang="nb-NO" dirty="0"/>
              <a:t>Noen liner har en beskyttende strømpe utenpå. Er denne slitt av vil også kjernemateriale være svekket.</a:t>
            </a:r>
          </a:p>
          <a:p>
            <a:pPr marL="285750" indent="-285750">
              <a:buFontTx/>
              <a:buChar char="-"/>
            </a:pPr>
            <a:r>
              <a:rPr lang="nb-NO" dirty="0"/>
              <a:t>Bytte av liner bør utføres av verksted eller kyndig person.</a:t>
            </a:r>
            <a:endParaRPr lang="nb-NO" dirty="0">
              <a:ea typeface="Calibri"/>
              <a:cs typeface="Calibri"/>
            </a:endParaRPr>
          </a:p>
          <a:p>
            <a:pPr marL="285750" indent="-285750">
              <a:buFontTx/>
              <a:buChar char="-"/>
            </a:pPr>
            <a:endParaRPr lang="nb-NO" dirty="0"/>
          </a:p>
          <a:p>
            <a:r>
              <a:rPr lang="nb-NO" b="1" dirty="0"/>
              <a:t>Husk:</a:t>
            </a:r>
            <a:r>
              <a:rPr lang="nb-NO" dirty="0"/>
              <a:t> Etter linebytte er det lurt å </a:t>
            </a:r>
            <a:r>
              <a:rPr lang="nb-NO" b="1" dirty="0" err="1"/>
              <a:t>bakkehåndtere</a:t>
            </a:r>
            <a:r>
              <a:rPr lang="nb-NO" dirty="0"/>
              <a:t> paraglideren for å være sikker på at alt er riktig montert.</a:t>
            </a:r>
          </a:p>
          <a:p>
            <a:pPr marL="285750" indent="-285750">
              <a:buFontTx/>
              <a:buChar char="-"/>
            </a:pPr>
            <a:endParaRPr lang="nb-N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F583E1-AC57-5E4F-84E5-D84F81C02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017" y="2054345"/>
            <a:ext cx="5363793" cy="301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0992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274CCE7-4216-D847-BC9E-397F0BF6B2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dirty="0"/>
              <a:t>Rifter i duk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D070FE-CFA9-754E-8E9E-90B0B5CA69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5854" y="2054345"/>
            <a:ext cx="7007697" cy="4692143"/>
          </a:xfrm>
        </p:spPr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nb-NO" dirty="0"/>
              <a:t>Ikke uvanlig med småskader og rifter.</a:t>
            </a:r>
          </a:p>
          <a:p>
            <a:pPr marL="285750" indent="-285750">
              <a:buFontTx/>
              <a:buChar char="-"/>
            </a:pPr>
            <a:r>
              <a:rPr lang="nb-NO" dirty="0"/>
              <a:t>Små rifter i duk repareres enkelt med </a:t>
            </a:r>
            <a:r>
              <a:rPr lang="nb-NO" b="1" dirty="0" err="1"/>
              <a:t>ripstop</a:t>
            </a:r>
            <a:r>
              <a:rPr lang="nb-NO" dirty="0"/>
              <a:t> tape (opptil 5 cm rifter  på plasser med </a:t>
            </a:r>
            <a:r>
              <a:rPr lang="nb-NO" i="1" dirty="0"/>
              <a:t>liten belastning</a:t>
            </a:r>
            <a:r>
              <a:rPr lang="nb-NO" dirty="0"/>
              <a:t>).</a:t>
            </a:r>
          </a:p>
          <a:p>
            <a:pPr marL="285750" indent="-285750">
              <a:buFontTx/>
              <a:buChar char="-"/>
            </a:pPr>
            <a:r>
              <a:rPr lang="nb-NO" dirty="0"/>
              <a:t>Større rifter, eller rifter ved linefester og celleåpninger må </a:t>
            </a:r>
            <a:r>
              <a:rPr lang="nb-NO" b="1" dirty="0"/>
              <a:t>sys.</a:t>
            </a:r>
            <a:endParaRPr lang="nb-NO" dirty="0"/>
          </a:p>
          <a:p>
            <a:pPr marL="285750" indent="-285750">
              <a:buFontTx/>
              <a:buChar char="-"/>
            </a:pPr>
            <a:r>
              <a:rPr lang="nb-NO" dirty="0"/>
              <a:t>Sying gjelder hvor duken har stor belastning. Dette gjøres av verksted.</a:t>
            </a:r>
          </a:p>
          <a:p>
            <a:pPr marL="285750" indent="-285750">
              <a:buFontTx/>
              <a:buChar char="-"/>
            </a:pPr>
            <a:endParaRPr lang="nb-NO" dirty="0"/>
          </a:p>
          <a:p>
            <a:r>
              <a:rPr lang="nb-NO" b="1" dirty="0"/>
              <a:t>Oppstår typisk:</a:t>
            </a:r>
            <a:endParaRPr lang="nb-NO" dirty="0"/>
          </a:p>
          <a:p>
            <a:pPr marL="285750" indent="-285750">
              <a:buFontTx/>
              <a:buChar char="-"/>
            </a:pPr>
            <a:r>
              <a:rPr lang="nb-NO" dirty="0"/>
              <a:t>Vingehåndtering på start (skarpe steiner, hekte duken i greiner, etc.).</a:t>
            </a:r>
          </a:p>
          <a:p>
            <a:pPr marL="285750" indent="-285750">
              <a:buFontTx/>
              <a:buChar char="-"/>
            </a:pPr>
            <a:r>
              <a:rPr lang="nb-NO" dirty="0"/>
              <a:t>Om man hekter paraglideren i trær / kvist under landing.</a:t>
            </a:r>
          </a:p>
          <a:p>
            <a:pPr marL="285750" indent="-285750">
              <a:buFontTx/>
              <a:buChar char="-"/>
            </a:pPr>
            <a:r>
              <a:rPr lang="nb-NO" dirty="0"/>
              <a:t>Lande paraglideren på hardt underlag, som asfalt eller steiner.</a:t>
            </a:r>
          </a:p>
          <a:p>
            <a:pPr marL="285750" indent="-285750">
              <a:buFontTx/>
              <a:buChar char="-"/>
            </a:pPr>
            <a:r>
              <a:rPr lang="nb-NO" dirty="0"/>
              <a:t>Unngå «nose </a:t>
            </a:r>
            <a:r>
              <a:rPr lang="nb-NO" dirty="0" err="1"/>
              <a:t>dive</a:t>
            </a:r>
            <a:r>
              <a:rPr lang="nb-NO" dirty="0"/>
              <a:t>» som er å «dundre fronten med cellene i bakken».</a:t>
            </a:r>
          </a:p>
          <a:p>
            <a:pPr marL="285750" indent="-285750">
              <a:buFontTx/>
              <a:buChar char="-"/>
            </a:pPr>
            <a:r>
              <a:rPr lang="nb-NO" dirty="0"/>
              <a:t>Unngå å dra paraglideren over hardt underlag, særlig fronten der det er spiler.</a:t>
            </a:r>
          </a:p>
          <a:p>
            <a:pPr marL="285750" indent="-285750">
              <a:buFontTx/>
              <a:buChar char="-"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208072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274CCE7-4216-D847-BC9E-397F0BF6B2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dirty="0"/>
              <a:t>Krympede liner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D070FE-CFA9-754E-8E9E-90B0B5CA69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5854" y="2054345"/>
            <a:ext cx="6840429" cy="4402211"/>
          </a:xfrm>
        </p:spPr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nb-NO" dirty="0"/>
              <a:t>Linene belastes ulikt (A liner mest, C- og </a:t>
            </a:r>
            <a:r>
              <a:rPr lang="nb-NO" dirty="0" err="1"/>
              <a:t>styreliner</a:t>
            </a:r>
            <a:r>
              <a:rPr lang="nb-NO" dirty="0"/>
              <a:t> minst).</a:t>
            </a:r>
          </a:p>
          <a:p>
            <a:pPr marL="285750" indent="-285750">
              <a:buFontTx/>
              <a:buChar char="-"/>
            </a:pPr>
            <a:r>
              <a:rPr lang="nb-NO" dirty="0"/>
              <a:t>Over tid vil linene krympe (minst belastede liner krymper mest).</a:t>
            </a:r>
          </a:p>
          <a:p>
            <a:pPr marL="285750" indent="-285750">
              <a:buFontTx/>
              <a:buChar char="-"/>
            </a:pPr>
            <a:r>
              <a:rPr lang="nb-NO" dirty="0"/>
              <a:t>Paraglideren vil da fly saktere (som å «fly med brems på»).</a:t>
            </a:r>
          </a:p>
          <a:p>
            <a:pPr marL="285750" indent="-285750">
              <a:buFontTx/>
              <a:buChar char="-"/>
            </a:pPr>
            <a:r>
              <a:rPr lang="nb-NO" dirty="0"/>
              <a:t>Kan være vanskeligere å starte («få vingen over hodet»).</a:t>
            </a:r>
          </a:p>
          <a:p>
            <a:pPr marL="285750" indent="-285750">
              <a:buFontTx/>
              <a:buChar char="-"/>
            </a:pPr>
            <a:r>
              <a:rPr lang="nb-NO" dirty="0"/>
              <a:t>Paraglideren er det vi kaller </a:t>
            </a:r>
            <a:r>
              <a:rPr lang="nb-NO" b="1" dirty="0"/>
              <a:t>«ute av trim».</a:t>
            </a:r>
          </a:p>
          <a:p>
            <a:pPr marL="285750" indent="-285750">
              <a:buFontTx/>
              <a:buChar char="-"/>
            </a:pPr>
            <a:r>
              <a:rPr lang="nb-NO" dirty="0"/>
              <a:t>Kan fikses med å «strekke» linene.</a:t>
            </a:r>
          </a:p>
          <a:p>
            <a:pPr marL="285750" indent="-285750">
              <a:buFontTx/>
              <a:buChar char="-"/>
            </a:pPr>
            <a:r>
              <a:rPr lang="nb-NO" dirty="0"/>
              <a:t>Sjekke linelengde og strekking av liner bør gjøres av verksted.</a:t>
            </a:r>
          </a:p>
          <a:p>
            <a:pPr marL="285750" indent="-285750">
              <a:buFontTx/>
              <a:buChar char="-"/>
            </a:pPr>
            <a:r>
              <a:rPr lang="nb-NO" dirty="0"/>
              <a:t>I ekstreme tilfeller bytter man hele linesettet.</a:t>
            </a:r>
          </a:p>
          <a:p>
            <a:pPr marL="285750" indent="-285750">
              <a:buFontTx/>
              <a:buChar char="-"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537701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274CCE7-4216-D847-BC9E-397F0BF6B2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dirty="0"/>
              <a:t>Levetid på en paraglider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D070FE-CFA9-754E-8E9E-90B0B5CA69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5853" y="2054345"/>
            <a:ext cx="6929639" cy="4625235"/>
          </a:xfrm>
        </p:spPr>
        <p:txBody>
          <a:bodyPr>
            <a:normAutofit/>
          </a:bodyPr>
          <a:lstStyle/>
          <a:p>
            <a:r>
              <a:rPr lang="nb-NO" dirty="0"/>
              <a:t>Levetiden avhenger i svært stor grad </a:t>
            </a:r>
            <a:r>
              <a:rPr lang="nb-NO" b="1" dirty="0"/>
              <a:t>av hvordan paraglideren er behandlet</a:t>
            </a:r>
            <a:r>
              <a:rPr lang="nb-NO" i="1" dirty="0"/>
              <a:t>.</a:t>
            </a:r>
          </a:p>
          <a:p>
            <a:pPr marL="285750" indent="-285750">
              <a:buFontTx/>
              <a:buChar char="-"/>
            </a:pPr>
            <a:r>
              <a:rPr lang="nb-NO" dirty="0"/>
              <a:t>Behandles paraglideren bra kan den vare </a:t>
            </a:r>
            <a:r>
              <a:rPr lang="nb-NO" b="1" dirty="0"/>
              <a:t>5-800 timer.</a:t>
            </a:r>
            <a:endParaRPr lang="nb-NO" dirty="0"/>
          </a:p>
          <a:p>
            <a:pPr marL="285750" indent="-285750">
              <a:buFontTx/>
              <a:buChar char="-"/>
            </a:pPr>
            <a:r>
              <a:rPr lang="nb-NO" dirty="0"/>
              <a:t>I motsatt fall kan levetiden reduseres til langt mindre - 150 timer.</a:t>
            </a:r>
          </a:p>
          <a:p>
            <a:endParaRPr lang="nb-NO" dirty="0"/>
          </a:p>
          <a:p>
            <a:r>
              <a:rPr lang="nb-NO" b="1" dirty="0"/>
              <a:t>Hva skjer med paraglideren over tid?</a:t>
            </a:r>
            <a:endParaRPr lang="nb-NO" dirty="0"/>
          </a:p>
          <a:p>
            <a:pPr marL="285750" indent="-285750">
              <a:buFontTx/>
              <a:buChar char="-"/>
            </a:pPr>
            <a:r>
              <a:rPr lang="nb-NO" dirty="0"/>
              <a:t>Sand, støv og salt sliter på duken. Den blir </a:t>
            </a:r>
            <a:r>
              <a:rPr lang="nb-NO" b="1" dirty="0"/>
              <a:t>porøs.</a:t>
            </a:r>
            <a:endParaRPr lang="nb-NO" dirty="0"/>
          </a:p>
          <a:p>
            <a:pPr marL="285750" indent="-285750">
              <a:buFontTx/>
              <a:buChar char="-"/>
            </a:pPr>
            <a:r>
              <a:rPr lang="nb-NO" dirty="0"/>
              <a:t>UV stråling sliter på duken og gjør den også mer porøs.</a:t>
            </a:r>
          </a:p>
          <a:p>
            <a:pPr marL="285750" indent="-285750">
              <a:buFontTx/>
              <a:buChar char="-"/>
            </a:pPr>
            <a:r>
              <a:rPr lang="nb-NO" dirty="0"/>
              <a:t>En porøs paraglider flyr dårlig, og stopper til slutt å fly.</a:t>
            </a:r>
          </a:p>
          <a:p>
            <a:pPr marL="285750" indent="-285750">
              <a:buFontTx/>
              <a:buChar char="-"/>
            </a:pPr>
            <a:endParaRPr lang="nb-NO" dirty="0"/>
          </a:p>
          <a:p>
            <a:r>
              <a:rPr lang="nb-NO" dirty="0"/>
              <a:t>Porøsitet kan </a:t>
            </a:r>
            <a:r>
              <a:rPr lang="nb-NO" b="1" dirty="0"/>
              <a:t>måles</a:t>
            </a:r>
            <a:r>
              <a:rPr lang="nb-NO" dirty="0"/>
              <a:t> for å finne «levetid» på stoffet. </a:t>
            </a:r>
            <a:r>
              <a:rPr lang="nb-NO" b="1" dirty="0"/>
              <a:t>Porøsitet kan ikke repareres.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819498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21233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8FAE60-9BC7-C849-A359-67E6CC155E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dirty="0"/>
              <a:t>Instrumenter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E58DB9-E046-C247-8560-FCF2DD167A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5854" y="2054345"/>
            <a:ext cx="6974061" cy="3926730"/>
          </a:xfrm>
        </p:spPr>
        <p:txBody>
          <a:bodyPr/>
          <a:lstStyle/>
          <a:p>
            <a:r>
              <a:rPr lang="nb-NO" dirty="0"/>
              <a:t>Det aller mest vanlige instrumentet er et </a:t>
            </a:r>
            <a:r>
              <a:rPr lang="nb-NO" b="1" dirty="0"/>
              <a:t>variometer:</a:t>
            </a:r>
            <a:endParaRPr lang="nb-NO" dirty="0"/>
          </a:p>
          <a:p>
            <a:pPr marL="285750" indent="-285750">
              <a:buFontTx/>
              <a:buChar char="-"/>
            </a:pPr>
            <a:r>
              <a:rPr lang="nb-NO" dirty="0"/>
              <a:t>Bruker </a:t>
            </a:r>
            <a:r>
              <a:rPr lang="nb-NO" b="1" dirty="0"/>
              <a:t>barometrisk trykk</a:t>
            </a:r>
            <a:r>
              <a:rPr lang="nb-NO" dirty="0"/>
              <a:t> (trykkforskjeller) for å vise om vi går opp- eller ned (om vi stiger eller synker)</a:t>
            </a:r>
          </a:p>
          <a:p>
            <a:pPr marL="285750" indent="-285750">
              <a:buFontTx/>
              <a:buChar char="-"/>
            </a:pPr>
            <a:r>
              <a:rPr lang="nb-NO" dirty="0"/>
              <a:t>Svært nøyaktig.</a:t>
            </a:r>
          </a:p>
          <a:p>
            <a:pPr marL="285750" indent="-285750">
              <a:buFontTx/>
              <a:buChar char="-"/>
            </a:pPr>
            <a:r>
              <a:rPr lang="nb-NO" dirty="0"/>
              <a:t>Bruker lyd for å gi flygeren beskjed om hvor fort det går opp- eller ned.</a:t>
            </a:r>
          </a:p>
          <a:p>
            <a:pPr marL="285750" indent="-285750">
              <a:buFontTx/>
              <a:buChar char="-"/>
            </a:pPr>
            <a:r>
              <a:rPr lang="nb-NO" dirty="0"/>
              <a:t>Helt enkle variometer har kun lyd og ingen skjerm.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60D1A6-78D2-2F4F-916D-2FE541129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1452" y="1428292"/>
            <a:ext cx="2885095" cy="407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9514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8FAE60-9BC7-C849-A359-67E6CC155E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dirty="0"/>
              <a:t>Instrumenter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E58DB9-E046-C247-8560-FCF2DD167A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5854" y="2054345"/>
            <a:ext cx="6599307" cy="4376435"/>
          </a:xfrm>
        </p:spPr>
        <p:txBody>
          <a:bodyPr>
            <a:normAutofit/>
          </a:bodyPr>
          <a:lstStyle/>
          <a:p>
            <a:r>
              <a:rPr lang="nb-NO" b="1" dirty="0"/>
              <a:t>Avanserte instrumenter</a:t>
            </a:r>
            <a:r>
              <a:rPr lang="nb-NO" dirty="0"/>
              <a:t> kan gi flygeren en stor mengde informasjon:</a:t>
            </a:r>
          </a:p>
          <a:p>
            <a:pPr marL="285750" indent="-285750">
              <a:buFontTx/>
              <a:buChar char="-"/>
            </a:pPr>
            <a:r>
              <a:rPr lang="nb-NO" dirty="0"/>
              <a:t>Bakkefart.</a:t>
            </a:r>
          </a:p>
          <a:p>
            <a:pPr marL="285750" indent="-285750">
              <a:buFontTx/>
              <a:buChar char="-"/>
            </a:pPr>
            <a:r>
              <a:rPr lang="nb-NO" dirty="0"/>
              <a:t>Vindretning og styrke.</a:t>
            </a:r>
          </a:p>
          <a:p>
            <a:pPr marL="285750" indent="-285750">
              <a:buFontTx/>
              <a:buChar char="-"/>
            </a:pPr>
            <a:r>
              <a:rPr lang="nb-NO" dirty="0"/>
              <a:t>Luftrom og luftromsbegrensninger.</a:t>
            </a:r>
          </a:p>
          <a:p>
            <a:pPr marL="285750" indent="-285750">
              <a:buFontTx/>
              <a:buChar char="-"/>
            </a:pPr>
            <a:r>
              <a:rPr lang="nb-NO" dirty="0"/>
              <a:t>Live </a:t>
            </a:r>
            <a:r>
              <a:rPr lang="nb-NO" dirty="0" err="1"/>
              <a:t>tracking</a:t>
            </a:r>
            <a:r>
              <a:rPr lang="nb-NO" dirty="0"/>
              <a:t>.</a:t>
            </a:r>
          </a:p>
          <a:p>
            <a:pPr marL="285750" indent="-285750">
              <a:buFontTx/>
              <a:buChar char="-"/>
            </a:pPr>
            <a:r>
              <a:rPr lang="nb-NO" dirty="0"/>
              <a:t>GPS for logging av turen.</a:t>
            </a:r>
          </a:p>
          <a:p>
            <a:r>
              <a:rPr lang="nb-NO" dirty="0"/>
              <a:t>Brukes av viderekomne og konkurranseflygere.</a:t>
            </a:r>
          </a:p>
          <a:p>
            <a:endParaRPr lang="nb-NO" dirty="0"/>
          </a:p>
          <a:p>
            <a:r>
              <a:rPr lang="nb-NO" dirty="0"/>
              <a:t>Man kan også bruke </a:t>
            </a:r>
            <a:r>
              <a:rPr lang="nb-NO" dirty="0" err="1"/>
              <a:t>apper</a:t>
            </a:r>
            <a:r>
              <a:rPr lang="nb-NO" dirty="0"/>
              <a:t> for </a:t>
            </a:r>
            <a:r>
              <a:rPr lang="nb-NO" b="1" dirty="0"/>
              <a:t>mobiltelefon. </a:t>
            </a:r>
            <a:r>
              <a:rPr lang="nb-NO" dirty="0"/>
              <a:t>Disse er svært anvendelig, men har mindre nøyaktig variometer enn et dedikert instrument.</a:t>
            </a:r>
          </a:p>
        </p:txBody>
      </p:sp>
    </p:spTree>
    <p:extLst>
      <p:ext uri="{BB962C8B-B14F-4D97-AF65-F5344CB8AC3E}">
        <p14:creationId xmlns:p14="http://schemas.microsoft.com/office/powerpoint/2010/main" val="20996871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8FAE60-9BC7-C849-A359-67E6CC155E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dirty="0"/>
              <a:t>Radio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E58DB9-E046-C247-8560-FCF2DD167A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5854" y="2054345"/>
            <a:ext cx="6974061" cy="3926730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nb-NO" dirty="0"/>
              <a:t>Brukes for å sende og motta meldinger over radiosambandet </a:t>
            </a:r>
            <a:r>
              <a:rPr lang="nb-NO" b="1" dirty="0"/>
              <a:t>(VHF).</a:t>
            </a:r>
            <a:r>
              <a:rPr lang="nb-NO" dirty="0"/>
              <a:t> </a:t>
            </a:r>
          </a:p>
          <a:p>
            <a:pPr marL="285750" indent="-285750">
              <a:buFontTx/>
              <a:buChar char="-"/>
            </a:pPr>
            <a:r>
              <a:rPr lang="nb-NO" dirty="0"/>
              <a:t>Brukes for viktige meldinger og oppdateringer.</a:t>
            </a:r>
          </a:p>
          <a:p>
            <a:pPr marL="285750" indent="-285750">
              <a:buFontTx/>
              <a:buChar char="-"/>
            </a:pPr>
            <a:r>
              <a:rPr lang="nb-NO" dirty="0"/>
              <a:t>Brukes for å få statusrapport fra flygere i luften.</a:t>
            </a:r>
          </a:p>
          <a:p>
            <a:pPr marL="285750" indent="-285750">
              <a:buFontTx/>
              <a:buChar char="-"/>
            </a:pPr>
            <a:r>
              <a:rPr lang="nb-NO" dirty="0"/>
              <a:t>Ved uhell og ulykker kan radio brukes for å kommunisere med forulykket flyger.</a:t>
            </a:r>
          </a:p>
          <a:p>
            <a:pPr marL="285750" indent="-285750">
              <a:buFontTx/>
              <a:buChar char="-"/>
            </a:pPr>
            <a:r>
              <a:rPr lang="nb-NO" dirty="0"/>
              <a:t>Brukes også aktivt av erfarne flygere som «drar på distanseturtur».</a:t>
            </a:r>
          </a:p>
          <a:p>
            <a:pPr marL="285750" indent="-285750">
              <a:buFontTx/>
              <a:buChar char="-"/>
            </a:pPr>
            <a:r>
              <a:rPr lang="nb-NO" dirty="0"/>
              <a:t>Frekvens: 154.175 (I Norge)</a:t>
            </a:r>
          </a:p>
          <a:p>
            <a:pPr marL="285750" indent="-285750">
              <a:buFontTx/>
              <a:buChar char="-"/>
            </a:pPr>
            <a:r>
              <a:rPr lang="nb-NO" dirty="0"/>
              <a:t>Brukes under kurs for å gi instruksjoner.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42E87A-5185-3542-872C-3D6960795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2745" y="495616"/>
            <a:ext cx="2242509" cy="535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888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B7E886-2FD3-ABF7-A347-DC505726C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A7A37B-5C8E-B16E-9042-F144928BC6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b-NO" dirty="0"/>
              <a:t>Om å være synlige når vi flyr</a:t>
            </a:r>
            <a:endParaRPr lang="en-NO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A1D3EE22-2AC6-1736-E22E-455EC018C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0928" y="1353787"/>
            <a:ext cx="3743847" cy="4810796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509A0A1E-024D-FFC3-185B-86E44B21FD23}"/>
              </a:ext>
            </a:extLst>
          </p:cNvPr>
          <p:cNvSpPr txBox="1">
            <a:spLocks/>
          </p:cNvSpPr>
          <p:nvPr/>
        </p:nvSpPr>
        <p:spPr>
          <a:xfrm>
            <a:off x="775854" y="2054345"/>
            <a:ext cx="7440867" cy="43633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luftrommet der vi vanligvis flyr gjelder regelen </a:t>
            </a: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«se og bli sett»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 er </a:t>
            </a:r>
            <a:r>
              <a:rPr kumimoji="0" lang="nb-NO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ikke pålagt </a:t>
            </a: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å være digitalt synlige (transponder).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 kan risikere å møte på annen trafikk som ikke ser oss, e.g. seilfly, ambulansehelikopter, droner, etc.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Finnes mange ulike standarder for synlighet i luftrommet: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Live </a:t>
            </a:r>
            <a:r>
              <a:rPr kumimoji="0" lang="nb-NO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tracking</a:t>
            </a: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nb-NO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InReach</a:t>
            </a: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SPOT, instrument m/GSM.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Transponder </a:t>
            </a: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(utveksling av posisjonssignal):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FLARM</a:t>
            </a: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FANET, ADS-B, etc.</a:t>
            </a: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 anbefaler alle å gjøre seg synlige med appen </a:t>
            </a:r>
            <a:r>
              <a:rPr kumimoji="0" lang="nb-NO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SafeSky</a:t>
            </a: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419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43FE0CD-6F34-8B41-B7E8-9F0354ABC4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859027" y="1479177"/>
            <a:ext cx="6105089" cy="429657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28C44CA-31FC-4C47-9D85-0263B1827CC3}"/>
              </a:ext>
            </a:extLst>
          </p:cNvPr>
          <p:cNvCxnSpPr>
            <a:cxnSpLocks/>
          </p:cNvCxnSpPr>
          <p:nvPr/>
        </p:nvCxnSpPr>
        <p:spPr>
          <a:xfrm>
            <a:off x="2176697" y="2503355"/>
            <a:ext cx="757280" cy="0"/>
          </a:xfrm>
          <a:prstGeom prst="line">
            <a:avLst/>
          </a:prstGeom>
          <a:ln w="38100">
            <a:solidFill>
              <a:srgbClr val="7A9CA7"/>
            </a:solidFill>
            <a:prstDash val="sysDash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E294BF0-12D6-B344-A82F-8CF15A8E78DD}"/>
              </a:ext>
            </a:extLst>
          </p:cNvPr>
          <p:cNvSpPr txBox="1">
            <a:spLocks/>
          </p:cNvSpPr>
          <p:nvPr/>
        </p:nvSpPr>
        <p:spPr>
          <a:xfrm>
            <a:off x="1243556" y="2263857"/>
            <a:ext cx="1008091" cy="479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400" b="1" dirty="0">
                <a:solidFill>
                  <a:srgbClr val="7A9CA7"/>
                </a:solidFill>
              </a:rPr>
              <a:t>Celler</a:t>
            </a:r>
          </a:p>
          <a:p>
            <a:pPr marL="285750" indent="-285750">
              <a:buFontTx/>
              <a:buChar char="-"/>
            </a:pPr>
            <a:endParaRPr lang="nb-NO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CCBD6F-1B28-E845-9749-A8E666CD027C}"/>
              </a:ext>
            </a:extLst>
          </p:cNvPr>
          <p:cNvCxnSpPr>
            <a:cxnSpLocks/>
          </p:cNvCxnSpPr>
          <p:nvPr/>
        </p:nvCxnSpPr>
        <p:spPr>
          <a:xfrm flipH="1">
            <a:off x="7346114" y="2278334"/>
            <a:ext cx="2085195" cy="805265"/>
          </a:xfrm>
          <a:prstGeom prst="line">
            <a:avLst/>
          </a:prstGeom>
          <a:ln w="38100">
            <a:solidFill>
              <a:srgbClr val="7A9CA7"/>
            </a:solidFill>
            <a:prstDash val="sysDash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8C3222A6-F384-DB48-8A5A-4B22D4C1138A}"/>
              </a:ext>
            </a:extLst>
          </p:cNvPr>
          <p:cNvSpPr txBox="1">
            <a:spLocks/>
          </p:cNvSpPr>
          <p:nvPr/>
        </p:nvSpPr>
        <p:spPr>
          <a:xfrm>
            <a:off x="9431309" y="2038664"/>
            <a:ext cx="1948721" cy="479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400" b="1" dirty="0">
                <a:solidFill>
                  <a:srgbClr val="7A9CA7"/>
                </a:solidFill>
              </a:rPr>
              <a:t>Cellevegger</a:t>
            </a:r>
          </a:p>
          <a:p>
            <a:pPr marL="285750" indent="-285750">
              <a:buFontTx/>
              <a:buChar char="-"/>
            </a:pPr>
            <a:endParaRPr lang="nb-NO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ADBA11E-DB64-C640-ACBD-0354CA37F73E}"/>
              </a:ext>
            </a:extLst>
          </p:cNvPr>
          <p:cNvCxnSpPr>
            <a:cxnSpLocks/>
          </p:cNvCxnSpPr>
          <p:nvPr/>
        </p:nvCxnSpPr>
        <p:spPr>
          <a:xfrm flipV="1">
            <a:off x="5033379" y="3939396"/>
            <a:ext cx="1003595" cy="692565"/>
          </a:xfrm>
          <a:prstGeom prst="line">
            <a:avLst/>
          </a:prstGeom>
          <a:ln w="38100">
            <a:solidFill>
              <a:srgbClr val="7A9CA7"/>
            </a:solidFill>
            <a:prstDash val="sysDash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9C130BD-6A7C-844E-B3AA-C85FA1589DB3}"/>
              </a:ext>
            </a:extLst>
          </p:cNvPr>
          <p:cNvSpPr txBox="1">
            <a:spLocks/>
          </p:cNvSpPr>
          <p:nvPr/>
        </p:nvSpPr>
        <p:spPr>
          <a:xfrm>
            <a:off x="4018257" y="4542449"/>
            <a:ext cx="1382217" cy="479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400" b="1" dirty="0">
                <a:solidFill>
                  <a:srgbClr val="7A9CA7"/>
                </a:solidFill>
              </a:rPr>
              <a:t>Spiler</a:t>
            </a:r>
          </a:p>
          <a:p>
            <a:pPr marL="285750" indent="-285750">
              <a:buFontTx/>
              <a:buChar char="-"/>
            </a:pPr>
            <a:endParaRPr lang="nb-NO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DE1276E-E933-E14F-9036-A6719E0A1CB0}"/>
              </a:ext>
            </a:extLst>
          </p:cNvPr>
          <p:cNvCxnSpPr>
            <a:cxnSpLocks/>
            <a:stCxn id="22" idx="1"/>
          </p:cNvCxnSpPr>
          <p:nvPr/>
        </p:nvCxnSpPr>
        <p:spPr>
          <a:xfrm flipH="1">
            <a:off x="8799227" y="3717731"/>
            <a:ext cx="632082" cy="165025"/>
          </a:xfrm>
          <a:prstGeom prst="line">
            <a:avLst/>
          </a:prstGeom>
          <a:ln w="38100">
            <a:solidFill>
              <a:srgbClr val="7A9CA7"/>
            </a:solidFill>
            <a:prstDash val="sysDash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5759F484-BAA4-6D48-B8F5-9F7417930439}"/>
              </a:ext>
            </a:extLst>
          </p:cNvPr>
          <p:cNvSpPr txBox="1">
            <a:spLocks/>
          </p:cNvSpPr>
          <p:nvPr/>
        </p:nvSpPr>
        <p:spPr>
          <a:xfrm>
            <a:off x="9431309" y="3478061"/>
            <a:ext cx="1948721" cy="479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400" b="1" dirty="0">
                <a:solidFill>
                  <a:srgbClr val="7A9CA7"/>
                </a:solidFill>
              </a:rPr>
              <a:t>Bakkant</a:t>
            </a:r>
          </a:p>
          <a:p>
            <a:pPr marL="285750" indent="-285750">
              <a:buFontTx/>
              <a:buChar char="-"/>
            </a:pPr>
            <a:endParaRPr lang="nb-NO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FBDEE05-0D2E-7E43-BDEB-05AD7B92CFBE}"/>
              </a:ext>
            </a:extLst>
          </p:cNvPr>
          <p:cNvCxnSpPr>
            <a:cxnSpLocks/>
            <a:stCxn id="24" idx="3"/>
          </p:cNvCxnSpPr>
          <p:nvPr/>
        </p:nvCxnSpPr>
        <p:spPr>
          <a:xfrm flipV="1">
            <a:off x="2176697" y="1904095"/>
            <a:ext cx="1044631" cy="172"/>
          </a:xfrm>
          <a:prstGeom prst="line">
            <a:avLst/>
          </a:prstGeom>
          <a:ln w="38100">
            <a:solidFill>
              <a:srgbClr val="7A9CA7"/>
            </a:solidFill>
            <a:prstDash val="sysDash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170577BF-5284-4449-8DFA-7A21C8982702}"/>
              </a:ext>
            </a:extLst>
          </p:cNvPr>
          <p:cNvSpPr txBox="1">
            <a:spLocks/>
          </p:cNvSpPr>
          <p:nvPr/>
        </p:nvSpPr>
        <p:spPr>
          <a:xfrm>
            <a:off x="1307266" y="1664597"/>
            <a:ext cx="869431" cy="479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400" b="1" dirty="0">
                <a:solidFill>
                  <a:srgbClr val="7A9CA7"/>
                </a:solidFill>
              </a:rPr>
              <a:t>Front</a:t>
            </a:r>
          </a:p>
          <a:p>
            <a:pPr marL="285750" indent="-285750">
              <a:buFontTx/>
              <a:buChar char="-"/>
            </a:pPr>
            <a:endParaRPr lang="nb-NO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9131DBF-5E03-214D-A39F-F0DC051F5E0E}"/>
              </a:ext>
            </a:extLst>
          </p:cNvPr>
          <p:cNvCxnSpPr>
            <a:cxnSpLocks/>
          </p:cNvCxnSpPr>
          <p:nvPr/>
        </p:nvCxnSpPr>
        <p:spPr>
          <a:xfrm flipH="1">
            <a:off x="8388711" y="5021788"/>
            <a:ext cx="1042598" cy="465262"/>
          </a:xfrm>
          <a:prstGeom prst="line">
            <a:avLst/>
          </a:prstGeom>
          <a:ln w="38100">
            <a:solidFill>
              <a:srgbClr val="7A9CA7"/>
            </a:solidFill>
            <a:prstDash val="sysDash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2BCAC5CC-363D-3D44-A3A7-77A0095B3E9B}"/>
              </a:ext>
            </a:extLst>
          </p:cNvPr>
          <p:cNvSpPr txBox="1">
            <a:spLocks/>
          </p:cNvSpPr>
          <p:nvPr/>
        </p:nvSpPr>
        <p:spPr>
          <a:xfrm>
            <a:off x="9431309" y="4782119"/>
            <a:ext cx="1948721" cy="479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400" b="1" dirty="0">
                <a:solidFill>
                  <a:srgbClr val="7A9CA7"/>
                </a:solidFill>
              </a:rPr>
              <a:t>Ører</a:t>
            </a:r>
          </a:p>
          <a:p>
            <a:pPr marL="285750" indent="-285750">
              <a:buFontTx/>
              <a:buChar char="-"/>
            </a:pPr>
            <a:endParaRPr lang="nb-NO" dirty="0"/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6FE2995C-7F77-7E49-96ED-EFACC2D69EC4}"/>
              </a:ext>
            </a:extLst>
          </p:cNvPr>
          <p:cNvSpPr txBox="1">
            <a:spLocks/>
          </p:cNvSpPr>
          <p:nvPr/>
        </p:nvSpPr>
        <p:spPr>
          <a:xfrm>
            <a:off x="6371754" y="894081"/>
            <a:ext cx="1948721" cy="479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400" b="1" dirty="0" err="1">
                <a:solidFill>
                  <a:srgbClr val="7A9CA7"/>
                </a:solidFill>
              </a:rPr>
              <a:t>Toppduk</a:t>
            </a:r>
            <a:endParaRPr lang="nb-NO" sz="2400" b="1" dirty="0">
              <a:solidFill>
                <a:srgbClr val="7A9CA7"/>
              </a:solidFill>
            </a:endParaRPr>
          </a:p>
          <a:p>
            <a:pPr marL="285750" indent="-285750">
              <a:buFontTx/>
              <a:buChar char="-"/>
            </a:pPr>
            <a:endParaRPr lang="nb-NO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6A10379-CBE9-A449-9DC8-85B375430B19}"/>
              </a:ext>
            </a:extLst>
          </p:cNvPr>
          <p:cNvCxnSpPr>
            <a:cxnSpLocks/>
            <a:stCxn id="33" idx="1"/>
          </p:cNvCxnSpPr>
          <p:nvPr/>
        </p:nvCxnSpPr>
        <p:spPr>
          <a:xfrm flipH="1">
            <a:off x="5820247" y="1133751"/>
            <a:ext cx="551507" cy="530846"/>
          </a:xfrm>
          <a:prstGeom prst="line">
            <a:avLst/>
          </a:prstGeom>
          <a:ln w="38100">
            <a:solidFill>
              <a:srgbClr val="7A9CA7"/>
            </a:solidFill>
            <a:prstDash val="sysDash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67378A9-1252-7F4C-B045-BF32A7E171AC}"/>
              </a:ext>
            </a:extLst>
          </p:cNvPr>
          <p:cNvCxnSpPr>
            <a:cxnSpLocks/>
            <a:stCxn id="38" idx="3"/>
          </p:cNvCxnSpPr>
          <p:nvPr/>
        </p:nvCxnSpPr>
        <p:spPr>
          <a:xfrm>
            <a:off x="2251647" y="3219590"/>
            <a:ext cx="1825678" cy="0"/>
          </a:xfrm>
          <a:prstGeom prst="line">
            <a:avLst/>
          </a:prstGeom>
          <a:ln w="38100">
            <a:solidFill>
              <a:srgbClr val="7A9CA7"/>
            </a:solidFill>
            <a:prstDash val="sysDash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29DAC07A-7172-BC4E-AE19-120D8974BDD5}"/>
              </a:ext>
            </a:extLst>
          </p:cNvPr>
          <p:cNvSpPr txBox="1">
            <a:spLocks/>
          </p:cNvSpPr>
          <p:nvPr/>
        </p:nvSpPr>
        <p:spPr>
          <a:xfrm>
            <a:off x="869430" y="2979920"/>
            <a:ext cx="1382217" cy="479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400" b="1" dirty="0" err="1">
                <a:solidFill>
                  <a:srgbClr val="7A9CA7"/>
                </a:solidFill>
              </a:rPr>
              <a:t>Bunnduk</a:t>
            </a:r>
            <a:endParaRPr lang="nb-NO" sz="2400" b="1" dirty="0">
              <a:solidFill>
                <a:srgbClr val="7A9CA7"/>
              </a:solidFill>
            </a:endParaRPr>
          </a:p>
          <a:p>
            <a:pPr marL="285750" indent="-285750">
              <a:buFontTx/>
              <a:buChar char="-"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912331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189F9A-A5D6-374A-8EAD-DB8F4F220C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dirty="0"/>
              <a:t>Hva koster utstyr?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1A7CE-FC6E-7143-8A71-A73FA1A30F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5854" y="2054345"/>
            <a:ext cx="5714887" cy="4691229"/>
          </a:xfrm>
        </p:spPr>
        <p:txBody>
          <a:bodyPr>
            <a:normAutofit/>
          </a:bodyPr>
          <a:lstStyle/>
          <a:p>
            <a:r>
              <a:rPr lang="nb-NO" dirty="0"/>
              <a:t>Typisk vil full pakke med </a:t>
            </a:r>
            <a:r>
              <a:rPr lang="nb-NO" b="1" dirty="0"/>
              <a:t>nytt utstyr</a:t>
            </a:r>
            <a:r>
              <a:rPr lang="nb-NO" dirty="0"/>
              <a:t> se slik ut:</a:t>
            </a:r>
          </a:p>
          <a:p>
            <a:pPr marL="285750" indent="-285750">
              <a:buFontTx/>
              <a:buChar char="-"/>
            </a:pPr>
            <a:r>
              <a:rPr lang="nb-NO" dirty="0"/>
              <a:t>Paraglider: 25 - 45.000</a:t>
            </a:r>
          </a:p>
          <a:p>
            <a:pPr marL="285750" indent="-285750">
              <a:buFontTx/>
              <a:buChar char="-"/>
            </a:pPr>
            <a:r>
              <a:rPr lang="nb-NO" dirty="0"/>
              <a:t>Seletøy: 7 - 15.000</a:t>
            </a:r>
          </a:p>
          <a:p>
            <a:pPr marL="285750" indent="-285750">
              <a:buFontTx/>
              <a:buChar char="-"/>
            </a:pPr>
            <a:r>
              <a:rPr lang="nb-NO" dirty="0"/>
              <a:t>Nødskjerm: 8.000</a:t>
            </a:r>
          </a:p>
          <a:p>
            <a:pPr marL="285750" indent="-285750">
              <a:buFontTx/>
              <a:buChar char="-"/>
            </a:pPr>
            <a:r>
              <a:rPr lang="nb-NO" dirty="0"/>
              <a:t>Hjelm + diverse: 2-4.000</a:t>
            </a:r>
          </a:p>
          <a:p>
            <a:endParaRPr lang="nb-NO" dirty="0"/>
          </a:p>
          <a:p>
            <a:r>
              <a:rPr lang="nb-NO" b="1" dirty="0"/>
              <a:t>Totalt ca. 50-60.000kr </a:t>
            </a:r>
            <a:r>
              <a:rPr lang="nb-NO" dirty="0"/>
              <a:t>(pris varierer med type utstyr og pakketilbud).</a:t>
            </a:r>
          </a:p>
          <a:p>
            <a:endParaRPr lang="nb-NO" dirty="0"/>
          </a:p>
          <a:p>
            <a:r>
              <a:rPr lang="nb-NO" dirty="0"/>
              <a:t>Det er også mulig å kjøpe </a:t>
            </a:r>
            <a:r>
              <a:rPr lang="nb-NO" b="1" dirty="0"/>
              <a:t>brukt.</a:t>
            </a:r>
            <a:r>
              <a:rPr lang="nb-NO" dirty="0"/>
              <a:t> Mesteparten av bruktsalget foregår gjennom </a:t>
            </a:r>
            <a:r>
              <a:rPr lang="nb-NO" b="1" dirty="0"/>
              <a:t>Facebook.</a:t>
            </a:r>
            <a:endParaRPr lang="nb-NO" dirty="0"/>
          </a:p>
          <a:p>
            <a:r>
              <a:rPr lang="nb-NO" dirty="0"/>
              <a:t>Det er mulig å få fullt utstyr til 15-20.000kr i god stand.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7BC60C-1966-F94A-8B90-03C484C71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606" y="2054345"/>
            <a:ext cx="4817539" cy="390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1516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162EEC5B-185F-9848-985D-5B2441912397}"/>
              </a:ext>
            </a:extLst>
          </p:cNvPr>
          <p:cNvSpPr txBox="1">
            <a:spLocks/>
          </p:cNvSpPr>
          <p:nvPr/>
        </p:nvSpPr>
        <p:spPr>
          <a:xfrm>
            <a:off x="0" y="2925233"/>
            <a:ext cx="4690533" cy="1007533"/>
          </a:xfrm>
          <a:prstGeom prst="rect">
            <a:avLst/>
          </a:prstGeom>
          <a:solidFill>
            <a:srgbClr val="8CACB5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b-NO" sz="6000" b="1" i="1" dirty="0">
                <a:solidFill>
                  <a:schemeClr val="bg1"/>
                </a:solidFill>
              </a:rPr>
              <a:t>Spørsmål?</a:t>
            </a:r>
          </a:p>
        </p:txBody>
      </p:sp>
    </p:spTree>
    <p:extLst>
      <p:ext uri="{BB962C8B-B14F-4D97-AF65-F5344CB8AC3E}">
        <p14:creationId xmlns:p14="http://schemas.microsoft.com/office/powerpoint/2010/main" val="3899952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ED515F-9878-BA4F-940B-37DFD39885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dirty="0"/>
              <a:t>Risere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C35FC62-BEEA-3344-907B-BEC8DD78B4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5854" y="2054345"/>
            <a:ext cx="6773522" cy="40007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Tx/>
              <a:buChar char="-"/>
            </a:pPr>
            <a:r>
              <a:rPr lang="nb-NO" dirty="0"/>
              <a:t>En riser er innretningen som samler alle linene og fester de til flygeren (seletøyet).</a:t>
            </a:r>
          </a:p>
          <a:p>
            <a:pPr marL="285750" indent="-285750">
              <a:buFontTx/>
              <a:buChar char="-"/>
            </a:pPr>
            <a:r>
              <a:rPr lang="nb-NO" dirty="0"/>
              <a:t>A, B og C-linene er samlet hver for seg og ligger lagvis, A øverst.</a:t>
            </a:r>
          </a:p>
          <a:p>
            <a:pPr marL="285750" indent="-285750">
              <a:buFontTx/>
              <a:buChar char="-"/>
            </a:pPr>
            <a:r>
              <a:rPr lang="nb-NO" dirty="0"/>
              <a:t>Vi kaller derfor innretningen for et </a:t>
            </a:r>
            <a:r>
              <a:rPr lang="nb-NO" b="1" dirty="0" err="1"/>
              <a:t>risersett</a:t>
            </a:r>
            <a:r>
              <a:rPr lang="nb-NO" dirty="0"/>
              <a:t> når alle </a:t>
            </a:r>
            <a:r>
              <a:rPr lang="nb-NO" dirty="0" err="1"/>
              <a:t>riserne</a:t>
            </a:r>
            <a:r>
              <a:rPr lang="nb-NO" dirty="0"/>
              <a:t> samles til ett felles festepunkt.</a:t>
            </a:r>
          </a:p>
          <a:p>
            <a:pPr marL="285750" indent="-285750">
              <a:buFontTx/>
              <a:buChar char="-"/>
            </a:pPr>
            <a:r>
              <a:rPr lang="nb-NO" dirty="0"/>
              <a:t>A-riser er ofte </a:t>
            </a:r>
            <a:r>
              <a:rPr lang="nb-NO" b="1" dirty="0"/>
              <a:t>splittet i 2</a:t>
            </a:r>
            <a:r>
              <a:rPr lang="nb-NO" dirty="0"/>
              <a:t>. Dette for å gjøre det enkelt å finne linene vi bruker til en nedstigningsteknikk kalt «legge inn ører».</a:t>
            </a:r>
            <a:endParaRPr lang="nb-NO" dirty="0">
              <a:cs typeface="Calibri"/>
            </a:endParaRPr>
          </a:p>
          <a:p>
            <a:pPr marL="285750" indent="-285750">
              <a:buFontTx/>
              <a:buChar char="-"/>
            </a:pPr>
            <a:r>
              <a:rPr lang="nb-NO" b="1" dirty="0"/>
              <a:t>Hastighetssystemet </a:t>
            </a:r>
            <a:r>
              <a:rPr lang="nb-NO" dirty="0"/>
              <a:t>er koblet til en </a:t>
            </a:r>
            <a:r>
              <a:rPr lang="nb-NO" i="1" dirty="0" err="1"/>
              <a:t>speedbar</a:t>
            </a:r>
            <a:r>
              <a:rPr lang="nb-NO" i="1" dirty="0"/>
              <a:t> </a:t>
            </a:r>
            <a:r>
              <a:rPr lang="nb-NO" dirty="0"/>
              <a:t>gjennom et </a:t>
            </a:r>
            <a:r>
              <a:rPr lang="nb-NO" b="1" dirty="0"/>
              <a:t>trinsesystem </a:t>
            </a:r>
            <a:r>
              <a:rPr lang="nb-NO" dirty="0"/>
              <a:t>(øker hastigheten). Trinsesystemet skal alltid være øverst / ytterst.</a:t>
            </a:r>
          </a:p>
          <a:p>
            <a:pPr marL="285750" indent="-285750">
              <a:buFontTx/>
              <a:buChar char="-"/>
            </a:pPr>
            <a:r>
              <a:rPr lang="nb-NO" dirty="0"/>
              <a:t>De ulike </a:t>
            </a:r>
            <a:r>
              <a:rPr lang="nb-NO" dirty="0" err="1"/>
              <a:t>riserne</a:t>
            </a:r>
            <a:r>
              <a:rPr lang="nb-NO" dirty="0"/>
              <a:t> er </a:t>
            </a:r>
            <a:r>
              <a:rPr lang="nb-NO" b="1" dirty="0"/>
              <a:t>fargekodet</a:t>
            </a:r>
            <a:r>
              <a:rPr lang="nb-NO" dirty="0"/>
              <a:t> for å skille de fra hverandre.</a:t>
            </a:r>
          </a:p>
        </p:txBody>
      </p:sp>
    </p:spTree>
    <p:extLst>
      <p:ext uri="{BB962C8B-B14F-4D97-AF65-F5344CB8AC3E}">
        <p14:creationId xmlns:p14="http://schemas.microsoft.com/office/powerpoint/2010/main" val="3103550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D1C49A1-0C01-2344-A20C-1D43A8F16E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dirty="0"/>
              <a:t>Seletøy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3A01DF-0F36-5C47-93AE-CBE19004BC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b-NO" dirty="0"/>
              <a:t>Seletøy er bygget opp med følgende:</a:t>
            </a:r>
          </a:p>
          <a:p>
            <a:pPr marL="285750" indent="-285750">
              <a:buFontTx/>
              <a:buChar char="-"/>
            </a:pPr>
            <a:r>
              <a:rPr lang="nb-NO" dirty="0"/>
              <a:t>Ryggbeskytter av </a:t>
            </a:r>
            <a:r>
              <a:rPr lang="nb-NO" b="1" dirty="0"/>
              <a:t>skum</a:t>
            </a:r>
            <a:r>
              <a:rPr lang="nb-NO" dirty="0"/>
              <a:t> eller </a:t>
            </a:r>
            <a:r>
              <a:rPr lang="nb-NO" b="1" dirty="0"/>
              <a:t>airbag</a:t>
            </a:r>
            <a:r>
              <a:rPr lang="nb-NO" dirty="0"/>
              <a:t>.</a:t>
            </a:r>
          </a:p>
          <a:p>
            <a:pPr marL="285750" indent="-285750">
              <a:buFontTx/>
              <a:buChar char="-"/>
            </a:pPr>
            <a:r>
              <a:rPr lang="nb-NO" dirty="0"/>
              <a:t>Speedbar for å kunne øke farten.</a:t>
            </a:r>
          </a:p>
          <a:p>
            <a:pPr marL="285750" indent="-285750">
              <a:buFontTx/>
              <a:buChar char="-"/>
            </a:pPr>
            <a:r>
              <a:rPr lang="nb-NO" dirty="0"/>
              <a:t>Kontainer for nødskjerm.</a:t>
            </a:r>
          </a:p>
          <a:p>
            <a:pPr marL="285750" indent="-285750">
              <a:buFontTx/>
              <a:buChar char="-"/>
            </a:pPr>
            <a:r>
              <a:rPr lang="nb-NO" dirty="0"/>
              <a:t>Ben- og bryststropper.</a:t>
            </a:r>
          </a:p>
          <a:p>
            <a:pPr marL="285750" indent="-285750">
              <a:buFontTx/>
              <a:buChar char="-"/>
            </a:pPr>
            <a:r>
              <a:rPr lang="nb-NO" dirty="0"/>
              <a:t>Sitteplate for komfort og enkel vektskifte.</a:t>
            </a:r>
          </a:p>
          <a:p>
            <a:pPr marL="285750" indent="-285750">
              <a:buFontTx/>
              <a:buChar char="-"/>
            </a:pPr>
            <a:r>
              <a:rPr lang="nb-NO" dirty="0"/>
              <a:t>Oppreist sittestilling.</a:t>
            </a:r>
          </a:p>
        </p:txBody>
      </p:sp>
    </p:spTree>
    <p:extLst>
      <p:ext uri="{BB962C8B-B14F-4D97-AF65-F5344CB8AC3E}">
        <p14:creationId xmlns:p14="http://schemas.microsoft.com/office/powerpoint/2010/main" val="11164291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BC6605-56D4-724B-B4A3-5B291C0398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dirty="0"/>
              <a:t>Andre typer seletøy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E440DE-4C68-8346-946C-CD57182FBC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5854" y="2054345"/>
            <a:ext cx="6509366" cy="467623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dirty="0"/>
              <a:t>Seletøy kommer i mange ulike størrelser og fasonger.</a:t>
            </a:r>
            <a:br>
              <a:rPr lang="nb-NO" dirty="0"/>
            </a:br>
            <a:endParaRPr lang="nb-NO" dirty="0"/>
          </a:p>
          <a:p>
            <a:r>
              <a:rPr lang="nb-NO" b="1" dirty="0"/>
              <a:t>Lettvekt ("</a:t>
            </a:r>
            <a:r>
              <a:rPr lang="nb-NO" b="1" dirty="0" err="1"/>
              <a:t>hike</a:t>
            </a:r>
            <a:r>
              <a:rPr lang="nb-NO" b="1" dirty="0"/>
              <a:t>-and-fly" og speedgliding)</a:t>
            </a:r>
            <a:endParaRPr lang="nb-NO" b="1" dirty="0">
              <a:cs typeface="Calibri"/>
            </a:endParaRPr>
          </a:p>
          <a:p>
            <a:pPr marL="285750" indent="-285750">
              <a:buFontTx/>
              <a:buChar char="-"/>
            </a:pPr>
            <a:r>
              <a:rPr lang="nb-NO" dirty="0"/>
              <a:t>Også ofte kalt «split-leg».</a:t>
            </a:r>
          </a:p>
          <a:p>
            <a:pPr marL="285750" indent="-285750">
              <a:buFontTx/>
              <a:buChar char="-"/>
            </a:pPr>
            <a:r>
              <a:rPr lang="nb-NO" dirty="0"/>
              <a:t>Veldig lett og pakker lite. Brukes for å få ned vekt og pakkestørrelse.</a:t>
            </a:r>
          </a:p>
          <a:p>
            <a:pPr marL="285750" indent="-285750">
              <a:buFontTx/>
              <a:buChar char="-"/>
            </a:pPr>
            <a:r>
              <a:rPr lang="nb-NO" dirty="0"/>
              <a:t>Lavere sikkerhet (de fleste har ikke airbag).</a:t>
            </a:r>
          </a:p>
          <a:p>
            <a:pPr marL="285750" indent="-285750">
              <a:buFontTx/>
              <a:buChar char="-"/>
            </a:pPr>
            <a:r>
              <a:rPr lang="nb-NO" dirty="0"/>
              <a:t>Mindre komfort.</a:t>
            </a:r>
          </a:p>
          <a:p>
            <a:r>
              <a:rPr lang="nb-NO" b="1" dirty="0"/>
              <a:t>Pod</a:t>
            </a:r>
          </a:p>
          <a:p>
            <a:pPr marL="285750" indent="-285750">
              <a:buFontTx/>
              <a:buChar char="-"/>
            </a:pPr>
            <a:r>
              <a:rPr lang="nb-NO" dirty="0"/>
              <a:t>Mer aerodynamisk (høyere hastighet / mindre motstand).</a:t>
            </a:r>
            <a:endParaRPr lang="nb-NO" dirty="0">
              <a:cs typeface="Calibri"/>
            </a:endParaRPr>
          </a:p>
          <a:p>
            <a:pPr marL="285750" indent="-285750">
              <a:buFontTx/>
              <a:buChar char="-"/>
            </a:pPr>
            <a:r>
              <a:rPr lang="nb-NO" dirty="0"/>
              <a:t>Varmere (beina er innkapslet i en «pod»).</a:t>
            </a:r>
          </a:p>
          <a:p>
            <a:pPr marL="285750" indent="-285750">
              <a:buFontTx/>
              <a:buChar char="-"/>
            </a:pPr>
            <a:r>
              <a:rPr lang="nb-NO" dirty="0"/>
              <a:t>Mer «bakoverlent» sittestilling enn vanlig seletøy.</a:t>
            </a:r>
          </a:p>
          <a:p>
            <a:pPr marL="285750" indent="-285750">
              <a:buFontTx/>
              <a:buChar char="-"/>
            </a:pPr>
            <a:endParaRPr lang="nb-NO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7FCC85-3D36-F44C-9D01-860508487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3962" y="3356713"/>
            <a:ext cx="3947410" cy="27883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109899-8132-F44B-BE08-4B4C820443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5840" y="539645"/>
            <a:ext cx="3159644" cy="321412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F461AF4-2F02-CB4B-B35D-2D4505BA96B8}"/>
              </a:ext>
            </a:extLst>
          </p:cNvPr>
          <p:cNvCxnSpPr>
            <a:cxnSpLocks/>
          </p:cNvCxnSpPr>
          <p:nvPr/>
        </p:nvCxnSpPr>
        <p:spPr>
          <a:xfrm>
            <a:off x="4751043" y="2833141"/>
            <a:ext cx="4108144" cy="22248"/>
          </a:xfrm>
          <a:prstGeom prst="line">
            <a:avLst/>
          </a:prstGeom>
          <a:ln w="38100">
            <a:solidFill>
              <a:srgbClr val="7A9CA7"/>
            </a:solidFill>
            <a:prstDash val="sysDash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F581189-1921-A247-8B51-72AC8E466F53}"/>
              </a:ext>
            </a:extLst>
          </p:cNvPr>
          <p:cNvCxnSpPr>
            <a:cxnSpLocks/>
          </p:cNvCxnSpPr>
          <p:nvPr/>
        </p:nvCxnSpPr>
        <p:spPr>
          <a:xfrm>
            <a:off x="1858780" y="4964243"/>
            <a:ext cx="5426440" cy="0"/>
          </a:xfrm>
          <a:prstGeom prst="line">
            <a:avLst/>
          </a:prstGeom>
          <a:ln w="38100">
            <a:solidFill>
              <a:srgbClr val="7A9CA7"/>
            </a:solidFill>
            <a:prstDash val="sys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6675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FFA43C-4E26-5743-A927-84CFC979A0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NO" dirty="0"/>
              <a:t>Materialer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5A38F0-410B-324D-89C8-BB0AEB56A1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5854" y="2054345"/>
            <a:ext cx="6483590" cy="414573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Tx/>
              <a:buChar char="-"/>
            </a:pPr>
            <a:r>
              <a:rPr lang="en-NO" dirty="0"/>
              <a:t>Laget av syntetiske </a:t>
            </a:r>
            <a:r>
              <a:rPr lang="en-NO" b="1" dirty="0"/>
              <a:t>ripstop </a:t>
            </a:r>
            <a:r>
              <a:rPr lang="en-NO" dirty="0"/>
              <a:t>materialer (ofte varianter av nylon).</a:t>
            </a:r>
          </a:p>
          <a:p>
            <a:pPr marL="285750" indent="-285750">
              <a:buFontTx/>
              <a:buChar char="-"/>
            </a:pPr>
            <a:r>
              <a:rPr lang="en-NO" i="1" dirty="0"/>
              <a:t>Ripstop</a:t>
            </a:r>
            <a:r>
              <a:rPr lang="en-NO" dirty="0"/>
              <a:t> er sydde forsterkninger som beskytter mot revner og skader.</a:t>
            </a:r>
          </a:p>
          <a:p>
            <a:pPr marL="285750" indent="-285750">
              <a:buFontTx/>
              <a:buChar char="-"/>
            </a:pPr>
            <a:r>
              <a:rPr lang="en-NO" dirty="0"/>
              <a:t>Belagt med et UV beskyttende stoff for å stoppe luftgjennomstrømning og forlenge levetiden på materialet.</a:t>
            </a:r>
          </a:p>
          <a:p>
            <a:pPr marL="285750" indent="-285750">
              <a:buFontTx/>
              <a:buChar char="-"/>
            </a:pPr>
            <a:r>
              <a:rPr lang="en-NO" dirty="0"/>
              <a:t>I front er det sydd inn spiler av plast eller metall</a:t>
            </a:r>
            <a:r>
              <a:rPr lang="en-NO" i="1" dirty="0"/>
              <a:t>. </a:t>
            </a:r>
            <a:r>
              <a:rPr lang="en-NO" dirty="0"/>
              <a:t>Disse hjelper å holde cellene åpen.</a:t>
            </a:r>
          </a:p>
          <a:p>
            <a:r>
              <a:rPr lang="en-NO" dirty="0"/>
              <a:t>Legg spesielt merke til materialer for </a:t>
            </a:r>
            <a:r>
              <a:rPr lang="en-NO" b="1" dirty="0"/>
              <a:t>lettvektsutstyr:</a:t>
            </a:r>
            <a:endParaRPr lang="en-NO" dirty="0"/>
          </a:p>
          <a:p>
            <a:pPr marL="285750" indent="-285750">
              <a:buFontTx/>
              <a:buChar char="-"/>
            </a:pPr>
            <a:r>
              <a:rPr lang="en-NO" dirty="0"/>
              <a:t>Spesielt lett materiale for å spare vekt.</a:t>
            </a:r>
          </a:p>
          <a:p>
            <a:pPr marL="285750" indent="-285750">
              <a:buFontTx/>
              <a:buChar char="-"/>
            </a:pPr>
            <a:r>
              <a:rPr lang="en-NO" dirty="0"/>
              <a:t>Materiale tåler langt mindre og må behandles forsiktig for å unngå skader.</a:t>
            </a:r>
          </a:p>
        </p:txBody>
      </p:sp>
    </p:spTree>
    <p:extLst>
      <p:ext uri="{BB962C8B-B14F-4D97-AF65-F5344CB8AC3E}">
        <p14:creationId xmlns:p14="http://schemas.microsoft.com/office/powerpoint/2010/main" val="36126736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2DA81761-D88E-4913-939E-6DB64EC73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413" y="2455919"/>
            <a:ext cx="3016286" cy="980326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028FD2F5-0382-7C46-9270-EE9B3FDA131E}"/>
              </a:ext>
            </a:extLst>
          </p:cNvPr>
          <p:cNvSpPr txBox="1">
            <a:spLocks/>
          </p:cNvSpPr>
          <p:nvPr/>
        </p:nvSpPr>
        <p:spPr>
          <a:xfrm>
            <a:off x="563791" y="2570294"/>
            <a:ext cx="2026272" cy="56036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nb-NO" b="1" i="1" dirty="0">
                <a:solidFill>
                  <a:schemeClr val="bg1"/>
                </a:solidFill>
              </a:rPr>
              <a:t>Single </a:t>
            </a:r>
            <a:r>
              <a:rPr lang="nb-NO" b="1" i="1" dirty="0" err="1">
                <a:solidFill>
                  <a:schemeClr val="bg1"/>
                </a:solidFill>
              </a:rPr>
              <a:t>skin</a:t>
            </a:r>
            <a:endParaRPr lang="nb-NO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005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D0318C5-A0E3-5B45-BF62-6E2B158411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dirty="0"/>
              <a:t>Sertifiseringssystem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9F306D-E8B4-4442-9665-BE7A0741B7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5853" y="2054345"/>
            <a:ext cx="6343799" cy="4383292"/>
          </a:xfrm>
        </p:spPr>
        <p:txBody>
          <a:bodyPr>
            <a:normAutofit/>
          </a:bodyPr>
          <a:lstStyle/>
          <a:p>
            <a:r>
              <a:rPr lang="nb-NO" dirty="0"/>
              <a:t>De fleste paraglidere er sertifisert etter </a:t>
            </a:r>
            <a:r>
              <a:rPr lang="nb-NO" b="1" dirty="0"/>
              <a:t>Europeisk Norm (EN)</a:t>
            </a:r>
            <a:r>
              <a:rPr lang="nb-NO" dirty="0"/>
              <a:t> sertifisering.</a:t>
            </a:r>
          </a:p>
          <a:p>
            <a:pPr marL="285750" indent="-285750">
              <a:buFontTx/>
              <a:buChar char="-"/>
            </a:pPr>
            <a:r>
              <a:rPr lang="nb-NO" dirty="0"/>
              <a:t>Standarden har en lang rekke tester av </a:t>
            </a:r>
            <a:r>
              <a:rPr lang="nb-NO" b="1" dirty="0"/>
              <a:t>passiv sikkerhet</a:t>
            </a:r>
            <a:r>
              <a:rPr lang="nb-NO" dirty="0"/>
              <a:t> som resulterer i en sertifiseringsgrad.</a:t>
            </a:r>
          </a:p>
          <a:p>
            <a:pPr marL="285750" indent="-285750">
              <a:buFontTx/>
              <a:buChar char="-"/>
            </a:pPr>
            <a:r>
              <a:rPr lang="nb-NO" dirty="0"/>
              <a:t>Sertifiseringen er delt inn i </a:t>
            </a:r>
            <a:r>
              <a:rPr lang="nb-NO" b="1" dirty="0"/>
              <a:t>4 nivå</a:t>
            </a:r>
            <a:r>
              <a:rPr lang="nb-NO" dirty="0"/>
              <a:t>, </a:t>
            </a:r>
            <a:r>
              <a:rPr lang="nb-NO" b="1" dirty="0"/>
              <a:t>A, B, C og D.</a:t>
            </a:r>
            <a:endParaRPr lang="nb-NO" dirty="0"/>
          </a:p>
          <a:p>
            <a:pPr marL="742950" lvl="1" indent="-285750">
              <a:buFontTx/>
              <a:buChar char="-"/>
            </a:pPr>
            <a:r>
              <a:rPr lang="nb-NO" dirty="0"/>
              <a:t>EN-A klassifiserte paraglidere er de med </a:t>
            </a:r>
            <a:r>
              <a:rPr lang="nb-NO" b="1" dirty="0"/>
              <a:t>høyest passiv sikkerhet.</a:t>
            </a:r>
            <a:endParaRPr lang="nb-NO" dirty="0"/>
          </a:p>
          <a:p>
            <a:pPr marL="742950" lvl="1" indent="-285750">
              <a:buFontTx/>
              <a:buChar char="-"/>
            </a:pPr>
            <a:r>
              <a:rPr lang="nb-NO" dirty="0"/>
              <a:t>EN-D klassifiserte paraglidere har lavest passiv sikkerhet og </a:t>
            </a:r>
            <a:r>
              <a:rPr lang="nb-NO" b="1" dirty="0"/>
              <a:t>krever langt mer av flygeren</a:t>
            </a:r>
            <a:r>
              <a:rPr lang="nb-NO" dirty="0"/>
              <a:t>.</a:t>
            </a:r>
          </a:p>
          <a:p>
            <a:pPr marL="285750" indent="-285750">
              <a:buFontTx/>
              <a:buChar char="-"/>
            </a:pPr>
            <a:r>
              <a:rPr lang="nb-NO" dirty="0"/>
              <a:t>Det største testorganet </a:t>
            </a:r>
            <a:r>
              <a:rPr lang="nb-NO" b="1" dirty="0"/>
              <a:t>Air </a:t>
            </a:r>
            <a:r>
              <a:rPr lang="nb-NO" b="1" dirty="0" err="1"/>
              <a:t>Turquoise</a:t>
            </a:r>
            <a:r>
              <a:rPr lang="nb-NO" b="1" dirty="0"/>
              <a:t> </a:t>
            </a:r>
            <a:r>
              <a:rPr lang="nb-NO" dirty="0"/>
              <a:t>(i Sveits) publiserer jevnlig testrapporter (para-</a:t>
            </a:r>
            <a:r>
              <a:rPr lang="nb-NO" dirty="0" err="1"/>
              <a:t>test.com</a:t>
            </a:r>
            <a:r>
              <a:rPr lang="nb-NO" dirty="0"/>
              <a:t>).</a:t>
            </a:r>
          </a:p>
          <a:p>
            <a:pPr marL="285750" indent="-285750">
              <a:buFontTx/>
              <a:buChar char="-"/>
            </a:pPr>
            <a:r>
              <a:rPr lang="nb-NO" dirty="0"/>
              <a:t>Det finnes også andre standarder som </a:t>
            </a:r>
            <a:r>
              <a:rPr lang="nb-NO" b="1" dirty="0"/>
              <a:t>LTF </a:t>
            </a:r>
            <a:r>
              <a:rPr lang="nb-NO" dirty="0"/>
              <a:t>(fra det Tyske hang- og paragliderforbundet </a:t>
            </a:r>
            <a:r>
              <a:rPr lang="nb-NO" b="1" dirty="0"/>
              <a:t>DHV</a:t>
            </a:r>
            <a:r>
              <a:rPr lang="nb-NO" dirty="0"/>
              <a:t>).</a:t>
            </a:r>
          </a:p>
          <a:p>
            <a:pPr marL="285750" indent="-285750">
              <a:buFontTx/>
              <a:buChar char="-"/>
            </a:pPr>
            <a:r>
              <a:rPr lang="nb-NO" dirty="0"/>
              <a:t>Noen paraglidere er kun testet for styrke etter EN 926-1.</a:t>
            </a: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49288EC3-9A95-1501-2382-EDE2298F8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1641" y="480392"/>
            <a:ext cx="4445185" cy="566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7072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C3AFC9C2C476C43A0EBC83FD12C3506" ma:contentTypeVersion="18" ma:contentTypeDescription="Opprett et nytt dokument." ma:contentTypeScope="" ma:versionID="0244d470819463991030f7b84d752bf2">
  <xsd:schema xmlns:xsd="http://www.w3.org/2001/XMLSchema" xmlns:xs="http://www.w3.org/2001/XMLSchema" xmlns:p="http://schemas.microsoft.com/office/2006/metadata/properties" xmlns:ns2="0407ded1-0cca-4a9c-a9ed-3adc42b62707" xmlns:ns3="1b3efd35-8258-464b-ae98-a25615be8447" xmlns:ns4="9e538389-cabc-4d4e-918a-8beb7ac0ecaa" targetNamespace="http://schemas.microsoft.com/office/2006/metadata/properties" ma:root="true" ma:fieldsID="a2864b9b3889f9dbacfefd6933fc6424" ns2:_="" ns3:_="" ns4:_="">
    <xsd:import namespace="0407ded1-0cca-4a9c-a9ed-3adc42b62707"/>
    <xsd:import namespace="1b3efd35-8258-464b-ae98-a25615be8447"/>
    <xsd:import namespace="9e538389-cabc-4d4e-918a-8beb7ac0eca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07ded1-0cca-4a9c-a9ed-3adc42b627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24" nillable="true" ma:taxonomy="true" ma:internalName="lcf76f155ced4ddcb4097134ff3c332f" ma:taxonomyFieldName="MediaServiceImageTags" ma:displayName="Bildemerkelapper" ma:readOnly="false" ma:fieldId="{5cf76f15-5ced-4ddc-b409-7134ff3c332f}" ma:taxonomyMulti="true" ma:sspId="7c35df68-1123-4a3a-b80a-3e4e7d44f2b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3efd35-8258-464b-ae98-a25615be844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538389-cabc-4d4e-918a-8beb7ac0ecaa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4352564b-88c8-4969-9d57-45ceadf7fa26}" ma:internalName="TaxCatchAll" ma:showField="CatchAllData" ma:web="1b3efd35-8258-464b-ae98-a25615be844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407ded1-0cca-4a9c-a9ed-3adc42b62707">
      <Terms xmlns="http://schemas.microsoft.com/office/infopath/2007/PartnerControls"/>
    </lcf76f155ced4ddcb4097134ff3c332f>
    <TaxCatchAll xmlns="9e538389-cabc-4d4e-918a-8beb7ac0ecaa" xsi:nil="true"/>
  </documentManagement>
</p:properties>
</file>

<file path=customXml/itemProps1.xml><?xml version="1.0" encoding="utf-8"?>
<ds:datastoreItem xmlns:ds="http://schemas.openxmlformats.org/officeDocument/2006/customXml" ds:itemID="{BAE99786-2BA5-4F0B-84AC-CFD3C71D0BB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23CFA70-1284-4C4C-B9C4-C495847E1F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07ded1-0cca-4a9c-a9ed-3adc42b62707"/>
    <ds:schemaRef ds:uri="1b3efd35-8258-464b-ae98-a25615be8447"/>
    <ds:schemaRef ds:uri="9e538389-cabc-4d4e-918a-8beb7ac0eca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72BA7DE-E3A6-40E1-AC32-8AB73D607188}">
  <ds:schemaRefs>
    <ds:schemaRef ds:uri="http://purl.org/dc/dcmitype/"/>
    <ds:schemaRef ds:uri="http://purl.org/dc/elements/1.1/"/>
    <ds:schemaRef ds:uri="http://schemas.openxmlformats.org/package/2006/metadata/core-properties"/>
    <ds:schemaRef ds:uri="1b3efd35-8258-464b-ae98-a25615be8447"/>
    <ds:schemaRef ds:uri="http://www.w3.org/XML/1998/namespace"/>
    <ds:schemaRef ds:uri="http://schemas.microsoft.com/office/2006/documentManagement/types"/>
    <ds:schemaRef ds:uri="http://purl.org/dc/terms/"/>
    <ds:schemaRef ds:uri="http://schemas.microsoft.com/office/infopath/2007/PartnerControls"/>
    <ds:schemaRef ds:uri="0407ded1-0cca-4a9c-a9ed-3adc42b62707"/>
    <ds:schemaRef ds:uri="http://schemas.microsoft.com/office/2006/metadata/properties"/>
    <ds:schemaRef ds:uri="9e538389-cabc-4d4e-918a-8beb7ac0eca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8068</TotalTime>
  <Words>3403</Words>
  <Application>Microsoft Office PowerPoint</Application>
  <PresentationFormat>Widescreen</PresentationFormat>
  <Paragraphs>348</Paragraphs>
  <Slides>31</Slides>
  <Notes>22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3</vt:i4>
      </vt:variant>
      <vt:variant>
        <vt:lpstr>Lysbildetitler</vt:lpstr>
      </vt:variant>
      <vt:variant>
        <vt:i4>31</vt:i4>
      </vt:variant>
    </vt:vector>
  </HeadingPairs>
  <TitlesOfParts>
    <vt:vector size="38" baseType="lpstr">
      <vt:lpstr>Arial</vt:lpstr>
      <vt:lpstr>Calibri</vt:lpstr>
      <vt:lpstr>Calibri Light</vt:lpstr>
      <vt:lpstr>Wingdings</vt:lpstr>
      <vt:lpstr>Office Theme</vt:lpstr>
      <vt:lpstr>1_Office Theme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Materialkunnskap</dc:title>
  <dc:subject>Undervisning PP2 - Materialkunnskap</dc:subject>
  <dc:creator>Tormod Sandtorv</dc:creator>
  <cp:keywords>Paragliding, PP2, kurs, NLF</cp:keywords>
  <dc:description>Laget for BHPK kurs</dc:description>
  <cp:lastModifiedBy>Nilsen, Trond</cp:lastModifiedBy>
  <cp:revision>187</cp:revision>
  <dcterms:created xsi:type="dcterms:W3CDTF">2021-07-31T13:58:55Z</dcterms:created>
  <dcterms:modified xsi:type="dcterms:W3CDTF">2024-02-15T08:50:45Z</dcterms:modified>
  <cp:category>Paragliding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0x0101003C3AFC9C2C476C43A0EBC83FD12C3506</vt:lpwstr>
  </property>
  <property fmtid="{D5CDD505-2E9C-101B-9397-08002B2CF9AE}" pid="3" name="MediaServiceImageTags">
    <vt:lpwstr/>
  </property>
</Properties>
</file>