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7"/>
  </p:sldMasterIdLst>
  <p:notesMasterIdLst>
    <p:notesMasterId r:id="rId9"/>
  </p:notesMasterIdLst>
  <p:sldIdLst>
    <p:sldId id="25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4F"/>
    <a:srgbClr val="002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74" autoAdjust="0"/>
  </p:normalViewPr>
  <p:slideViewPr>
    <p:cSldViewPr snapToGrid="0" snapToObjects="1">
      <p:cViewPr varScale="1">
        <p:scale>
          <a:sx n="92" d="100"/>
          <a:sy n="92" d="100"/>
        </p:scale>
        <p:origin x="21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-490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viewProps" Target="viewProps.xml"/><Relationship Id="rId5" Type="http://schemas.openxmlformats.org/officeDocument/2006/relationships/customXml" Target="../customXml/item5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71623-F6D0-F54D-B8C4-5A26A8A1B8B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0A872-7D3F-BC42-8DE5-26BE00EC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0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LF_PPT1_Start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3738" y="4316449"/>
            <a:ext cx="7772400" cy="573087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2F50"/>
                </a:solidFill>
                <a:latin typeface="Arial"/>
                <a:cs typeface="Arial"/>
              </a:defRPr>
            </a:lvl1pPr>
            <a:lvl2pPr marL="457200" indent="0">
              <a:buNone/>
              <a:defRPr b="1">
                <a:latin typeface="Arial"/>
                <a:cs typeface="Arial"/>
              </a:defRPr>
            </a:lvl2pPr>
            <a:lvl3pPr marL="914400" indent="0">
              <a:buNone/>
              <a:defRPr b="1">
                <a:latin typeface="Arial"/>
                <a:cs typeface="Arial"/>
              </a:defRPr>
            </a:lvl3pPr>
            <a:lvl4pPr marL="1371600" indent="0">
              <a:buNone/>
              <a:defRPr b="1">
                <a:latin typeface="Arial"/>
                <a:cs typeface="Arial"/>
              </a:defRPr>
            </a:lvl4pPr>
            <a:lvl5pPr marL="1828800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3591" y="4912327"/>
            <a:ext cx="7772400" cy="573087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1">
                <a:solidFill>
                  <a:srgbClr val="002F50"/>
                </a:solidFill>
                <a:latin typeface="Arial"/>
                <a:cs typeface="Arial"/>
              </a:defRPr>
            </a:lvl1pPr>
            <a:lvl2pPr marL="457200" indent="0">
              <a:buNone/>
              <a:defRPr b="1">
                <a:latin typeface="Arial"/>
                <a:cs typeface="Arial"/>
              </a:defRPr>
            </a:lvl2pPr>
            <a:lvl3pPr marL="914400" indent="0">
              <a:buNone/>
              <a:defRPr b="1">
                <a:latin typeface="Arial"/>
                <a:cs typeface="Arial"/>
              </a:defRPr>
            </a:lvl3pPr>
            <a:lvl4pPr marL="1371600" indent="0">
              <a:buNone/>
              <a:defRPr b="1">
                <a:latin typeface="Arial"/>
                <a:cs typeface="Arial"/>
              </a:defRPr>
            </a:lvl4pPr>
            <a:lvl5pPr marL="1828800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26845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LF_PPT1_F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93591" y="997244"/>
            <a:ext cx="7772400" cy="573145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3591" y="1570389"/>
            <a:ext cx="7772400" cy="573087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b="1">
                <a:latin typeface="Arial"/>
                <a:cs typeface="Arial"/>
              </a:defRPr>
            </a:lvl2pPr>
            <a:lvl3pPr marL="914400" indent="0">
              <a:buNone/>
              <a:defRPr b="1">
                <a:latin typeface="Arial"/>
                <a:cs typeface="Arial"/>
              </a:defRPr>
            </a:lvl3pPr>
            <a:lvl4pPr marL="1371600" indent="0">
              <a:buNone/>
              <a:defRPr b="1">
                <a:latin typeface="Arial"/>
                <a:cs typeface="Arial"/>
              </a:defRPr>
            </a:lvl4pPr>
            <a:lvl5pPr marL="1828800" indent="0">
              <a:buNone/>
              <a:defRPr b="1">
                <a:latin typeface="Arial"/>
                <a:cs typeface="Arial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4957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591" y="997244"/>
            <a:ext cx="7772400" cy="573145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rgbClr val="002F50"/>
                </a:solidFill>
                <a:latin typeface="Arial"/>
                <a:cs typeface="Arial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3738" y="1641702"/>
            <a:ext cx="7772400" cy="440055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002F50"/>
                </a:solidFill>
              </a:defRPr>
            </a:lvl1pPr>
            <a:lvl2pPr marL="457200" indent="0" algn="l">
              <a:buNone/>
              <a:defRPr sz="2000" b="1"/>
            </a:lvl2pPr>
            <a:lvl3pPr marL="914400" indent="0" algn="l">
              <a:buNone/>
              <a:defRPr sz="2000" b="1"/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/>
            </a:lvl4pPr>
            <a:lvl5pPr marL="1828800" indent="0" algn="l">
              <a:buNone/>
              <a:defRPr sz="2000" b="1"/>
            </a:lvl5pPr>
          </a:lstStyle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49667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LF_PPT1_Grundm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3738" y="1050925"/>
            <a:ext cx="7772400" cy="440055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002F50"/>
                </a:solidFill>
              </a:defRPr>
            </a:lvl1pPr>
            <a:lvl2pPr marL="457200" indent="0" algn="l">
              <a:buNone/>
              <a:defRPr sz="2000" b="1"/>
            </a:lvl2pPr>
            <a:lvl3pPr marL="914400" indent="0" algn="l">
              <a:buNone/>
              <a:defRPr sz="2000" b="1"/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/>
            </a:lvl4pPr>
            <a:lvl5pPr marL="1828800" indent="0" algn="l">
              <a:buNone/>
              <a:defRPr sz="2000" b="1"/>
            </a:lvl5pPr>
          </a:lstStyle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17952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LF_PPT1_Grundm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711701" y="1050925"/>
            <a:ext cx="3668378" cy="44005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Sett in </a:t>
            </a:r>
            <a:r>
              <a:rPr lang="en-US" dirty="0" err="1" smtClean="0"/>
              <a:t>bilde</a:t>
            </a:r>
            <a:r>
              <a:rPr lang="en-US" dirty="0" smtClean="0"/>
              <a:t> her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3738" y="1050925"/>
            <a:ext cx="3651475" cy="440055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002F50"/>
                </a:solidFill>
              </a:defRPr>
            </a:lvl1pPr>
            <a:lvl2pPr marL="457200" indent="0" algn="l">
              <a:buNone/>
              <a:defRPr sz="2000" b="1"/>
            </a:lvl2pPr>
            <a:lvl3pPr marL="914400" indent="0" algn="l">
              <a:buNone/>
              <a:defRPr sz="2000" b="1"/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/>
            </a:lvl4pPr>
            <a:lvl5pPr marL="1828800" indent="0" algn="l">
              <a:buNone/>
              <a:defRPr sz="2000" b="1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7027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bel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LF_PPT1_Grundm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3738" y="1050925"/>
            <a:ext cx="3651475" cy="440055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002F50"/>
                </a:solidFill>
              </a:defRPr>
            </a:lvl1pPr>
            <a:lvl2pPr marL="457200" indent="0" algn="l">
              <a:buNone/>
              <a:defRPr sz="2000" b="1"/>
            </a:lvl2pPr>
            <a:lvl3pPr marL="914400" indent="0" algn="l">
              <a:buNone/>
              <a:defRPr sz="2000" b="1"/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/>
            </a:lvl4pPr>
            <a:lvl5pPr marL="1828800" indent="0" algn="l">
              <a:buNone/>
              <a:defRPr sz="2000" b="1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10031" y="1050925"/>
            <a:ext cx="3651475" cy="440055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002F50"/>
                </a:solidFill>
              </a:defRPr>
            </a:lvl1pPr>
            <a:lvl2pPr marL="457200" indent="0" algn="l">
              <a:buNone/>
              <a:defRPr sz="2000" b="1"/>
            </a:lvl2pPr>
            <a:lvl3pPr marL="914400" indent="0" algn="l">
              <a:buNone/>
              <a:defRPr sz="2000" b="1"/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/>
            </a:lvl4pPr>
            <a:lvl5pPr marL="1828800" indent="0" algn="l">
              <a:buNone/>
              <a:defRPr sz="2000" b="1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4546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LF_PPT1_Grundm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3738" y="1050925"/>
            <a:ext cx="7772400" cy="4400550"/>
          </a:xfrm>
        </p:spPr>
        <p:txBody>
          <a:bodyPr>
            <a:noAutofit/>
          </a:bodyPr>
          <a:lstStyle>
            <a:lvl1pPr marL="342900" indent="-342900" algn="l">
              <a:buFont typeface="Arial"/>
              <a:buChar char="•"/>
              <a:defRPr sz="2000" b="1">
                <a:solidFill>
                  <a:srgbClr val="002F50"/>
                </a:solidFill>
              </a:defRPr>
            </a:lvl1pPr>
            <a:lvl2pPr marL="457200" indent="0" algn="l">
              <a:buNone/>
              <a:defRPr sz="2000" b="1"/>
            </a:lvl2pPr>
            <a:lvl3pPr marL="914400" indent="0" algn="l">
              <a:buNone/>
              <a:defRPr sz="2000" b="1"/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/>
            </a:lvl4pPr>
            <a:lvl5pPr marL="1828800" indent="0" algn="l">
              <a:buNone/>
              <a:defRPr sz="2000" b="1"/>
            </a:lvl5pPr>
          </a:lstStyle>
          <a:p>
            <a:pPr lvl="0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62675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LF_PPT1_Grundm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93738" y="1050925"/>
            <a:ext cx="7772400" cy="44005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Sett in </a:t>
            </a:r>
            <a:r>
              <a:rPr lang="en-US" dirty="0" err="1" smtClean="0"/>
              <a:t>bilde</a:t>
            </a:r>
            <a:r>
              <a:rPr lang="en-US" dirty="0" smtClean="0"/>
              <a:t>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0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0547-A810-9F40-AD14-1FC82E4F24F8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7F063-BA15-1342-83FB-54EB7439914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LF_PPT1_Grundma-star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LF_PPT1_Grundmal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6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49" r:id="rId3"/>
    <p:sldLayoutId id="2147483650" r:id="rId4"/>
    <p:sldLayoutId id="2147483653" r:id="rId5"/>
    <p:sldLayoutId id="2147483654" r:id="rId6"/>
    <p:sldLayoutId id="2147483651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8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f0e9ee77-ca26-4a69-aa98-c9b10d3d2018" ContentTypeId="0x01010089F515CEF38C6043B09A4EB0A2E09D6302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89F515CEF38C6043B09A4EB0A2E09D6302009BBF020724989D4B8D1898EBC5F82697006C56C8B5889FFD40881E3DC4353DD6CD" ma:contentTypeVersion="55" ma:contentTypeDescription="Opprett et nytt dokument." ma:contentTypeScope="" ma:versionID="f900482e628ddf2913143891a7b36597">
  <xsd:schema xmlns:xsd="http://www.w3.org/2001/XMLSchema" xmlns:xs="http://www.w3.org/2001/XMLSchema" xmlns:p="http://schemas.microsoft.com/office/2006/metadata/properties" xmlns:ns2="aec5f570-5954-42b2-93f8-bbdf6252596e" xmlns:ns3="1cb40800-d6b9-4523-b643-f7a2c1c516d9" targetNamespace="http://schemas.microsoft.com/office/2006/metadata/properties" ma:root="true" ma:fieldsID="bcff4a3a8fe871222e3f2b93bf4415c6" ns2:_="" ns3:_="">
    <xsd:import namespace="aec5f570-5954-42b2-93f8-bbdf6252596e"/>
    <xsd:import namespace="1cb40800-d6b9-4523-b643-f7a2c1c516d9"/>
    <xsd:element name="properties">
      <xsd:complexType>
        <xsd:sequence>
          <xsd:element name="documentManagement">
            <xsd:complexType>
              <xsd:all>
                <xsd:element ref="ns2:_nifDokumenteier" minOccurs="0"/>
                <xsd:element ref="ns2:_nifSaksbehandler" minOccurs="0"/>
                <xsd:element ref="ns2:_nifDokumentbeskrivelse" minOccurs="0"/>
                <xsd:element ref="ns2:_nifDokumentstatus" minOccurs="0"/>
                <xsd:element ref="ns2:InnUtIntern"/>
                <xsd:element ref="ns2:_arFrist" minOccurs="0"/>
                <xsd:element ref="ns2:_nifTil" minOccurs="0"/>
                <xsd:element ref="ns2:_nifFra" minOccurs="0"/>
                <xsd:element ref="ns2:m007437e3ff24ee3b6b1beda051d5beb" minOccurs="0"/>
                <xsd:element ref="ns2:TaxCatchAll" minOccurs="0"/>
                <xsd:element ref="ns2:TaxCatchAllLabel" minOccurs="0"/>
                <xsd:element ref="ns2:e390b8d06ece46449586677b864a8181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5f570-5954-42b2-93f8-bbdf6252596e" elementFormDefault="qualified">
    <xsd:import namespace="http://schemas.microsoft.com/office/2006/documentManagement/types"/>
    <xsd:import namespace="http://schemas.microsoft.com/office/infopath/2007/PartnerControls"/>
    <xsd:element name="_nifDokumenteier" ma:index="2" nillable="true" ma:displayName="Dokumenteier" ma:hidden="true" ma:SearchPeopleOnly="false" ma:SharePointGroup="0" ma:internalName="_nif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nifSaksbehandler" ma:index="3" nillable="true" ma:displayName="Saksbehandler" ma:SearchPeopleOnly="false" ma:SharePointGroup="0" ma:internalName="_nifSaksbehandl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nifDokumentbeskrivelse" ma:index="5" nillable="true" ma:displayName="Dokumentbeskrivelse" ma:internalName="_nifDokumentbeskrivelse">
      <xsd:simpleType>
        <xsd:restriction base="dms:Note">
          <xsd:maxLength value="255"/>
        </xsd:restriction>
      </xsd:simpleType>
    </xsd:element>
    <xsd:element name="_nifDokumentstatus" ma:index="6" nillable="true" ma:displayName="Dokumentstatus" ma:default="Ubehandlet" ma:internalName="_nifDokumentstatus" ma:readOnly="false">
      <xsd:simpleType>
        <xsd:restriction base="dms:Choice">
          <xsd:enumeration value="Ubehandlet"/>
          <xsd:enumeration value="Under arbeid"/>
          <xsd:enumeration value="Ferdig"/>
        </xsd:restriction>
      </xsd:simpleType>
    </xsd:element>
    <xsd:element name="InnUtIntern" ma:index="7" ma:displayName="Inn/Ut/Intern" ma:default="Intern" ma:format="Dropdown" ma:internalName="InnUtIntern">
      <xsd:simpleType>
        <xsd:restriction base="dms:Choice">
          <xsd:enumeration value="Innkommende"/>
          <xsd:enumeration value="Utgående"/>
          <xsd:enumeration value="Intern"/>
        </xsd:restriction>
      </xsd:simpleType>
    </xsd:element>
    <xsd:element name="_arFrist" ma:index="9" nillable="true" ma:displayName="Frist" ma:format="DateOnly" ma:internalName="_arFrist">
      <xsd:simpleType>
        <xsd:restriction base="dms:DateTime"/>
      </xsd:simpleType>
    </xsd:element>
    <xsd:element name="_nifTil" ma:index="10" nillable="true" ma:displayName="Til" ma:internalName="_nifTil">
      <xsd:simpleType>
        <xsd:restriction base="dms:Text"/>
      </xsd:simpleType>
    </xsd:element>
    <xsd:element name="_nifFra" ma:index="11" nillable="true" ma:displayName="Fra" ma:internalName="_nifFra">
      <xsd:simpleType>
        <xsd:restriction base="dms:Text"/>
      </xsd:simpleType>
    </xsd:element>
    <xsd:element name="m007437e3ff24ee3b6b1beda051d5beb" ma:index="16" nillable="true" ma:taxonomy="true" ma:internalName="m007437e3ff24ee3b6b1beda051d5beb" ma:taxonomyFieldName="Dokumentkategori" ma:displayName="Dokumentkategori" ma:default="" ma:fieldId="{6007437e-3ff2-4ee3-b6b1-beda051d5beb}" ma:sspId="f0e9ee77-ca26-4a69-aa98-c9b10d3d2018" ma:termSetId="67b1013f-a871-4d25-94e6-2d190b3db5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8bebc405-d69c-4e33-9a1a-006f3b1d3558}" ma:internalName="TaxCatchAll" ma:showField="CatchAllData" ma:web="1cb40800-d6b9-4523-b643-f7a2c1c516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8bebc405-d69c-4e33-9a1a-006f3b1d3558}" ma:internalName="TaxCatchAllLabel" ma:readOnly="true" ma:showField="CatchAllDataLabel" ma:web="1cb40800-d6b9-4523-b643-f7a2c1c516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90b8d06ece46449586677b864a8181" ma:index="20" nillable="true" ma:taxonomy="true" ma:internalName="e390b8d06ece46449586677b864a8181" ma:taxonomyFieldName="OrgTilhorighet" ma:displayName="OrgTilhørighet" ma:readOnly="false" ma:default="" ma:fieldId="{e390b8d0-6ece-4644-9586-677b864a8181}" ma:sspId="f0e9ee77-ca26-4a69-aa98-c9b10d3d2018" ma:termSetId="12ccf01c-bc00-485e-8479-20ef31869011" ma:anchorId="b89e662b-c5a0-4f18-8bb7-b431aa465976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40800-d6b9-4523-b643-f7a2c1c516d9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23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nUtIntern xmlns="aec5f570-5954-42b2-93f8-bbdf6252596e">Intern</InnUtIntern>
    <e390b8d06ece46449586677b864a8181 xmlns="aec5f570-5954-42b2-93f8-bbdf6252596e">
      <Terms xmlns="http://schemas.microsoft.com/office/infopath/2007/PartnerControls">
        <TermInfo xmlns="http://schemas.microsoft.com/office/infopath/2007/PartnerControls">
          <TermName xmlns="http://schemas.microsoft.com/office/infopath/2007/PartnerControls">SF37 Norges Luftsportforbund</TermName>
          <TermId xmlns="http://schemas.microsoft.com/office/infopath/2007/PartnerControls">56096b4a-b55e-421a-a975-ca90334c82ec</TermId>
        </TermInfo>
      </Terms>
    </e390b8d06ece46449586677b864a8181>
    <TaxCatchAll xmlns="aec5f570-5954-42b2-93f8-bbdf6252596e">
      <Value>1</Value>
    </TaxCatchAll>
    <_arFrist xmlns="aec5f570-5954-42b2-93f8-bbdf6252596e" xsi:nil="true"/>
    <m007437e3ff24ee3b6b1beda051d5beb xmlns="aec5f570-5954-42b2-93f8-bbdf6252596e">
      <Terms xmlns="http://schemas.microsoft.com/office/infopath/2007/PartnerControls"/>
    </m007437e3ff24ee3b6b1beda051d5beb>
    <_nifSaksbehandler xmlns="aec5f570-5954-42b2-93f8-bbdf6252596e">
      <UserInfo>
        <DisplayName>Wold, Jon Gunnar</DisplayName>
        <AccountId>49</AccountId>
        <AccountType/>
      </UserInfo>
    </_nifSaksbehandler>
    <_nifDokumentstatus xmlns="aec5f570-5954-42b2-93f8-bbdf6252596e">Ferdig</_nifDokumentstatus>
    <_nifFra xmlns="aec5f570-5954-42b2-93f8-bbdf6252596e" xsi:nil="true"/>
    <_nifDokumenteier xmlns="aec5f570-5954-42b2-93f8-bbdf6252596e">
      <UserInfo>
        <DisplayName>Wold, Jon Gunnar</DisplayName>
        <AccountId>49</AccountId>
        <AccountType/>
      </UserInfo>
    </_nifDokumenteier>
    <_nifDokumentbeskrivelse xmlns="aec5f570-5954-42b2-93f8-bbdf6252596e" xsi:nil="true"/>
    <_nifTil xmlns="aec5f570-5954-42b2-93f8-bbdf6252596e" xsi:nil="true"/>
    <_dlc_DocId xmlns="1cb40800-d6b9-4523-b643-f7a2c1c516d9">SF37-11-1108</_dlc_DocId>
    <_dlc_DocIdUrl xmlns="1cb40800-d6b9-4523-b643-f7a2c1c516d9">
      <Url>https://idrettskontor.nif.no/sites/luftsportforbundet/documentcontent/_layouts/15/DocIdRedir.aspx?ID=SF37-11-1108</Url>
      <Description>SF37-11-1108</Description>
    </_dlc_DocIdUrl>
  </documentManagement>
</p:properties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AA27D2F0-FF32-4627-BF5E-0E4A37B9EAB7}"/>
</file>

<file path=customXml/itemProps2.xml><?xml version="1.0" encoding="utf-8"?>
<ds:datastoreItem xmlns:ds="http://schemas.openxmlformats.org/officeDocument/2006/customXml" ds:itemID="{86E8CAFD-310A-4AA5-9935-14814D7B1762}"/>
</file>

<file path=customXml/itemProps3.xml><?xml version="1.0" encoding="utf-8"?>
<ds:datastoreItem xmlns:ds="http://schemas.openxmlformats.org/officeDocument/2006/customXml" ds:itemID="{AC629991-E938-40F4-8C65-0FA1E132225C}"/>
</file>

<file path=customXml/itemProps4.xml><?xml version="1.0" encoding="utf-8"?>
<ds:datastoreItem xmlns:ds="http://schemas.openxmlformats.org/officeDocument/2006/customXml" ds:itemID="{018FB7B4-8396-4985-A026-4F8323D89041}"/>
</file>

<file path=customXml/itemProps5.xml><?xml version="1.0" encoding="utf-8"?>
<ds:datastoreItem xmlns:ds="http://schemas.openxmlformats.org/officeDocument/2006/customXml" ds:itemID="{B7013540-6A20-4408-A731-6CBEF7465146}"/>
</file>

<file path=customXml/itemProps6.xml><?xml version="1.0" encoding="utf-8"?>
<ds:datastoreItem xmlns:ds="http://schemas.openxmlformats.org/officeDocument/2006/customXml" ds:itemID="{2E6F5DD4-E82B-4356-BC13-8031958502CE}"/>
</file>

<file path=docProps/app.xml><?xml version="1.0" encoding="utf-8"?>
<Properties xmlns="http://schemas.openxmlformats.org/officeDocument/2006/extended-properties" xmlns:vt="http://schemas.openxmlformats.org/officeDocument/2006/docPropsVTypes">
  <TotalTime>18779</TotalTime>
  <Words>0</Words>
  <Application>Microsoft Office PowerPoint</Application>
  <PresentationFormat>Skjermfremvisning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Office Theme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Claes</dc:creator>
  <cp:lastModifiedBy>Wold, Jon Gunnar</cp:lastModifiedBy>
  <cp:revision>29</cp:revision>
  <dcterms:created xsi:type="dcterms:W3CDTF">2015-08-17T14:18:21Z</dcterms:created>
  <dcterms:modified xsi:type="dcterms:W3CDTF">2016-01-19T10:57:21Z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0x01010089F515CEF38C6043B09A4EB0A2E09D6302009BBF020724989D4B8D1898EBC5F82697006C56C8B5889FFD40881E3DC4353DD6CD</vt:lpwstr>
  </property>
  <property fmtid="{D5CDD505-2E9C-101B-9397-08002B2CF9AE}" pid="3" name="_dlc_DocIdItemGuid">
    <vt:lpwstr>ffaffb3c-1056-448e-9eeb-cb1dddcf6a20</vt:lpwstr>
  </property>
  <property fmtid="{D5CDD505-2E9C-101B-9397-08002B2CF9AE}" pid="4" name="OrgTilhorighet">
    <vt:lpwstr>1;#SF37 Norges Luftsportforbund|56096b4a-b55e-421a-a975-ca90334c82ec</vt:lpwstr>
  </property>
  <property fmtid="{D5CDD505-2E9C-101B-9397-08002B2CF9AE}" pid="5" name="Dokumentkategori">
    <vt:lpwstr/>
  </property>
</Properties>
</file>