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8" r:id="rId52"/>
    <p:sldId id="306" r:id="rId53"/>
    <p:sldId id="307" r:id="rId54"/>
    <p:sldId id="309" r:id="rId5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137E72-0BB4-4FF4-B472-E6887B0554FD}" v="41" dt="2025-02-01T14:40:58.7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1260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872E2-B1FB-47CC-B45E-D601CA8D163E}" type="datetimeFigureOut">
              <a:rPr lang="nb-NO" smtClean="0"/>
              <a:t>18.02.2025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E0846-3CF4-49B9-ABBA-F463013ADEF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5988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E0846-3CF4-49B9-ABBA-F463013ADEF7}" type="slidenum">
              <a:rPr lang="nb-NO" smtClean="0"/>
              <a:t>41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4976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F5D9BF-34A0-2E32-4A43-45813D7C84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31EF9E3-D65E-5BD2-3507-28A5B6AE88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07C7424-3AB0-2C9E-53A8-10BB10996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A27A-632B-4F24-AB26-B4BE0CBED632}" type="datetimeFigureOut">
              <a:rPr lang="nb-NO" smtClean="0"/>
              <a:t>18.02.2025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AF7B09C-84EC-9E21-66C3-5E21708B0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D886A92-8238-1E46-E260-EABFFE125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152C1-054A-4A0C-BE7E-5A2C81A85C9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9455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955809-055D-1FCC-4AE1-B9C2E904B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ECBA6E03-B6BB-C971-AE66-7E5BEC4C8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A3AD0B8-3A04-B354-4958-EEF53ABDE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A27A-632B-4F24-AB26-B4BE0CBED632}" type="datetimeFigureOut">
              <a:rPr lang="nb-NO" smtClean="0"/>
              <a:t>18.02.2025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2C20C5E-DAF7-6AF9-EB17-D6D797090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870210D-1068-576C-0D17-880CE10FA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152C1-054A-4A0C-BE7E-5A2C81A85C9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1037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8A111A57-2C53-1ED2-B06E-6EF0CFA48E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A27BDF1-C63D-586F-F915-B7126EF5F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4B20650-BCF3-041B-1C55-6DFB5968B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A27A-632B-4F24-AB26-B4BE0CBED632}" type="datetimeFigureOut">
              <a:rPr lang="nb-NO" smtClean="0"/>
              <a:t>18.02.2025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0F182FD-6A33-C91B-F3EA-C7EFAE418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68E79BC-69DB-6D4C-D96D-ABB4BC85D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152C1-054A-4A0C-BE7E-5A2C81A85C9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093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8D551C-0577-0BC9-2E16-9F77C26C0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03B65FA-FB95-59ED-FD13-ABD93B787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992066E-AF52-1290-F484-46967CB6B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A27A-632B-4F24-AB26-B4BE0CBED632}" type="datetimeFigureOut">
              <a:rPr lang="nb-NO" smtClean="0"/>
              <a:t>18.02.2025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D987CE2-3351-F236-DC89-FDA110E41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B0C8EF4-735C-BE93-6B0F-13FBFA27D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152C1-054A-4A0C-BE7E-5A2C81A85C9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5285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6467522-EF7C-6705-7004-613F92BC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601B2D3-977C-C9F5-54F2-4B84CD8B8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9C1D57B-F6A6-05E7-C1EE-FE486140D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A27A-632B-4F24-AB26-B4BE0CBED632}" type="datetimeFigureOut">
              <a:rPr lang="nb-NO" smtClean="0"/>
              <a:t>18.02.2025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9C7861D-E7CE-0AF0-7265-4B35F3B2B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8DD2D59-9441-5179-7187-DF8849F7D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152C1-054A-4A0C-BE7E-5A2C81A85C9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0792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8C56789-46ED-C427-B7A8-E80BA19C9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37BA119-FBE2-C40D-9B0B-912022A62C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8868142-9E6F-587D-F299-D7F22EFAF2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622896E-5963-56A0-990B-0A0A6E37B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A27A-632B-4F24-AB26-B4BE0CBED632}" type="datetimeFigureOut">
              <a:rPr lang="nb-NO" smtClean="0"/>
              <a:t>18.02.2025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386AE59-C1E1-2291-7D9C-F4CA20ED4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565D09C-A353-6168-CF1E-33E2515C6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152C1-054A-4A0C-BE7E-5A2C81A85C9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8165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3B94D3-B7B4-E672-16D3-6CF3CBF3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14211F1-AAC6-C9DC-D0C4-B3C7ADB11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CF03462-B9FA-42D9-1A30-904ECD60CD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AC183E2-06ED-2503-9230-08590A18F2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2A38B432-4CF1-EF08-BA5D-0DB7266CE3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2B5B6566-6BD8-9332-50BF-7E32C79CF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A27A-632B-4F24-AB26-B4BE0CBED632}" type="datetimeFigureOut">
              <a:rPr lang="nb-NO" smtClean="0"/>
              <a:t>18.02.2025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67660B5D-CE09-D711-D55A-86997859F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20B8EAA-6FF9-F49E-C21E-FF9281DEC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152C1-054A-4A0C-BE7E-5A2C81A85C9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4585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C35A7A2-3E85-63C5-5A5C-14E26A7BB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3AE35E1-052D-0778-A48C-0A916E7A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A27A-632B-4F24-AB26-B4BE0CBED632}" type="datetimeFigureOut">
              <a:rPr lang="nb-NO" smtClean="0"/>
              <a:t>18.02.2025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1AA7027-EA78-B5BA-E73D-F72504222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924ACA2-142D-B132-ADE9-5885A6F75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152C1-054A-4A0C-BE7E-5A2C81A85C9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56281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6E8C717-FA68-7069-F58A-06EFF0792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A27A-632B-4F24-AB26-B4BE0CBED632}" type="datetimeFigureOut">
              <a:rPr lang="nb-NO" smtClean="0"/>
              <a:t>18.02.2025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9DDD875-834D-472B-9881-6F66DBAF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F50FC3F-F3B5-C497-7572-F582F63C5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152C1-054A-4A0C-BE7E-5A2C81A85C9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8961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09FDA65-03E7-0FB7-A146-CFD8EBC2A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C887F52-ECF6-FB32-1190-7F1FCBBF7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2BAF14C-9238-5EE1-AD5B-313462B6AC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45A4689-6184-9F4A-7AA4-296D5D66B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A27A-632B-4F24-AB26-B4BE0CBED632}" type="datetimeFigureOut">
              <a:rPr lang="nb-NO" smtClean="0"/>
              <a:t>18.02.2025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AF73E1A-823E-FD06-A3DE-B1938B1E0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BA16FE8-3E14-78EE-B180-9A9057E4C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152C1-054A-4A0C-BE7E-5A2C81A85C9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5423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EC051F-FFB8-BDA7-3ED6-8004AF674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3F716567-3B75-C4E5-FF3C-0CF77531C0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1481244-48BB-D3AF-7DFA-6B31403426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FA73534-E399-4515-0463-A6B738A16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A27A-632B-4F24-AB26-B4BE0CBED632}" type="datetimeFigureOut">
              <a:rPr lang="nb-NO" smtClean="0"/>
              <a:t>18.02.2025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1641186-82AF-CE90-9FD0-A9F645BC6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55DD219-AB8B-FF4D-4739-0D59B4545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152C1-054A-4A0C-BE7E-5A2C81A85C9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0606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D8E092B-C101-AE91-2D6D-3FDE6C86C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890391B-4F2B-6B23-6E86-84C11A4CC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DFC6F09-9729-CA51-E758-DE64D427FF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81A27A-632B-4F24-AB26-B4BE0CBED632}" type="datetimeFigureOut">
              <a:rPr lang="nb-NO" smtClean="0"/>
              <a:t>18.02.2025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48ACD8-6A88-8C10-41C5-B3A683B330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A6AADFC-5FD8-0917-9766-0979394E2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8152C1-054A-4A0C-BE7E-5A2C81A85C9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44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CD8287EE-764C-8060-0D5B-EA10286E0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243" y="0"/>
            <a:ext cx="10809514" cy="685277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EA091892-9F44-424E-CFC7-F48599CA2F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6400"/>
            <a:ext cx="9144000" cy="2387600"/>
          </a:xfrm>
        </p:spPr>
        <p:txBody>
          <a:bodyPr/>
          <a:lstStyle/>
          <a:p>
            <a:r>
              <a:rPr lang="nb-NO" dirty="0"/>
              <a:t>Kommunikasjon for seilfly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F02E522-02C2-B87A-348B-FCDB00F942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6543" y="2948895"/>
            <a:ext cx="9144000" cy="1655762"/>
          </a:xfrm>
        </p:spPr>
        <p:txBody>
          <a:bodyPr/>
          <a:lstStyle/>
          <a:p>
            <a:r>
              <a:rPr lang="nb-NO" dirty="0"/>
              <a:t>Os aero klubb</a:t>
            </a:r>
          </a:p>
          <a:p>
            <a:r>
              <a:rPr lang="nb-NO" dirty="0"/>
              <a:t>1 </a:t>
            </a:r>
            <a:r>
              <a:rPr lang="nb-NO" dirty="0" err="1"/>
              <a:t>feb</a:t>
            </a:r>
            <a:r>
              <a:rPr lang="nb-NO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794954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2932A55-A1C4-A2CD-FC6D-C429AEDB6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23" y="294837"/>
            <a:ext cx="11307753" cy="6268325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D28ACE7F-593B-83ED-E0C2-81DBC6D1E6A9}"/>
              </a:ext>
            </a:extLst>
          </p:cNvPr>
          <p:cNvSpPr/>
          <p:nvPr/>
        </p:nvSpPr>
        <p:spPr>
          <a:xfrm>
            <a:off x="11114314" y="5965371"/>
            <a:ext cx="489857" cy="44631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24478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F4468D9-45A8-AB73-EF29-10EABFCE3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76" y="294837"/>
            <a:ext cx="11269648" cy="6268325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E44D1E5F-2EA8-E12C-B90B-2B0167603BAC}"/>
              </a:ext>
            </a:extLst>
          </p:cNvPr>
          <p:cNvSpPr/>
          <p:nvPr/>
        </p:nvSpPr>
        <p:spPr>
          <a:xfrm>
            <a:off x="11114314" y="5965371"/>
            <a:ext cx="489857" cy="44631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8124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D6B1F728-CE47-E21E-BD93-B271188CB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650" y="271022"/>
            <a:ext cx="11288700" cy="6315956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644B71EC-D6AF-242C-F51A-780ACF124CDB}"/>
              </a:ext>
            </a:extLst>
          </p:cNvPr>
          <p:cNvSpPr/>
          <p:nvPr/>
        </p:nvSpPr>
        <p:spPr>
          <a:xfrm>
            <a:off x="11114314" y="5965371"/>
            <a:ext cx="489857" cy="44631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5982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3C57C29D-DE43-B9F0-1F3E-D9F8C7C35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02" y="271022"/>
            <a:ext cx="11250595" cy="6315956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9FF1CF9B-B09F-BB3A-B56F-FB7F14A7EC3B}"/>
              </a:ext>
            </a:extLst>
          </p:cNvPr>
          <p:cNvSpPr/>
          <p:nvPr/>
        </p:nvSpPr>
        <p:spPr>
          <a:xfrm>
            <a:off x="11114314" y="5965371"/>
            <a:ext cx="489857" cy="44631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6087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9FA321C9-36BC-D59D-E33B-7DD1635B9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65" y="275785"/>
            <a:ext cx="11241069" cy="6306430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81F6A0D5-0E28-8D64-8845-80F1D45DF057}"/>
              </a:ext>
            </a:extLst>
          </p:cNvPr>
          <p:cNvSpPr/>
          <p:nvPr/>
        </p:nvSpPr>
        <p:spPr>
          <a:xfrm>
            <a:off x="11114314" y="5965371"/>
            <a:ext cx="489857" cy="44631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2680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F0D6FA2F-1BA8-3A29-B2AD-1DCF97B8B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23" y="261495"/>
            <a:ext cx="11307753" cy="6335009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7193B578-80D3-08E1-3107-56FD947E0202}"/>
              </a:ext>
            </a:extLst>
          </p:cNvPr>
          <p:cNvSpPr/>
          <p:nvPr/>
        </p:nvSpPr>
        <p:spPr>
          <a:xfrm>
            <a:off x="11114314" y="5965371"/>
            <a:ext cx="489857" cy="44631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844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359DA72-58C0-8C5A-76BA-AC1433388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Språk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2EF821D-578D-DC59-F7DC-D1458C759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Engelsk skal benyttes mot Luftfartstjenesten</a:t>
            </a:r>
          </a:p>
          <a:p>
            <a:pPr lvl="1"/>
            <a:r>
              <a:rPr lang="nb-NO" dirty="0"/>
              <a:t>Unntak ved å be om å få bytte</a:t>
            </a:r>
          </a:p>
          <a:p>
            <a:pPr lvl="1"/>
            <a:r>
              <a:rPr lang="nb-NO" dirty="0"/>
              <a:t>Unntak ved nød hvis en ikke kan gjøre seg forstått</a:t>
            </a:r>
          </a:p>
          <a:p>
            <a:pPr lvl="1"/>
            <a:r>
              <a:rPr lang="nb-NO" dirty="0"/>
              <a:t>Lokale regler ved enkelte flyplasser/aktiviteter </a:t>
            </a:r>
          </a:p>
          <a:p>
            <a:r>
              <a:rPr lang="nb-NO" dirty="0"/>
              <a:t>Rolig og klar tale er viktig</a:t>
            </a:r>
          </a:p>
          <a:p>
            <a:pPr lvl="1"/>
            <a:endParaRPr lang="nb-NO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8245BDB-908C-E3F0-359E-5D67C262A2D8}"/>
              </a:ext>
            </a:extLst>
          </p:cNvPr>
          <p:cNvSpPr/>
          <p:nvPr/>
        </p:nvSpPr>
        <p:spPr>
          <a:xfrm>
            <a:off x="11353800" y="5730648"/>
            <a:ext cx="489857" cy="44631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5690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681A90B2-B3AA-0D62-F6D5-12286F672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29" y="347232"/>
            <a:ext cx="11231542" cy="6163535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C4AD93C4-3EE3-3473-AAAE-DF57FA595814}"/>
              </a:ext>
            </a:extLst>
          </p:cNvPr>
          <p:cNvSpPr/>
          <p:nvPr/>
        </p:nvSpPr>
        <p:spPr>
          <a:xfrm>
            <a:off x="11114314" y="5965371"/>
            <a:ext cx="489857" cy="44631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2112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CDBD02D0-E3A5-CA4B-1F8A-8AA8868E2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34" y="275785"/>
            <a:ext cx="11336332" cy="6306430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890FEBC5-88C5-607C-7D16-A54C0E848B37}"/>
              </a:ext>
            </a:extLst>
          </p:cNvPr>
          <p:cNvSpPr/>
          <p:nvPr/>
        </p:nvSpPr>
        <p:spPr>
          <a:xfrm>
            <a:off x="11114314" y="5965371"/>
            <a:ext cx="489857" cy="44631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1797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75E8ADE7-6AE9-BA1A-6441-F98337497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23" y="256732"/>
            <a:ext cx="11307753" cy="6344535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B87A86F9-53E8-A4F1-1B85-1D4739E15C99}"/>
              </a:ext>
            </a:extLst>
          </p:cNvPr>
          <p:cNvSpPr/>
          <p:nvPr/>
        </p:nvSpPr>
        <p:spPr>
          <a:xfrm>
            <a:off x="11114314" y="5965371"/>
            <a:ext cx="489857" cy="44631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2040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E008622-8A5E-B767-46CA-93C8A1859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Innhold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FF2F6A1-1535-BD77-884F-DE5BF08B2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Samband i luftfarten</a:t>
            </a:r>
          </a:p>
          <a:p>
            <a:r>
              <a:rPr lang="nb-NO" dirty="0"/>
              <a:t>Bruk av radio</a:t>
            </a:r>
          </a:p>
          <a:p>
            <a:r>
              <a:rPr lang="nb-NO" dirty="0"/>
              <a:t>Ord og utrykk</a:t>
            </a:r>
          </a:p>
          <a:p>
            <a:r>
              <a:rPr lang="nb-NO" dirty="0"/>
              <a:t>Aktuelle forkortelser</a:t>
            </a:r>
          </a:p>
          <a:p>
            <a:r>
              <a:rPr lang="nb-NO" dirty="0"/>
              <a:t>Nødsituasjoner</a:t>
            </a:r>
          </a:p>
          <a:p>
            <a:r>
              <a:rPr lang="nb-NO" dirty="0"/>
              <a:t>Eksempler for seilflygere</a:t>
            </a:r>
          </a:p>
          <a:p>
            <a:r>
              <a:rPr lang="nb-NO" dirty="0"/>
              <a:t>Øvingsoppgaver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81441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C7CEC7AB-BC6F-8CFB-087A-D783111DB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18" y="242443"/>
            <a:ext cx="11383964" cy="6373114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6E6BF7BE-1659-3781-1BD6-D2C188C19AC8}"/>
              </a:ext>
            </a:extLst>
          </p:cNvPr>
          <p:cNvSpPr/>
          <p:nvPr/>
        </p:nvSpPr>
        <p:spPr>
          <a:xfrm>
            <a:off x="11114314" y="5965371"/>
            <a:ext cx="489857" cy="44631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94199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FA4565BA-7362-B90A-FB15-FB506B75D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39" y="271022"/>
            <a:ext cx="11260121" cy="6315956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3E9CB5A8-80A8-CE0A-E269-A04F3D1B2018}"/>
              </a:ext>
            </a:extLst>
          </p:cNvPr>
          <p:cNvSpPr/>
          <p:nvPr/>
        </p:nvSpPr>
        <p:spPr>
          <a:xfrm>
            <a:off x="11114314" y="5965371"/>
            <a:ext cx="489857" cy="44631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95165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92E4CBF-D34B-83C2-15B9-C9211EF65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65" y="290074"/>
            <a:ext cx="11241069" cy="6277851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F4E303F0-ED92-2370-2786-C35CD527E379}"/>
              </a:ext>
            </a:extLst>
          </p:cNvPr>
          <p:cNvSpPr/>
          <p:nvPr/>
        </p:nvSpPr>
        <p:spPr>
          <a:xfrm>
            <a:off x="11114314" y="5965371"/>
            <a:ext cx="489857" cy="44631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0486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91271795-774B-9FA8-E606-EA641BC48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544" y="261495"/>
            <a:ext cx="11364911" cy="6335009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50AFCDE9-E14C-6D13-6869-D84338CD1FB6}"/>
              </a:ext>
            </a:extLst>
          </p:cNvPr>
          <p:cNvSpPr/>
          <p:nvPr/>
        </p:nvSpPr>
        <p:spPr>
          <a:xfrm>
            <a:off x="11114314" y="5965371"/>
            <a:ext cx="489857" cy="44631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023043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F19BA23-29DA-6184-1484-56A84CA4A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07" y="204337"/>
            <a:ext cx="11355385" cy="6449325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AA7E769E-89F2-E52D-E7CB-2312C4986D77}"/>
              </a:ext>
            </a:extLst>
          </p:cNvPr>
          <p:cNvSpPr/>
          <p:nvPr/>
        </p:nvSpPr>
        <p:spPr>
          <a:xfrm>
            <a:off x="11114314" y="5965371"/>
            <a:ext cx="489857" cy="44631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1407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8FA72BFF-5902-91FB-EADA-FE5DD03EB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71" y="256732"/>
            <a:ext cx="11345858" cy="6344535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A1A967F8-A2C8-1B61-8817-5DB1D1D64303}"/>
              </a:ext>
            </a:extLst>
          </p:cNvPr>
          <p:cNvSpPr/>
          <p:nvPr/>
        </p:nvSpPr>
        <p:spPr>
          <a:xfrm>
            <a:off x="11114314" y="5965371"/>
            <a:ext cx="489857" cy="44631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8356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43A4859-30A1-5123-20A8-F23B14240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23" y="266258"/>
            <a:ext cx="11307753" cy="6325483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DEBC86B1-5AA5-EE38-1263-A02EE2ACD778}"/>
              </a:ext>
            </a:extLst>
          </p:cNvPr>
          <p:cNvSpPr/>
          <p:nvPr/>
        </p:nvSpPr>
        <p:spPr>
          <a:xfrm>
            <a:off x="11114314" y="5965371"/>
            <a:ext cx="489857" cy="44631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71043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3B1ADC64-E795-242D-7AD4-45DBA6263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71" y="199574"/>
            <a:ext cx="11345858" cy="6458851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49AF147F-9FDB-0D39-C6EA-7F19909D6B2D}"/>
              </a:ext>
            </a:extLst>
          </p:cNvPr>
          <p:cNvSpPr/>
          <p:nvPr/>
        </p:nvSpPr>
        <p:spPr>
          <a:xfrm>
            <a:off x="11114314" y="5965371"/>
            <a:ext cx="489857" cy="44631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53103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C4CA6A7-AFB5-E6E4-1A3F-93024E58D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29" y="374419"/>
            <a:ext cx="11114315" cy="6163494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2632F297-4599-A99A-FE89-2EEAB9FA37B3}"/>
              </a:ext>
            </a:extLst>
          </p:cNvPr>
          <p:cNvSpPr/>
          <p:nvPr/>
        </p:nvSpPr>
        <p:spPr>
          <a:xfrm>
            <a:off x="11114314" y="5965371"/>
            <a:ext cx="489857" cy="44631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31408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00A369A-864E-57FA-BC7E-073ABAA01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04" y="326571"/>
            <a:ext cx="11073794" cy="6204858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39C32C87-AF50-F386-5A85-A5697B96675D}"/>
              </a:ext>
            </a:extLst>
          </p:cNvPr>
          <p:cNvSpPr/>
          <p:nvPr/>
        </p:nvSpPr>
        <p:spPr>
          <a:xfrm>
            <a:off x="10918371" y="5921828"/>
            <a:ext cx="489857" cy="44631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9022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7837616A-E4B4-41E2-9DA8-090907A29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97" y="275785"/>
            <a:ext cx="11326806" cy="630643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16C0F999-61B7-E284-600E-1A6C19D5610D}"/>
              </a:ext>
            </a:extLst>
          </p:cNvPr>
          <p:cNvSpPr/>
          <p:nvPr/>
        </p:nvSpPr>
        <p:spPr>
          <a:xfrm>
            <a:off x="1360714" y="2797629"/>
            <a:ext cx="3037115" cy="6313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B7A90BA-A171-3394-130D-CA7B5B577090}"/>
              </a:ext>
            </a:extLst>
          </p:cNvPr>
          <p:cNvSpPr/>
          <p:nvPr/>
        </p:nvSpPr>
        <p:spPr>
          <a:xfrm>
            <a:off x="11114314" y="5965371"/>
            <a:ext cx="489857" cy="44631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93579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BD6F512-FF4A-0A97-56D0-37A29670E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Forkortelser - betydning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1F4C886-EE8F-4230-0870-9029E57123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QNH – Trykket ved havoverflaten</a:t>
            </a:r>
          </a:p>
          <a:p>
            <a:r>
              <a:rPr lang="nb-NO" dirty="0"/>
              <a:t>QNE – Standardtrykk, brukes ved Flygenivå</a:t>
            </a:r>
          </a:p>
          <a:p>
            <a:r>
              <a:rPr lang="nb-NO" dirty="0"/>
              <a:t>QFE – Lokalt trykk på flyplassen</a:t>
            </a:r>
          </a:p>
          <a:p>
            <a:r>
              <a:rPr lang="nb-NO" dirty="0"/>
              <a:t>QTE –  Sann retning fra en stasjon</a:t>
            </a:r>
          </a:p>
          <a:p>
            <a:r>
              <a:rPr lang="nb-NO" dirty="0"/>
              <a:t>QDM- Magnetisk retning til et radiofyr/flyplass</a:t>
            </a:r>
          </a:p>
          <a:p>
            <a:r>
              <a:rPr lang="nb-NO" dirty="0"/>
              <a:t>HX – Ingen bestemt tjenestetid</a:t>
            </a:r>
          </a:p>
          <a:p>
            <a:r>
              <a:rPr lang="nb-NO" dirty="0"/>
              <a:t>HJ – Fra soloppgang til solnedgang</a:t>
            </a:r>
          </a:p>
          <a:p>
            <a:endParaRPr lang="nb-NO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2AB31A3-588E-C0F0-95BC-8F888ED7E01D}"/>
              </a:ext>
            </a:extLst>
          </p:cNvPr>
          <p:cNvSpPr/>
          <p:nvPr/>
        </p:nvSpPr>
        <p:spPr>
          <a:xfrm>
            <a:off x="11114314" y="5965371"/>
            <a:ext cx="489857" cy="44631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17994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Lysbildezoom 2">
                <a:extLst>
                  <a:ext uri="{FF2B5EF4-FFF2-40B4-BE49-F238E27FC236}">
                    <a16:creationId xmlns:a16="http://schemas.microsoft.com/office/drawing/2014/main" id="{CD898441-0047-7B05-7C92-38309B4213C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67042807"/>
                  </p:ext>
                </p:extLst>
              </p:nvPr>
            </p:nvGraphicFramePr>
            <p:xfrm>
              <a:off x="2688771" y="3997779"/>
              <a:ext cx="3048000" cy="1714500"/>
            </p:xfrm>
            <a:graphic>
              <a:graphicData uri="http://schemas.microsoft.com/office/powerpoint/2016/slidezoom">
                <pslz:sldZm>
                  <pslz:sldZmObj sldId="286" cId="2616730093">
                    <pslz:zmPr id="{1F112CA3-EFFA-468C-B2A4-482AD1BAFB3C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Lysbildezoom 2">
                <a:extLst>
                  <a:ext uri="{FF2B5EF4-FFF2-40B4-BE49-F238E27FC236}">
                    <a16:creationId xmlns:a16="http://schemas.microsoft.com/office/drawing/2014/main" id="{CD898441-0047-7B05-7C92-38309B4213C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88771" y="3997779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5" name="Bilde 4">
            <a:extLst>
              <a:ext uri="{FF2B5EF4-FFF2-40B4-BE49-F238E27FC236}">
                <a16:creationId xmlns:a16="http://schemas.microsoft.com/office/drawing/2014/main" id="{321CEB42-4299-1FCD-A814-A0871FB42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159" y="163286"/>
            <a:ext cx="11522063" cy="6466113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0ADFC9E4-58DA-778D-A6A1-377FE395A15A}"/>
              </a:ext>
            </a:extLst>
          </p:cNvPr>
          <p:cNvSpPr/>
          <p:nvPr/>
        </p:nvSpPr>
        <p:spPr>
          <a:xfrm>
            <a:off x="11114314" y="5965371"/>
            <a:ext cx="489857" cy="44631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167300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58FB7E7-CAA3-A8AF-555C-FA26DA8E3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49" y="108750"/>
            <a:ext cx="11760129" cy="6466329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E012B6D8-1B63-8D39-2E04-6EB7050AD9E2}"/>
              </a:ext>
            </a:extLst>
          </p:cNvPr>
          <p:cNvSpPr/>
          <p:nvPr/>
        </p:nvSpPr>
        <p:spPr>
          <a:xfrm>
            <a:off x="11114314" y="5965371"/>
            <a:ext cx="489857" cy="44631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90402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073B5CB-05FD-66A3-EFAB-982E35914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81" y="261495"/>
            <a:ext cx="11374437" cy="6335009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831EE069-97D3-B73D-EB61-1073D426B894}"/>
              </a:ext>
            </a:extLst>
          </p:cNvPr>
          <p:cNvSpPr/>
          <p:nvPr/>
        </p:nvSpPr>
        <p:spPr>
          <a:xfrm>
            <a:off x="11114314" y="5965371"/>
            <a:ext cx="489857" cy="44631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68112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82D38CCB-16E2-E26F-53F1-997FE20DB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23" y="232916"/>
            <a:ext cx="11307753" cy="6392167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81399AC1-01B2-AF86-828A-4427F67BFC61}"/>
              </a:ext>
            </a:extLst>
          </p:cNvPr>
          <p:cNvSpPr/>
          <p:nvPr/>
        </p:nvSpPr>
        <p:spPr>
          <a:xfrm>
            <a:off x="11114314" y="5965371"/>
            <a:ext cx="489857" cy="44631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63318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B7603E2-A77C-5218-79DB-6BA6FF4BD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55" y="285311"/>
            <a:ext cx="11393490" cy="6287377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E7B0E26C-6BA7-B261-D9A5-F995D56020FB}"/>
              </a:ext>
            </a:extLst>
          </p:cNvPr>
          <p:cNvSpPr/>
          <p:nvPr/>
        </p:nvSpPr>
        <p:spPr>
          <a:xfrm>
            <a:off x="11114314" y="5965371"/>
            <a:ext cx="489857" cy="44631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46564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09688F1-C9D2-44E1-D88E-31E8E6D16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39" y="271022"/>
            <a:ext cx="11441122" cy="6315956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708CE105-B941-2D27-C5D1-F16ED45F648B}"/>
              </a:ext>
            </a:extLst>
          </p:cNvPr>
          <p:cNvSpPr/>
          <p:nvPr/>
        </p:nvSpPr>
        <p:spPr>
          <a:xfrm>
            <a:off x="11114314" y="5965371"/>
            <a:ext cx="489857" cy="44631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76629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955937C4-02DD-42F2-2D29-ACBD59F31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81" y="218627"/>
            <a:ext cx="11374437" cy="6420746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C25E62BA-52FA-F2CA-B190-6647558319D3}"/>
              </a:ext>
            </a:extLst>
          </p:cNvPr>
          <p:cNvSpPr/>
          <p:nvPr/>
        </p:nvSpPr>
        <p:spPr>
          <a:xfrm>
            <a:off x="11114314" y="5965371"/>
            <a:ext cx="489857" cy="44631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45072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D9F1973B-7DDD-1867-A0DF-4B37E5B13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392"/>
            <a:ext cx="12192000" cy="4765216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04B93397-1EE8-06F5-9A17-7AD916B8C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1035" y="5629104"/>
            <a:ext cx="1028844" cy="1228896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D8FDA499-F65C-F59F-BA8E-4EA71E1A298D}"/>
              </a:ext>
            </a:extLst>
          </p:cNvPr>
          <p:cNvSpPr/>
          <p:nvPr/>
        </p:nvSpPr>
        <p:spPr>
          <a:xfrm>
            <a:off x="11611011" y="6020394"/>
            <a:ext cx="489857" cy="44631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53124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57AC3D8-E0FA-8886-4E9D-EFBE7EB94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8" y="928338"/>
            <a:ext cx="12165123" cy="5001323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E1757720-891E-40AF-F9BD-D5C9823D8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2292" y="5629104"/>
            <a:ext cx="1028844" cy="1228896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8576D5AE-6A56-4884-C2CD-6ED1D8C424DC}"/>
              </a:ext>
            </a:extLst>
          </p:cNvPr>
          <p:cNvSpPr/>
          <p:nvPr/>
        </p:nvSpPr>
        <p:spPr>
          <a:xfrm>
            <a:off x="11489991" y="6020394"/>
            <a:ext cx="489857" cy="44631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9699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D9AAB827-4631-957B-85B0-47680ECED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97" y="280548"/>
            <a:ext cx="11326806" cy="6296904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020F248A-62EA-4940-6470-BD219F872379}"/>
              </a:ext>
            </a:extLst>
          </p:cNvPr>
          <p:cNvSpPr/>
          <p:nvPr/>
        </p:nvSpPr>
        <p:spPr>
          <a:xfrm>
            <a:off x="11114314" y="5965371"/>
            <a:ext cx="489857" cy="44631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10820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8D52D56E-78CF-AD54-96A5-88EB43D89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191" y="0"/>
            <a:ext cx="10072795" cy="6781800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0288876A-D091-292E-C777-83C544DE1394}"/>
              </a:ext>
            </a:extLst>
          </p:cNvPr>
          <p:cNvSpPr/>
          <p:nvPr/>
        </p:nvSpPr>
        <p:spPr>
          <a:xfrm>
            <a:off x="11114314" y="5965371"/>
            <a:ext cx="489857" cy="44631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58466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C3CF1AAF-8F6A-7249-4605-4ADADED3A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2115"/>
            <a:ext cx="11505698" cy="4343400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2FEAEE82-16D2-C875-483B-6909C5E791D1}"/>
              </a:ext>
            </a:extLst>
          </p:cNvPr>
          <p:cNvSpPr/>
          <p:nvPr/>
        </p:nvSpPr>
        <p:spPr>
          <a:xfrm>
            <a:off x="11114314" y="5965371"/>
            <a:ext cx="489857" cy="44631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225745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2A28D64-44C6-24AF-474C-28EA24D82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730" y="490127"/>
            <a:ext cx="8516539" cy="5877745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38EFD819-887A-6358-D44D-0B98A7CBAA26}"/>
              </a:ext>
            </a:extLst>
          </p:cNvPr>
          <p:cNvSpPr/>
          <p:nvPr/>
        </p:nvSpPr>
        <p:spPr>
          <a:xfrm>
            <a:off x="11114314" y="5965371"/>
            <a:ext cx="489857" cy="44631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23616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7B8B7D94-C467-4039-5F44-A82E2CE24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052" y="500744"/>
            <a:ext cx="10404200" cy="5889170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1029B3FA-AA7A-7B91-EEE0-7E21720F2608}"/>
              </a:ext>
            </a:extLst>
          </p:cNvPr>
          <p:cNvSpPr/>
          <p:nvPr/>
        </p:nvSpPr>
        <p:spPr>
          <a:xfrm>
            <a:off x="11114314" y="5965371"/>
            <a:ext cx="489857" cy="44631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00214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DC74DAB2-0714-B98F-8B4B-1E215FD9E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486" y="963093"/>
            <a:ext cx="6951429" cy="1258233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A16776CA-D946-62F3-7654-F047F1E93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182" y="1919003"/>
            <a:ext cx="8097540" cy="342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898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66EB377-804B-FF2D-B333-0FE7A6F12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353" y="1066800"/>
            <a:ext cx="10617266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161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C5E7DB1E-289B-E3A9-8658-8B9C330FD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152" y="620177"/>
            <a:ext cx="8211696" cy="4420217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899E9104-B1A2-AC8D-8FDD-D92504C2E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919" y="5040394"/>
            <a:ext cx="7382905" cy="138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276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5E2C0F0D-E1AC-9729-CB7D-5324A32E4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74" y="1208314"/>
            <a:ext cx="11020457" cy="435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546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33144AF0-AD25-6644-274C-F28A11E85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3845"/>
            <a:ext cx="12192000" cy="453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920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0915665-0D8F-2CC8-9A18-D7823C7C1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9444"/>
            <a:ext cx="12192000" cy="191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82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7F184018-8B97-77C6-12C2-03E2E37F1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23" y="261495"/>
            <a:ext cx="11126753" cy="6335009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6AB6BA5A-FAE7-C9D4-21B0-8BAD62935F15}"/>
              </a:ext>
            </a:extLst>
          </p:cNvPr>
          <p:cNvSpPr/>
          <p:nvPr/>
        </p:nvSpPr>
        <p:spPr>
          <a:xfrm>
            <a:off x="11114314" y="5965371"/>
            <a:ext cx="489857" cy="44631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42703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C5645468-602B-DCCD-788C-11E4C3787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60" y="952154"/>
            <a:ext cx="11498280" cy="495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744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DD102E92-C63C-9934-B7CE-10947DA15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710" y="0"/>
            <a:ext cx="7860107" cy="671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439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C19940-1ECD-332A-386B-D0DD53E2E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Gullfjellet gliderarea og Kvam </a:t>
            </a:r>
            <a:r>
              <a:rPr lang="nb-NO" dirty="0" err="1"/>
              <a:t>transitarea</a:t>
            </a:r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A6E4E3DF-CEB0-1420-233D-769871CFD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43" y="1566160"/>
            <a:ext cx="12192000" cy="385166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6C56F82C-D21D-BBFB-F9E1-BC59F16B0916}"/>
              </a:ext>
            </a:extLst>
          </p:cNvPr>
          <p:cNvSpPr txBox="1"/>
          <p:nvPr/>
        </p:nvSpPr>
        <p:spPr>
          <a:xfrm>
            <a:off x="119743" y="5573919"/>
            <a:ext cx="119525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800" dirty="0"/>
              <a:t> </a:t>
            </a:r>
            <a:r>
              <a:rPr lang="nb-NO" sz="2000" dirty="0"/>
              <a:t>4.5 Det tillates at flere seilfly flyr i området samtidig, forutsatt at hvert fly har mottatt klarering. Hvert fly skal overholde tidsgrensen som nevnt i pkt. 4.4.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13083231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66F5E045-6883-9763-89BB-75A39DCC2D66}"/>
              </a:ext>
            </a:extLst>
          </p:cNvPr>
          <p:cNvSpPr txBox="1"/>
          <p:nvPr/>
        </p:nvSpPr>
        <p:spPr>
          <a:xfrm>
            <a:off x="255270" y="345344"/>
            <a:ext cx="99822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/>
              <a:t>5 AKTIVERING/STENGING AV KVAMTRANSITAREA </a:t>
            </a:r>
          </a:p>
          <a:p>
            <a:r>
              <a:rPr lang="nb-NO" dirty="0"/>
              <a:t>5.1 Seilfly som ønsker å </a:t>
            </a:r>
            <a:r>
              <a:rPr lang="nb-NO" dirty="0" err="1"/>
              <a:t>gjennomfly</a:t>
            </a:r>
            <a:r>
              <a:rPr lang="nb-NO" dirty="0"/>
              <a:t> KVAM TRANSITAREA skal anmode Flesland APP om dette på FREQ 126,100 MHz. </a:t>
            </a:r>
          </a:p>
          <a:p>
            <a:r>
              <a:rPr lang="nb-NO" dirty="0"/>
              <a:t>5.2 Områdets øvre grense (7500 FT) skal ikke endres. </a:t>
            </a:r>
          </a:p>
          <a:p>
            <a:r>
              <a:rPr lang="nb-NO" dirty="0"/>
              <a:t>5.3 KVAMTRANSITAREA er aktivt for angjeldende seilfly i 30 MIN fra det tidspunkt klarering utstedes, eller til seilflyet rapporterer å ha forlatt området, dersom dette skjer før denne tid. Dersom seilflyet ønsker flyging utover angitt tidsperiode, må det anmodes om ny klarering. </a:t>
            </a:r>
          </a:p>
          <a:p>
            <a:r>
              <a:rPr lang="nb-NO" dirty="0"/>
              <a:t>5.4 Det tillates at flere seilfly flyr i området samtidig, forutsatt at hvert fly har mottatt klarering. Hvert fly skal overholde tidsgrensen som nevnt i pkt. 5.3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BD03395-75A9-F1F2-BAEB-3816BC454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96766"/>
            <a:ext cx="12192000" cy="366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2002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45E46C58-ABBE-ED20-94E8-42876DF78B49}"/>
              </a:ext>
            </a:extLst>
          </p:cNvPr>
          <p:cNvSpPr/>
          <p:nvPr/>
        </p:nvSpPr>
        <p:spPr>
          <a:xfrm>
            <a:off x="3080656" y="2547257"/>
            <a:ext cx="632348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b-NO" sz="8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Spørsmål?</a:t>
            </a:r>
          </a:p>
        </p:txBody>
      </p:sp>
    </p:spTree>
    <p:extLst>
      <p:ext uri="{BB962C8B-B14F-4D97-AF65-F5344CB8AC3E}">
        <p14:creationId xmlns:p14="http://schemas.microsoft.com/office/powerpoint/2010/main" val="857243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FA1AE38B-63AB-BD4B-CD20-200480D55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81" y="266258"/>
            <a:ext cx="11374437" cy="6325483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40857D73-CE87-0187-D55B-03C3A9F67C4E}"/>
              </a:ext>
            </a:extLst>
          </p:cNvPr>
          <p:cNvSpPr/>
          <p:nvPr/>
        </p:nvSpPr>
        <p:spPr>
          <a:xfrm>
            <a:off x="11114314" y="5965371"/>
            <a:ext cx="489857" cy="44631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3410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DCAE1FC0-8F29-1705-3A7A-AD7A474CE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55" y="290074"/>
            <a:ext cx="11212490" cy="6277851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8FBA448F-9C00-F375-B812-7E9F1A501EED}"/>
              </a:ext>
            </a:extLst>
          </p:cNvPr>
          <p:cNvSpPr/>
          <p:nvPr/>
        </p:nvSpPr>
        <p:spPr>
          <a:xfrm>
            <a:off x="11114314" y="5965371"/>
            <a:ext cx="489857" cy="44631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266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79AA4F5B-335F-1353-96B2-143E808C6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65" y="232916"/>
            <a:ext cx="11241069" cy="6392167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DCE446B6-B069-B208-5196-485343E3A262}"/>
              </a:ext>
            </a:extLst>
          </p:cNvPr>
          <p:cNvSpPr/>
          <p:nvPr/>
        </p:nvSpPr>
        <p:spPr>
          <a:xfrm>
            <a:off x="11114314" y="5965371"/>
            <a:ext cx="489857" cy="44631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8529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A9883F04-A264-65C6-0777-968DEF95C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55" y="247206"/>
            <a:ext cx="11212490" cy="6363588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9D1D31CA-14FC-AF5A-781B-2C0C15257479}"/>
              </a:ext>
            </a:extLst>
          </p:cNvPr>
          <p:cNvSpPr/>
          <p:nvPr/>
        </p:nvSpPr>
        <p:spPr>
          <a:xfrm>
            <a:off x="11114314" y="5965371"/>
            <a:ext cx="489857" cy="44631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4787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264</Words>
  <Application>Microsoft Office PowerPoint</Application>
  <PresentationFormat>Widescreen</PresentationFormat>
  <Paragraphs>34</Paragraphs>
  <Slides>54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Aptos</vt:lpstr>
      <vt:lpstr>Aptos Display</vt:lpstr>
      <vt:lpstr>Arial</vt:lpstr>
      <vt:lpstr>Office-tema</vt:lpstr>
      <vt:lpstr>Kommunikasjon for seilfly</vt:lpstr>
      <vt:lpstr>Innhold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Språk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Forkortelser - betydning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Gullfjellet gliderarea og Kvam transitarea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Arne Wangsholm</dc:creator>
  <cp:lastModifiedBy>Arne Wangsholm</cp:lastModifiedBy>
  <cp:revision>2</cp:revision>
  <dcterms:created xsi:type="dcterms:W3CDTF">2025-02-01T11:39:41Z</dcterms:created>
  <dcterms:modified xsi:type="dcterms:W3CDTF">2025-02-18T15:16:15Z</dcterms:modified>
</cp:coreProperties>
</file>