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1" r:id="rId4"/>
    <p:sldId id="263" r:id="rId5"/>
    <p:sldId id="264" r:id="rId6"/>
    <p:sldId id="257"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90" r:id="rId25"/>
    <p:sldId id="283" r:id="rId26"/>
    <p:sldId id="284" r:id="rId27"/>
    <p:sldId id="285" r:id="rId28"/>
    <p:sldId id="286" r:id="rId29"/>
    <p:sldId id="287" r:id="rId30"/>
    <p:sldId id="288" r:id="rId31"/>
    <p:sldId id="258" r:id="rId32"/>
    <p:sldId id="259"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8" d="100"/>
          <a:sy n="108" d="100"/>
        </p:scale>
        <p:origin x="7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1.xml"/><Relationship Id="rId21" Type="http://schemas.openxmlformats.org/officeDocument/2006/relationships/slide" Target="slides/slide20.xml"/><Relationship Id="rId34" Type="http://schemas.openxmlformats.org/officeDocument/2006/relationships/presProps" Target="presProps.xml"/><Relationship Id="rId42" Type="http://schemas.openxmlformats.org/officeDocument/2006/relationships/customXml" Target="../customXml/item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40"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Ulf Hustad" userId="6abe2805-6740-46e9-885f-4f593d435cf4" providerId="ADAL" clId="{F6A63CA8-A49A-49F6-AE42-0212E783485F}"/>
    <pc:docChg chg="custSel modSld">
      <pc:chgData name="Ulf Hustad" userId="6abe2805-6740-46e9-885f-4f593d435cf4" providerId="ADAL" clId="{F6A63CA8-A49A-49F6-AE42-0212E783485F}" dt="2022-06-21T19:50:10.224" v="238" actId="5793"/>
      <pc:docMkLst>
        <pc:docMk/>
      </pc:docMkLst>
      <pc:sldChg chg="modSp mod">
        <pc:chgData name="Ulf Hustad" userId="6abe2805-6740-46e9-885f-4f593d435cf4" providerId="ADAL" clId="{F6A63CA8-A49A-49F6-AE42-0212E783485F}" dt="2022-06-21T19:31:35.708" v="89" actId="20577"/>
        <pc:sldMkLst>
          <pc:docMk/>
          <pc:sldMk cId="116964649" sldId="256"/>
        </pc:sldMkLst>
        <pc:spChg chg="mod">
          <ac:chgData name="Ulf Hustad" userId="6abe2805-6740-46e9-885f-4f593d435cf4" providerId="ADAL" clId="{F6A63CA8-A49A-49F6-AE42-0212E783485F}" dt="2022-06-21T19:31:35.708" v="89" actId="20577"/>
          <ac:spMkLst>
            <pc:docMk/>
            <pc:sldMk cId="116964649" sldId="256"/>
            <ac:spMk id="3" creationId="{6208E866-5FE0-44CE-89BB-0BFF7D7E8769}"/>
          </ac:spMkLst>
        </pc:spChg>
      </pc:sldChg>
      <pc:sldChg chg="modSp mod">
        <pc:chgData name="Ulf Hustad" userId="6abe2805-6740-46e9-885f-4f593d435cf4" providerId="ADAL" clId="{F6A63CA8-A49A-49F6-AE42-0212E783485F}" dt="2022-06-13T12:12:50.049" v="78" actId="20577"/>
        <pc:sldMkLst>
          <pc:docMk/>
          <pc:sldMk cId="3630323309" sldId="258"/>
        </pc:sldMkLst>
        <pc:spChg chg="mod">
          <ac:chgData name="Ulf Hustad" userId="6abe2805-6740-46e9-885f-4f593d435cf4" providerId="ADAL" clId="{F6A63CA8-A49A-49F6-AE42-0212E783485F}" dt="2022-06-13T12:12:50.049" v="78" actId="20577"/>
          <ac:spMkLst>
            <pc:docMk/>
            <pc:sldMk cId="3630323309" sldId="258"/>
            <ac:spMk id="3" creationId="{CAAC5692-CA20-451B-997F-71A7899E7671}"/>
          </ac:spMkLst>
        </pc:spChg>
      </pc:sldChg>
      <pc:sldChg chg="modSp mod">
        <pc:chgData name="Ulf Hustad" userId="6abe2805-6740-46e9-885f-4f593d435cf4" providerId="ADAL" clId="{F6A63CA8-A49A-49F6-AE42-0212E783485F}" dt="2022-06-21T19:50:10.224" v="238" actId="5793"/>
        <pc:sldMkLst>
          <pc:docMk/>
          <pc:sldMk cId="3309487907" sldId="259"/>
        </pc:sldMkLst>
        <pc:spChg chg="mod">
          <ac:chgData name="Ulf Hustad" userId="6abe2805-6740-46e9-885f-4f593d435cf4" providerId="ADAL" clId="{F6A63CA8-A49A-49F6-AE42-0212E783485F}" dt="2022-06-21T19:50:10.224" v="238" actId="5793"/>
          <ac:spMkLst>
            <pc:docMk/>
            <pc:sldMk cId="3309487907" sldId="259"/>
            <ac:spMk id="3" creationId="{759D9B8B-FCAA-49A6-B469-C52D588CA943}"/>
          </ac:spMkLst>
        </pc:spChg>
      </pc:sldChg>
      <pc:sldChg chg="modSp mod">
        <pc:chgData name="Ulf Hustad" userId="6abe2805-6740-46e9-885f-4f593d435cf4" providerId="ADAL" clId="{F6A63CA8-A49A-49F6-AE42-0212E783485F}" dt="2022-06-21T19:33:16.732" v="153" actId="20577"/>
        <pc:sldMkLst>
          <pc:docMk/>
          <pc:sldMk cId="578430144" sldId="263"/>
        </pc:sldMkLst>
        <pc:spChg chg="mod">
          <ac:chgData name="Ulf Hustad" userId="6abe2805-6740-46e9-885f-4f593d435cf4" providerId="ADAL" clId="{F6A63CA8-A49A-49F6-AE42-0212E783485F}" dt="2022-06-21T19:33:16.732" v="153" actId="20577"/>
          <ac:spMkLst>
            <pc:docMk/>
            <pc:sldMk cId="578430144" sldId="263"/>
            <ac:spMk id="3" creationId="{BC4E08F3-39EE-40A6-9880-A6D551E25ADE}"/>
          </ac:spMkLst>
        </pc:spChg>
      </pc:sldChg>
      <pc:sldChg chg="modSp mod">
        <pc:chgData name="Ulf Hustad" userId="6abe2805-6740-46e9-885f-4f593d435cf4" providerId="ADAL" clId="{F6A63CA8-A49A-49F6-AE42-0212E783485F}" dt="2022-06-21T19:39:36.689" v="174" actId="20577"/>
        <pc:sldMkLst>
          <pc:docMk/>
          <pc:sldMk cId="1514901660" sldId="275"/>
        </pc:sldMkLst>
        <pc:spChg chg="mod">
          <ac:chgData name="Ulf Hustad" userId="6abe2805-6740-46e9-885f-4f593d435cf4" providerId="ADAL" clId="{F6A63CA8-A49A-49F6-AE42-0212E783485F}" dt="2022-06-21T19:39:36.689" v="174" actId="20577"/>
          <ac:spMkLst>
            <pc:docMk/>
            <pc:sldMk cId="1514901660" sldId="275"/>
            <ac:spMk id="2" creationId="{BA751390-10EF-42BE-9FCC-3E8388A4D296}"/>
          </ac:spMkLst>
        </pc:spChg>
      </pc:sldChg>
      <pc:sldChg chg="modSp mod">
        <pc:chgData name="Ulf Hustad" userId="6abe2805-6740-46e9-885f-4f593d435cf4" providerId="ADAL" clId="{F6A63CA8-A49A-49F6-AE42-0212E783485F}" dt="2022-06-21T19:47:15.092" v="177" actId="20577"/>
        <pc:sldMkLst>
          <pc:docMk/>
          <pc:sldMk cId="2307634515" sldId="279"/>
        </pc:sldMkLst>
        <pc:spChg chg="mod">
          <ac:chgData name="Ulf Hustad" userId="6abe2805-6740-46e9-885f-4f593d435cf4" providerId="ADAL" clId="{F6A63CA8-A49A-49F6-AE42-0212E783485F}" dt="2022-06-21T19:47:15.092" v="177" actId="20577"/>
          <ac:spMkLst>
            <pc:docMk/>
            <pc:sldMk cId="2307634515" sldId="279"/>
            <ac:spMk id="2" creationId="{4CAE0A39-22CA-434D-B08E-88D07A45AB84}"/>
          </ac:spMkLst>
        </pc:spChg>
      </pc:sldChg>
    </pc:docChg>
  </pc:docChgLst>
  <pc:docChgLst>
    <pc:chgData name="Ulf Hustad" userId="6abe2805-6740-46e9-885f-4f593d435cf4" providerId="ADAL" clId="{2F848C03-0129-4670-BCDC-E8CD112090CD}"/>
    <pc:docChg chg="undo custSel addSld delSld modSld sldOrd">
      <pc:chgData name="Ulf Hustad" userId="6abe2805-6740-46e9-885f-4f593d435cf4" providerId="ADAL" clId="{2F848C03-0129-4670-BCDC-E8CD112090CD}" dt="2022-05-22T22:27:31.566" v="3319" actId="20577"/>
      <pc:docMkLst>
        <pc:docMk/>
      </pc:docMkLst>
      <pc:sldChg chg="modSp mod">
        <pc:chgData name="Ulf Hustad" userId="6abe2805-6740-46e9-885f-4f593d435cf4" providerId="ADAL" clId="{2F848C03-0129-4670-BCDC-E8CD112090CD}" dt="2022-05-22T22:27:31.566" v="3319" actId="20577"/>
        <pc:sldMkLst>
          <pc:docMk/>
          <pc:sldMk cId="116964649" sldId="256"/>
        </pc:sldMkLst>
        <pc:spChg chg="mod">
          <ac:chgData name="Ulf Hustad" userId="6abe2805-6740-46e9-885f-4f593d435cf4" providerId="ADAL" clId="{2F848C03-0129-4670-BCDC-E8CD112090CD}" dt="2022-05-22T22:27:31.566" v="3319" actId="20577"/>
          <ac:spMkLst>
            <pc:docMk/>
            <pc:sldMk cId="116964649" sldId="256"/>
            <ac:spMk id="2" creationId="{AD7372ED-69B8-4E53-A904-048F623A4598}"/>
          </ac:spMkLst>
        </pc:spChg>
      </pc:sldChg>
      <pc:sldChg chg="modSp mod">
        <pc:chgData name="Ulf Hustad" userId="6abe2805-6740-46e9-885f-4f593d435cf4" providerId="ADAL" clId="{2F848C03-0129-4670-BCDC-E8CD112090CD}" dt="2022-05-22T15:54:04.669" v="3245" actId="20577"/>
        <pc:sldMkLst>
          <pc:docMk/>
          <pc:sldMk cId="2444359203" sldId="257"/>
        </pc:sldMkLst>
        <pc:spChg chg="mod">
          <ac:chgData name="Ulf Hustad" userId="6abe2805-6740-46e9-885f-4f593d435cf4" providerId="ADAL" clId="{2F848C03-0129-4670-BCDC-E8CD112090CD}" dt="2022-05-22T15:54:04.669" v="3245" actId="20577"/>
          <ac:spMkLst>
            <pc:docMk/>
            <pc:sldMk cId="2444359203" sldId="257"/>
            <ac:spMk id="2" creationId="{F408AC80-EF3C-4687-96E4-B018946EF7DD}"/>
          </ac:spMkLst>
        </pc:spChg>
      </pc:sldChg>
      <pc:sldChg chg="addSp modSp new mod">
        <pc:chgData name="Ulf Hustad" userId="6abe2805-6740-46e9-885f-4f593d435cf4" providerId="ADAL" clId="{2F848C03-0129-4670-BCDC-E8CD112090CD}" dt="2022-05-18T11:58:29.123" v="268" actId="1035"/>
        <pc:sldMkLst>
          <pc:docMk/>
          <pc:sldMk cId="3497983029" sldId="266"/>
        </pc:sldMkLst>
        <pc:spChg chg="mod">
          <ac:chgData name="Ulf Hustad" userId="6abe2805-6740-46e9-885f-4f593d435cf4" providerId="ADAL" clId="{2F848C03-0129-4670-BCDC-E8CD112090CD}" dt="2022-05-18T11:54:11.787" v="20" actId="20577"/>
          <ac:spMkLst>
            <pc:docMk/>
            <pc:sldMk cId="3497983029" sldId="266"/>
            <ac:spMk id="2" creationId="{EE67E944-6794-4AD2-B6F1-08068B545271}"/>
          </ac:spMkLst>
        </pc:spChg>
        <pc:spChg chg="mod">
          <ac:chgData name="Ulf Hustad" userId="6abe2805-6740-46e9-885f-4f593d435cf4" providerId="ADAL" clId="{2F848C03-0129-4670-BCDC-E8CD112090CD}" dt="2022-05-18T11:58:20.174" v="242" actId="20577"/>
          <ac:spMkLst>
            <pc:docMk/>
            <pc:sldMk cId="3497983029" sldId="266"/>
            <ac:spMk id="3" creationId="{0B623F4B-AA0A-4B48-BD71-01B907BCD20E}"/>
          </ac:spMkLst>
        </pc:spChg>
        <pc:graphicFrameChg chg="add mod modGraphic">
          <ac:chgData name="Ulf Hustad" userId="6abe2805-6740-46e9-885f-4f593d435cf4" providerId="ADAL" clId="{2F848C03-0129-4670-BCDC-E8CD112090CD}" dt="2022-05-18T11:58:29.123" v="268" actId="1035"/>
          <ac:graphicFrameMkLst>
            <pc:docMk/>
            <pc:sldMk cId="3497983029" sldId="266"/>
            <ac:graphicFrameMk id="4" creationId="{C17D9191-D689-44A5-BB4A-935A72421588}"/>
          </ac:graphicFrameMkLst>
        </pc:graphicFrameChg>
      </pc:sldChg>
      <pc:sldChg chg="addSp delSp modSp new mod">
        <pc:chgData name="Ulf Hustad" userId="6abe2805-6740-46e9-885f-4f593d435cf4" providerId="ADAL" clId="{2F848C03-0129-4670-BCDC-E8CD112090CD}" dt="2022-05-18T12:01:48.748" v="380" actId="14100"/>
        <pc:sldMkLst>
          <pc:docMk/>
          <pc:sldMk cId="4189192060" sldId="267"/>
        </pc:sldMkLst>
        <pc:spChg chg="mod">
          <ac:chgData name="Ulf Hustad" userId="6abe2805-6740-46e9-885f-4f593d435cf4" providerId="ADAL" clId="{2F848C03-0129-4670-BCDC-E8CD112090CD}" dt="2022-05-18T11:59:27.524" v="299" actId="6549"/>
          <ac:spMkLst>
            <pc:docMk/>
            <pc:sldMk cId="4189192060" sldId="267"/>
            <ac:spMk id="2" creationId="{A102471F-78A2-4235-8A7E-8D78CF4283F6}"/>
          </ac:spMkLst>
        </pc:spChg>
        <pc:spChg chg="del mod">
          <ac:chgData name="Ulf Hustad" userId="6abe2805-6740-46e9-885f-4f593d435cf4" providerId="ADAL" clId="{2F848C03-0129-4670-BCDC-E8CD112090CD}" dt="2022-05-18T12:01:44.237" v="379" actId="478"/>
          <ac:spMkLst>
            <pc:docMk/>
            <pc:sldMk cId="4189192060" sldId="267"/>
            <ac:spMk id="3" creationId="{018EBAF9-21EB-48EA-B0B7-F7102B8C0FE8}"/>
          </ac:spMkLst>
        </pc:spChg>
        <pc:graphicFrameChg chg="add mod modGraphic">
          <ac:chgData name="Ulf Hustad" userId="6abe2805-6740-46e9-885f-4f593d435cf4" providerId="ADAL" clId="{2F848C03-0129-4670-BCDC-E8CD112090CD}" dt="2022-05-18T12:01:48.748" v="380" actId="14100"/>
          <ac:graphicFrameMkLst>
            <pc:docMk/>
            <pc:sldMk cId="4189192060" sldId="267"/>
            <ac:graphicFrameMk id="4" creationId="{3656A3B7-7D86-4DB4-B1A6-621C06DD7BD5}"/>
          </ac:graphicFrameMkLst>
        </pc:graphicFrameChg>
      </pc:sldChg>
      <pc:sldChg chg="modSp new mod">
        <pc:chgData name="Ulf Hustad" userId="6abe2805-6740-46e9-885f-4f593d435cf4" providerId="ADAL" clId="{2F848C03-0129-4670-BCDC-E8CD112090CD}" dt="2022-05-18T12:11:06.621" v="565" actId="255"/>
        <pc:sldMkLst>
          <pc:docMk/>
          <pc:sldMk cId="3625322464" sldId="268"/>
        </pc:sldMkLst>
        <pc:spChg chg="mod">
          <ac:chgData name="Ulf Hustad" userId="6abe2805-6740-46e9-885f-4f593d435cf4" providerId="ADAL" clId="{2F848C03-0129-4670-BCDC-E8CD112090CD}" dt="2022-05-18T12:05:54.827" v="406" actId="20577"/>
          <ac:spMkLst>
            <pc:docMk/>
            <pc:sldMk cId="3625322464" sldId="268"/>
            <ac:spMk id="2" creationId="{27AB9A99-95B4-4D36-B33A-B6D20C502809}"/>
          </ac:spMkLst>
        </pc:spChg>
        <pc:spChg chg="mod">
          <ac:chgData name="Ulf Hustad" userId="6abe2805-6740-46e9-885f-4f593d435cf4" providerId="ADAL" clId="{2F848C03-0129-4670-BCDC-E8CD112090CD}" dt="2022-05-18T12:11:06.621" v="565" actId="255"/>
          <ac:spMkLst>
            <pc:docMk/>
            <pc:sldMk cId="3625322464" sldId="268"/>
            <ac:spMk id="3" creationId="{A50D5E37-493C-450D-B934-8C88E6695788}"/>
          </ac:spMkLst>
        </pc:spChg>
      </pc:sldChg>
      <pc:sldChg chg="modSp new mod">
        <pc:chgData name="Ulf Hustad" userId="6abe2805-6740-46e9-885f-4f593d435cf4" providerId="ADAL" clId="{2F848C03-0129-4670-BCDC-E8CD112090CD}" dt="2022-05-18T12:14:00.858" v="720" actId="20577"/>
        <pc:sldMkLst>
          <pc:docMk/>
          <pc:sldMk cId="2059757559" sldId="269"/>
        </pc:sldMkLst>
        <pc:spChg chg="mod">
          <ac:chgData name="Ulf Hustad" userId="6abe2805-6740-46e9-885f-4f593d435cf4" providerId="ADAL" clId="{2F848C03-0129-4670-BCDC-E8CD112090CD}" dt="2022-05-18T12:14:00.858" v="720" actId="20577"/>
          <ac:spMkLst>
            <pc:docMk/>
            <pc:sldMk cId="2059757559" sldId="269"/>
            <ac:spMk id="2" creationId="{086DF4AE-B912-4F57-BD65-2722708DA175}"/>
          </ac:spMkLst>
        </pc:spChg>
        <pc:spChg chg="mod">
          <ac:chgData name="Ulf Hustad" userId="6abe2805-6740-46e9-885f-4f593d435cf4" providerId="ADAL" clId="{2F848C03-0129-4670-BCDC-E8CD112090CD}" dt="2022-05-18T12:13:49.722" v="704" actId="20577"/>
          <ac:spMkLst>
            <pc:docMk/>
            <pc:sldMk cId="2059757559" sldId="269"/>
            <ac:spMk id="3" creationId="{C7598F16-9A2E-45B6-B4ED-3B9BE72D8C3F}"/>
          </ac:spMkLst>
        </pc:spChg>
      </pc:sldChg>
      <pc:sldChg chg="modSp new mod">
        <pc:chgData name="Ulf Hustad" userId="6abe2805-6740-46e9-885f-4f593d435cf4" providerId="ADAL" clId="{2F848C03-0129-4670-BCDC-E8CD112090CD}" dt="2022-05-20T18:22:15.518" v="918" actId="6549"/>
        <pc:sldMkLst>
          <pc:docMk/>
          <pc:sldMk cId="3648355677" sldId="270"/>
        </pc:sldMkLst>
        <pc:spChg chg="mod">
          <ac:chgData name="Ulf Hustad" userId="6abe2805-6740-46e9-885f-4f593d435cf4" providerId="ADAL" clId="{2F848C03-0129-4670-BCDC-E8CD112090CD}" dt="2022-05-18T12:14:45.169" v="728" actId="20577"/>
          <ac:spMkLst>
            <pc:docMk/>
            <pc:sldMk cId="3648355677" sldId="270"/>
            <ac:spMk id="2" creationId="{564E0816-FE26-4EF3-A503-46AC0DDD07CE}"/>
          </ac:spMkLst>
        </pc:spChg>
        <pc:spChg chg="mod">
          <ac:chgData name="Ulf Hustad" userId="6abe2805-6740-46e9-885f-4f593d435cf4" providerId="ADAL" clId="{2F848C03-0129-4670-BCDC-E8CD112090CD}" dt="2022-05-20T18:22:15.518" v="918" actId="6549"/>
          <ac:spMkLst>
            <pc:docMk/>
            <pc:sldMk cId="3648355677" sldId="270"/>
            <ac:spMk id="3" creationId="{B1B26E6C-2A3F-4500-89A4-6CBE4FD96C57}"/>
          </ac:spMkLst>
        </pc:spChg>
      </pc:sldChg>
      <pc:sldChg chg="modSp new mod">
        <pc:chgData name="Ulf Hustad" userId="6abe2805-6740-46e9-885f-4f593d435cf4" providerId="ADAL" clId="{2F848C03-0129-4670-BCDC-E8CD112090CD}" dt="2022-05-20T18:29:13.267" v="1014" actId="20577"/>
        <pc:sldMkLst>
          <pc:docMk/>
          <pc:sldMk cId="703432114" sldId="271"/>
        </pc:sldMkLst>
        <pc:spChg chg="mod">
          <ac:chgData name="Ulf Hustad" userId="6abe2805-6740-46e9-885f-4f593d435cf4" providerId="ADAL" clId="{2F848C03-0129-4670-BCDC-E8CD112090CD}" dt="2022-05-20T18:23:25.244" v="939" actId="20577"/>
          <ac:spMkLst>
            <pc:docMk/>
            <pc:sldMk cId="703432114" sldId="271"/>
            <ac:spMk id="2" creationId="{87CAE13D-C9A3-4F36-8725-29AB8E55ADCB}"/>
          </ac:spMkLst>
        </pc:spChg>
        <pc:spChg chg="mod">
          <ac:chgData name="Ulf Hustad" userId="6abe2805-6740-46e9-885f-4f593d435cf4" providerId="ADAL" clId="{2F848C03-0129-4670-BCDC-E8CD112090CD}" dt="2022-05-20T18:29:13.267" v="1014" actId="20577"/>
          <ac:spMkLst>
            <pc:docMk/>
            <pc:sldMk cId="703432114" sldId="271"/>
            <ac:spMk id="3" creationId="{536CD51F-121A-4F6C-99C7-1C9B0E9EB311}"/>
          </ac:spMkLst>
        </pc:spChg>
      </pc:sldChg>
      <pc:sldChg chg="addSp delSp modSp new mod">
        <pc:chgData name="Ulf Hustad" userId="6abe2805-6740-46e9-885f-4f593d435cf4" providerId="ADAL" clId="{2F848C03-0129-4670-BCDC-E8CD112090CD}" dt="2022-05-20T18:31:00.743" v="1055" actId="20577"/>
        <pc:sldMkLst>
          <pc:docMk/>
          <pc:sldMk cId="2441831320" sldId="272"/>
        </pc:sldMkLst>
        <pc:spChg chg="mod">
          <ac:chgData name="Ulf Hustad" userId="6abe2805-6740-46e9-885f-4f593d435cf4" providerId="ADAL" clId="{2F848C03-0129-4670-BCDC-E8CD112090CD}" dt="2022-05-20T18:31:00.743" v="1055" actId="20577"/>
          <ac:spMkLst>
            <pc:docMk/>
            <pc:sldMk cId="2441831320" sldId="272"/>
            <ac:spMk id="2" creationId="{09E919F5-9C98-4F24-B64C-9595F92ABC3F}"/>
          </ac:spMkLst>
        </pc:spChg>
        <pc:spChg chg="del">
          <ac:chgData name="Ulf Hustad" userId="6abe2805-6740-46e9-885f-4f593d435cf4" providerId="ADAL" clId="{2F848C03-0129-4670-BCDC-E8CD112090CD}" dt="2022-05-20T18:29:59.046" v="1023"/>
          <ac:spMkLst>
            <pc:docMk/>
            <pc:sldMk cId="2441831320" sldId="272"/>
            <ac:spMk id="3" creationId="{E5613F46-40B6-492F-B37D-C9A6BEB536EE}"/>
          </ac:spMkLst>
        </pc:spChg>
        <pc:picChg chg="add mod">
          <ac:chgData name="Ulf Hustad" userId="6abe2805-6740-46e9-885f-4f593d435cf4" providerId="ADAL" clId="{2F848C03-0129-4670-BCDC-E8CD112090CD}" dt="2022-05-20T18:29:59.046" v="1023"/>
          <ac:picMkLst>
            <pc:docMk/>
            <pc:sldMk cId="2441831320" sldId="272"/>
            <ac:picMk id="4" creationId="{35508D0A-48C3-49FD-BBF6-9AEAE336D3AC}"/>
          </ac:picMkLst>
        </pc:picChg>
      </pc:sldChg>
      <pc:sldChg chg="modSp new mod">
        <pc:chgData name="Ulf Hustad" userId="6abe2805-6740-46e9-885f-4f593d435cf4" providerId="ADAL" clId="{2F848C03-0129-4670-BCDC-E8CD112090CD}" dt="2022-05-20T18:43:57.002" v="1266" actId="20577"/>
        <pc:sldMkLst>
          <pc:docMk/>
          <pc:sldMk cId="2425621819" sldId="273"/>
        </pc:sldMkLst>
        <pc:spChg chg="mod">
          <ac:chgData name="Ulf Hustad" userId="6abe2805-6740-46e9-885f-4f593d435cf4" providerId="ADAL" clId="{2F848C03-0129-4670-BCDC-E8CD112090CD}" dt="2022-05-20T18:43:57.002" v="1266" actId="20577"/>
          <ac:spMkLst>
            <pc:docMk/>
            <pc:sldMk cId="2425621819" sldId="273"/>
            <ac:spMk id="2" creationId="{B08380EF-F6B1-4F2A-8E67-9504892A513B}"/>
          </ac:spMkLst>
        </pc:spChg>
        <pc:spChg chg="mod">
          <ac:chgData name="Ulf Hustad" userId="6abe2805-6740-46e9-885f-4f593d435cf4" providerId="ADAL" clId="{2F848C03-0129-4670-BCDC-E8CD112090CD}" dt="2022-05-20T18:43:52.465" v="1254" actId="20577"/>
          <ac:spMkLst>
            <pc:docMk/>
            <pc:sldMk cId="2425621819" sldId="273"/>
            <ac:spMk id="3" creationId="{B31011B8-697B-4C7F-A8E8-1FF78B27BAAB}"/>
          </ac:spMkLst>
        </pc:spChg>
      </pc:sldChg>
      <pc:sldChg chg="modSp new mod">
        <pc:chgData name="Ulf Hustad" userId="6abe2805-6740-46e9-885f-4f593d435cf4" providerId="ADAL" clId="{2F848C03-0129-4670-BCDC-E8CD112090CD}" dt="2022-05-20T18:53:24.504" v="1648" actId="20577"/>
        <pc:sldMkLst>
          <pc:docMk/>
          <pc:sldMk cId="1210250109" sldId="274"/>
        </pc:sldMkLst>
        <pc:spChg chg="mod">
          <ac:chgData name="Ulf Hustad" userId="6abe2805-6740-46e9-885f-4f593d435cf4" providerId="ADAL" clId="{2F848C03-0129-4670-BCDC-E8CD112090CD}" dt="2022-05-20T18:51:44.998" v="1533" actId="20577"/>
          <ac:spMkLst>
            <pc:docMk/>
            <pc:sldMk cId="1210250109" sldId="274"/>
            <ac:spMk id="2" creationId="{CBC67AA9-BC16-4CB7-A3BA-5D968B1583AA}"/>
          </ac:spMkLst>
        </pc:spChg>
        <pc:spChg chg="mod">
          <ac:chgData name="Ulf Hustad" userId="6abe2805-6740-46e9-885f-4f593d435cf4" providerId="ADAL" clId="{2F848C03-0129-4670-BCDC-E8CD112090CD}" dt="2022-05-20T18:53:24.504" v="1648" actId="20577"/>
          <ac:spMkLst>
            <pc:docMk/>
            <pc:sldMk cId="1210250109" sldId="274"/>
            <ac:spMk id="3" creationId="{B7BD943A-3E16-4D21-B158-8A7131F520D1}"/>
          </ac:spMkLst>
        </pc:spChg>
      </pc:sldChg>
      <pc:sldChg chg="modSp new mod">
        <pc:chgData name="Ulf Hustad" userId="6abe2805-6740-46e9-885f-4f593d435cf4" providerId="ADAL" clId="{2F848C03-0129-4670-BCDC-E8CD112090CD}" dt="2022-05-20T19:06:38.726" v="1819" actId="255"/>
        <pc:sldMkLst>
          <pc:docMk/>
          <pc:sldMk cId="1514901660" sldId="275"/>
        </pc:sldMkLst>
        <pc:spChg chg="mod">
          <ac:chgData name="Ulf Hustad" userId="6abe2805-6740-46e9-885f-4f593d435cf4" providerId="ADAL" clId="{2F848C03-0129-4670-BCDC-E8CD112090CD}" dt="2022-05-20T19:06:38.726" v="1819" actId="255"/>
          <ac:spMkLst>
            <pc:docMk/>
            <pc:sldMk cId="1514901660" sldId="275"/>
            <ac:spMk id="3" creationId="{7AE3D3EB-C039-4AA8-9AD6-7C08EE77D754}"/>
          </ac:spMkLst>
        </pc:spChg>
      </pc:sldChg>
      <pc:sldChg chg="modSp new mod">
        <pc:chgData name="Ulf Hustad" userId="6abe2805-6740-46e9-885f-4f593d435cf4" providerId="ADAL" clId="{2F848C03-0129-4670-BCDC-E8CD112090CD}" dt="2022-05-20T19:15:19.209" v="2297" actId="20577"/>
        <pc:sldMkLst>
          <pc:docMk/>
          <pc:sldMk cId="1532715970" sldId="276"/>
        </pc:sldMkLst>
        <pc:spChg chg="mod">
          <ac:chgData name="Ulf Hustad" userId="6abe2805-6740-46e9-885f-4f593d435cf4" providerId="ADAL" clId="{2F848C03-0129-4670-BCDC-E8CD112090CD}" dt="2022-05-20T19:12:36.018" v="2064" actId="20577"/>
          <ac:spMkLst>
            <pc:docMk/>
            <pc:sldMk cId="1532715970" sldId="276"/>
            <ac:spMk id="2" creationId="{88740E21-6E97-4986-ACD1-14EDFF79D94B}"/>
          </ac:spMkLst>
        </pc:spChg>
        <pc:spChg chg="mod">
          <ac:chgData name="Ulf Hustad" userId="6abe2805-6740-46e9-885f-4f593d435cf4" providerId="ADAL" clId="{2F848C03-0129-4670-BCDC-E8CD112090CD}" dt="2022-05-20T19:15:19.209" v="2297" actId="20577"/>
          <ac:spMkLst>
            <pc:docMk/>
            <pc:sldMk cId="1532715970" sldId="276"/>
            <ac:spMk id="3" creationId="{F803AFAB-B885-49AD-AAEB-01E9C0B7A344}"/>
          </ac:spMkLst>
        </pc:spChg>
      </pc:sldChg>
      <pc:sldChg chg="modSp new mod">
        <pc:chgData name="Ulf Hustad" userId="6abe2805-6740-46e9-885f-4f593d435cf4" providerId="ADAL" clId="{2F848C03-0129-4670-BCDC-E8CD112090CD}" dt="2022-05-20T19:25:21.685" v="2581" actId="20577"/>
        <pc:sldMkLst>
          <pc:docMk/>
          <pc:sldMk cId="2554738002" sldId="277"/>
        </pc:sldMkLst>
        <pc:spChg chg="mod">
          <ac:chgData name="Ulf Hustad" userId="6abe2805-6740-46e9-885f-4f593d435cf4" providerId="ADAL" clId="{2F848C03-0129-4670-BCDC-E8CD112090CD}" dt="2022-05-20T19:18:58.021" v="2351" actId="255"/>
          <ac:spMkLst>
            <pc:docMk/>
            <pc:sldMk cId="2554738002" sldId="277"/>
            <ac:spMk id="2" creationId="{3AEE74A3-D940-4A1B-8876-BAB23BAAAA2F}"/>
          </ac:spMkLst>
        </pc:spChg>
        <pc:spChg chg="mod">
          <ac:chgData name="Ulf Hustad" userId="6abe2805-6740-46e9-885f-4f593d435cf4" providerId="ADAL" clId="{2F848C03-0129-4670-BCDC-E8CD112090CD}" dt="2022-05-20T19:25:21.685" v="2581" actId="20577"/>
          <ac:spMkLst>
            <pc:docMk/>
            <pc:sldMk cId="2554738002" sldId="277"/>
            <ac:spMk id="3" creationId="{1E660388-A61A-4AC4-A711-32FFAE4C0776}"/>
          </ac:spMkLst>
        </pc:spChg>
      </pc:sldChg>
      <pc:sldChg chg="modSp new mod">
        <pc:chgData name="Ulf Hustad" userId="6abe2805-6740-46e9-885f-4f593d435cf4" providerId="ADAL" clId="{2F848C03-0129-4670-BCDC-E8CD112090CD}" dt="2022-05-20T20:31:55.433" v="2812" actId="20577"/>
        <pc:sldMkLst>
          <pc:docMk/>
          <pc:sldMk cId="3552606799" sldId="278"/>
        </pc:sldMkLst>
        <pc:spChg chg="mod">
          <ac:chgData name="Ulf Hustad" userId="6abe2805-6740-46e9-885f-4f593d435cf4" providerId="ADAL" clId="{2F848C03-0129-4670-BCDC-E8CD112090CD}" dt="2022-05-20T20:19:15.914" v="2604" actId="20577"/>
          <ac:spMkLst>
            <pc:docMk/>
            <pc:sldMk cId="3552606799" sldId="278"/>
            <ac:spMk id="2" creationId="{C48851E8-C2A3-4C9D-9EAC-C2EE064605E1}"/>
          </ac:spMkLst>
        </pc:spChg>
        <pc:spChg chg="mod">
          <ac:chgData name="Ulf Hustad" userId="6abe2805-6740-46e9-885f-4f593d435cf4" providerId="ADAL" clId="{2F848C03-0129-4670-BCDC-E8CD112090CD}" dt="2022-05-20T20:31:55.433" v="2812" actId="20577"/>
          <ac:spMkLst>
            <pc:docMk/>
            <pc:sldMk cId="3552606799" sldId="278"/>
            <ac:spMk id="3" creationId="{3858F670-9BFD-4E6A-ACA3-913C1C96CB4D}"/>
          </ac:spMkLst>
        </pc:spChg>
      </pc:sldChg>
      <pc:sldChg chg="modSp new mod">
        <pc:chgData name="Ulf Hustad" userId="6abe2805-6740-46e9-885f-4f593d435cf4" providerId="ADAL" clId="{2F848C03-0129-4670-BCDC-E8CD112090CD}" dt="2022-05-22T15:56:12.610" v="3255" actId="20577"/>
        <pc:sldMkLst>
          <pc:docMk/>
          <pc:sldMk cId="2307634515" sldId="279"/>
        </pc:sldMkLst>
        <pc:spChg chg="mod">
          <ac:chgData name="Ulf Hustad" userId="6abe2805-6740-46e9-885f-4f593d435cf4" providerId="ADAL" clId="{2F848C03-0129-4670-BCDC-E8CD112090CD}" dt="2022-05-22T15:56:12.610" v="3255" actId="20577"/>
          <ac:spMkLst>
            <pc:docMk/>
            <pc:sldMk cId="2307634515" sldId="279"/>
            <ac:spMk id="2" creationId="{4CAE0A39-22CA-434D-B08E-88D07A45AB84}"/>
          </ac:spMkLst>
        </pc:spChg>
        <pc:spChg chg="mod">
          <ac:chgData name="Ulf Hustad" userId="6abe2805-6740-46e9-885f-4f593d435cf4" providerId="ADAL" clId="{2F848C03-0129-4670-BCDC-E8CD112090CD}" dt="2022-05-20T20:39:58.901" v="2965"/>
          <ac:spMkLst>
            <pc:docMk/>
            <pc:sldMk cId="2307634515" sldId="279"/>
            <ac:spMk id="3" creationId="{2295C5D9-9D0C-47EB-97B7-1C3B206421F1}"/>
          </ac:spMkLst>
        </pc:spChg>
      </pc:sldChg>
      <pc:sldChg chg="modSp new mod">
        <pc:chgData name="Ulf Hustad" userId="6abe2805-6740-46e9-885f-4f593d435cf4" providerId="ADAL" clId="{2F848C03-0129-4670-BCDC-E8CD112090CD}" dt="2022-05-22T15:56:36.500" v="3259" actId="20577"/>
        <pc:sldMkLst>
          <pc:docMk/>
          <pc:sldMk cId="3341012550" sldId="280"/>
        </pc:sldMkLst>
        <pc:spChg chg="mod">
          <ac:chgData name="Ulf Hustad" userId="6abe2805-6740-46e9-885f-4f593d435cf4" providerId="ADAL" clId="{2F848C03-0129-4670-BCDC-E8CD112090CD}" dt="2022-05-22T15:56:36.500" v="3259" actId="20577"/>
          <ac:spMkLst>
            <pc:docMk/>
            <pc:sldMk cId="3341012550" sldId="280"/>
            <ac:spMk id="2" creationId="{D2463FE0-5C8C-47A8-A6E8-03BF17B4ABFB}"/>
          </ac:spMkLst>
        </pc:spChg>
        <pc:spChg chg="mod">
          <ac:chgData name="Ulf Hustad" userId="6abe2805-6740-46e9-885f-4f593d435cf4" providerId="ADAL" clId="{2F848C03-0129-4670-BCDC-E8CD112090CD}" dt="2022-05-20T20:40:06.566" v="2967"/>
          <ac:spMkLst>
            <pc:docMk/>
            <pc:sldMk cId="3341012550" sldId="280"/>
            <ac:spMk id="3" creationId="{56845E8D-23A5-4A95-9D63-5EB6AB1FF355}"/>
          </ac:spMkLst>
        </pc:spChg>
      </pc:sldChg>
      <pc:sldChg chg="addSp delSp modSp new mod">
        <pc:chgData name="Ulf Hustad" userId="6abe2805-6740-46e9-885f-4f593d435cf4" providerId="ADAL" clId="{2F848C03-0129-4670-BCDC-E8CD112090CD}" dt="2022-05-22T15:57:05.699" v="3263" actId="20577"/>
        <pc:sldMkLst>
          <pc:docMk/>
          <pc:sldMk cId="205038569" sldId="281"/>
        </pc:sldMkLst>
        <pc:spChg chg="mod">
          <ac:chgData name="Ulf Hustad" userId="6abe2805-6740-46e9-885f-4f593d435cf4" providerId="ADAL" clId="{2F848C03-0129-4670-BCDC-E8CD112090CD}" dt="2022-05-22T15:57:05.699" v="3263" actId="20577"/>
          <ac:spMkLst>
            <pc:docMk/>
            <pc:sldMk cId="205038569" sldId="281"/>
            <ac:spMk id="2" creationId="{FD6664AF-A1CF-4967-B795-20E11CA356A4}"/>
          </ac:spMkLst>
        </pc:spChg>
        <pc:spChg chg="del mod">
          <ac:chgData name="Ulf Hustad" userId="6abe2805-6740-46e9-885f-4f593d435cf4" providerId="ADAL" clId="{2F848C03-0129-4670-BCDC-E8CD112090CD}" dt="2022-05-20T20:43:01.249" v="2998"/>
          <ac:spMkLst>
            <pc:docMk/>
            <pc:sldMk cId="205038569" sldId="281"/>
            <ac:spMk id="3" creationId="{A4D1F889-513A-4A30-B27C-13809011B2F6}"/>
          </ac:spMkLst>
        </pc:spChg>
        <pc:picChg chg="add mod">
          <ac:chgData name="Ulf Hustad" userId="6abe2805-6740-46e9-885f-4f593d435cf4" providerId="ADAL" clId="{2F848C03-0129-4670-BCDC-E8CD112090CD}" dt="2022-05-20T20:43:38.660" v="3023" actId="14100"/>
          <ac:picMkLst>
            <pc:docMk/>
            <pc:sldMk cId="205038569" sldId="281"/>
            <ac:picMk id="4" creationId="{D1BF4384-672F-4196-A6BD-286E42C15BF9}"/>
          </ac:picMkLst>
        </pc:picChg>
        <pc:picChg chg="add mod">
          <ac:chgData name="Ulf Hustad" userId="6abe2805-6740-46e9-885f-4f593d435cf4" providerId="ADAL" clId="{2F848C03-0129-4670-BCDC-E8CD112090CD}" dt="2022-05-20T20:43:46.309" v="3025" actId="14100"/>
          <ac:picMkLst>
            <pc:docMk/>
            <pc:sldMk cId="205038569" sldId="281"/>
            <ac:picMk id="5" creationId="{A68E5BB5-786B-42C9-938F-CAF2D1623AE7}"/>
          </ac:picMkLst>
        </pc:picChg>
      </pc:sldChg>
      <pc:sldChg chg="addSp delSp modSp new del mod">
        <pc:chgData name="Ulf Hustad" userId="6abe2805-6740-46e9-885f-4f593d435cf4" providerId="ADAL" clId="{2F848C03-0129-4670-BCDC-E8CD112090CD}" dt="2022-05-22T15:58:07.081" v="3304" actId="47"/>
        <pc:sldMkLst>
          <pc:docMk/>
          <pc:sldMk cId="1467863776" sldId="282"/>
        </pc:sldMkLst>
        <pc:spChg chg="del">
          <ac:chgData name="Ulf Hustad" userId="6abe2805-6740-46e9-885f-4f593d435cf4" providerId="ADAL" clId="{2F848C03-0129-4670-BCDC-E8CD112090CD}" dt="2022-05-20T20:44:41.429" v="3028" actId="478"/>
          <ac:spMkLst>
            <pc:docMk/>
            <pc:sldMk cId="1467863776" sldId="282"/>
            <ac:spMk id="2" creationId="{E696BB6D-A69F-4671-AA53-C8D980D0BE63}"/>
          </ac:spMkLst>
        </pc:spChg>
        <pc:spChg chg="del">
          <ac:chgData name="Ulf Hustad" userId="6abe2805-6740-46e9-885f-4f593d435cf4" providerId="ADAL" clId="{2F848C03-0129-4670-BCDC-E8CD112090CD}" dt="2022-05-20T20:44:34.204" v="3027"/>
          <ac:spMkLst>
            <pc:docMk/>
            <pc:sldMk cId="1467863776" sldId="282"/>
            <ac:spMk id="3" creationId="{FBE10633-1C7B-4C83-9012-FF9F78FEA528}"/>
          </ac:spMkLst>
        </pc:spChg>
        <pc:picChg chg="add mod">
          <ac:chgData name="Ulf Hustad" userId="6abe2805-6740-46e9-885f-4f593d435cf4" providerId="ADAL" clId="{2F848C03-0129-4670-BCDC-E8CD112090CD}" dt="2022-05-20T20:44:46.568" v="3029" actId="14100"/>
          <ac:picMkLst>
            <pc:docMk/>
            <pc:sldMk cId="1467863776" sldId="282"/>
            <ac:picMk id="4" creationId="{7CA55B42-A4A4-4A8D-94E2-9551AC2C109D}"/>
          </ac:picMkLst>
        </pc:picChg>
      </pc:sldChg>
      <pc:sldChg chg="modSp new mod">
        <pc:chgData name="Ulf Hustad" userId="6abe2805-6740-46e9-885f-4f593d435cf4" providerId="ADAL" clId="{2F848C03-0129-4670-BCDC-E8CD112090CD}" dt="2022-05-20T20:48:31.884" v="3045" actId="20577"/>
        <pc:sldMkLst>
          <pc:docMk/>
          <pc:sldMk cId="1517123351" sldId="283"/>
        </pc:sldMkLst>
        <pc:spChg chg="mod">
          <ac:chgData name="Ulf Hustad" userId="6abe2805-6740-46e9-885f-4f593d435cf4" providerId="ADAL" clId="{2F848C03-0129-4670-BCDC-E8CD112090CD}" dt="2022-05-20T20:48:31.884" v="3045" actId="20577"/>
          <ac:spMkLst>
            <pc:docMk/>
            <pc:sldMk cId="1517123351" sldId="283"/>
            <ac:spMk id="2" creationId="{AFC91741-16C2-490B-939F-803E4023D4C1}"/>
          </ac:spMkLst>
        </pc:spChg>
        <pc:spChg chg="mod">
          <ac:chgData name="Ulf Hustad" userId="6abe2805-6740-46e9-885f-4f593d435cf4" providerId="ADAL" clId="{2F848C03-0129-4670-BCDC-E8CD112090CD}" dt="2022-05-20T20:48:26.209" v="3031"/>
          <ac:spMkLst>
            <pc:docMk/>
            <pc:sldMk cId="1517123351" sldId="283"/>
            <ac:spMk id="3" creationId="{2D92F5C7-2ED7-48FA-BD5D-30EC6D1A5766}"/>
          </ac:spMkLst>
        </pc:spChg>
      </pc:sldChg>
      <pc:sldChg chg="addSp modSp new mod">
        <pc:chgData name="Ulf Hustad" userId="6abe2805-6740-46e9-885f-4f593d435cf4" providerId="ADAL" clId="{2F848C03-0129-4670-BCDC-E8CD112090CD}" dt="2022-05-20T20:50:42.052" v="3068" actId="14100"/>
        <pc:sldMkLst>
          <pc:docMk/>
          <pc:sldMk cId="2383357934" sldId="284"/>
        </pc:sldMkLst>
        <pc:spChg chg="mod">
          <ac:chgData name="Ulf Hustad" userId="6abe2805-6740-46e9-885f-4f593d435cf4" providerId="ADAL" clId="{2F848C03-0129-4670-BCDC-E8CD112090CD}" dt="2022-05-20T20:48:47.224" v="3058" actId="20577"/>
          <ac:spMkLst>
            <pc:docMk/>
            <pc:sldMk cId="2383357934" sldId="284"/>
            <ac:spMk id="2" creationId="{AA5E1EFD-3FAE-45F1-9A86-B1286CDAA958}"/>
          </ac:spMkLst>
        </pc:spChg>
        <pc:spChg chg="mod">
          <ac:chgData name="Ulf Hustad" userId="6abe2805-6740-46e9-885f-4f593d435cf4" providerId="ADAL" clId="{2F848C03-0129-4670-BCDC-E8CD112090CD}" dt="2022-05-20T20:50:09.586" v="3062" actId="14100"/>
          <ac:spMkLst>
            <pc:docMk/>
            <pc:sldMk cId="2383357934" sldId="284"/>
            <ac:spMk id="3" creationId="{709A0C07-74C3-4ED2-BA64-A056A5095B3D}"/>
          </ac:spMkLst>
        </pc:spChg>
        <pc:picChg chg="add mod">
          <ac:chgData name="Ulf Hustad" userId="6abe2805-6740-46e9-885f-4f593d435cf4" providerId="ADAL" clId="{2F848C03-0129-4670-BCDC-E8CD112090CD}" dt="2022-05-20T20:50:37.242" v="3066" actId="1076"/>
          <ac:picMkLst>
            <pc:docMk/>
            <pc:sldMk cId="2383357934" sldId="284"/>
            <ac:picMk id="4" creationId="{763446C5-0D2C-4CD7-A7E8-8111BC42E7AC}"/>
          </ac:picMkLst>
        </pc:picChg>
        <pc:picChg chg="add mod">
          <ac:chgData name="Ulf Hustad" userId="6abe2805-6740-46e9-885f-4f593d435cf4" providerId="ADAL" clId="{2F848C03-0129-4670-BCDC-E8CD112090CD}" dt="2022-05-20T20:50:42.052" v="3068" actId="14100"/>
          <ac:picMkLst>
            <pc:docMk/>
            <pc:sldMk cId="2383357934" sldId="284"/>
            <ac:picMk id="5" creationId="{85EF6618-A18F-4DA9-9A3D-DBDE258E15D9}"/>
          </ac:picMkLst>
        </pc:picChg>
      </pc:sldChg>
      <pc:sldChg chg="addSp delSp modSp new mod">
        <pc:chgData name="Ulf Hustad" userId="6abe2805-6740-46e9-885f-4f593d435cf4" providerId="ADAL" clId="{2F848C03-0129-4670-BCDC-E8CD112090CD}" dt="2022-05-20T20:53:11.455" v="3174" actId="1037"/>
        <pc:sldMkLst>
          <pc:docMk/>
          <pc:sldMk cId="1400635987" sldId="285"/>
        </pc:sldMkLst>
        <pc:spChg chg="mod">
          <ac:chgData name="Ulf Hustad" userId="6abe2805-6740-46e9-885f-4f593d435cf4" providerId="ADAL" clId="{2F848C03-0129-4670-BCDC-E8CD112090CD}" dt="2022-05-20T20:52:53.015" v="3154" actId="20577"/>
          <ac:spMkLst>
            <pc:docMk/>
            <pc:sldMk cId="1400635987" sldId="285"/>
            <ac:spMk id="2" creationId="{353A41FD-4F82-4E4C-9D4B-337BB995276F}"/>
          </ac:spMkLst>
        </pc:spChg>
        <pc:spChg chg="del">
          <ac:chgData name="Ulf Hustad" userId="6abe2805-6740-46e9-885f-4f593d435cf4" providerId="ADAL" clId="{2F848C03-0129-4670-BCDC-E8CD112090CD}" dt="2022-05-20T20:51:50.453" v="3070"/>
          <ac:spMkLst>
            <pc:docMk/>
            <pc:sldMk cId="1400635987" sldId="285"/>
            <ac:spMk id="3" creationId="{355566C2-4EEA-4403-9B15-472FE6090D1E}"/>
          </ac:spMkLst>
        </pc:spChg>
        <pc:spChg chg="add del mod">
          <ac:chgData name="Ulf Hustad" userId="6abe2805-6740-46e9-885f-4f593d435cf4" providerId="ADAL" clId="{2F848C03-0129-4670-BCDC-E8CD112090CD}" dt="2022-05-20T20:52:16.989" v="3072"/>
          <ac:spMkLst>
            <pc:docMk/>
            <pc:sldMk cId="1400635987" sldId="285"/>
            <ac:spMk id="6" creationId="{C3952CE5-68BC-4165-B83A-EF10CF4C4E00}"/>
          </ac:spMkLst>
        </pc:spChg>
        <pc:graphicFrameChg chg="add mod modGraphic">
          <ac:chgData name="Ulf Hustad" userId="6abe2805-6740-46e9-885f-4f593d435cf4" providerId="ADAL" clId="{2F848C03-0129-4670-BCDC-E8CD112090CD}" dt="2022-05-20T20:53:11.455" v="3174" actId="1037"/>
          <ac:graphicFrameMkLst>
            <pc:docMk/>
            <pc:sldMk cId="1400635987" sldId="285"/>
            <ac:graphicFrameMk id="7" creationId="{D5E96227-9510-4450-99BC-2B0139D24A54}"/>
          </ac:graphicFrameMkLst>
        </pc:graphicFrameChg>
        <pc:picChg chg="add del mod">
          <ac:chgData name="Ulf Hustad" userId="6abe2805-6740-46e9-885f-4f593d435cf4" providerId="ADAL" clId="{2F848C03-0129-4670-BCDC-E8CD112090CD}" dt="2022-05-20T20:51:58.262" v="3071" actId="478"/>
          <ac:picMkLst>
            <pc:docMk/>
            <pc:sldMk cId="1400635987" sldId="285"/>
            <ac:picMk id="4" creationId="{0DD9F096-CDA2-4682-A1B2-5A9E08A4C79F}"/>
          </ac:picMkLst>
        </pc:picChg>
      </pc:sldChg>
      <pc:sldChg chg="modSp new mod ord">
        <pc:chgData name="Ulf Hustad" userId="6abe2805-6740-46e9-885f-4f593d435cf4" providerId="ADAL" clId="{2F848C03-0129-4670-BCDC-E8CD112090CD}" dt="2022-05-20T21:01:54.835" v="3242"/>
        <pc:sldMkLst>
          <pc:docMk/>
          <pc:sldMk cId="2193487426" sldId="286"/>
        </pc:sldMkLst>
        <pc:spChg chg="mod">
          <ac:chgData name="Ulf Hustad" userId="6abe2805-6740-46e9-885f-4f593d435cf4" providerId="ADAL" clId="{2F848C03-0129-4670-BCDC-E8CD112090CD}" dt="2022-05-20T20:54:56.605" v="3203" actId="20577"/>
          <ac:spMkLst>
            <pc:docMk/>
            <pc:sldMk cId="2193487426" sldId="286"/>
            <ac:spMk id="2" creationId="{6CF8DC3A-492D-4FA7-A770-EF941A882AB7}"/>
          </ac:spMkLst>
        </pc:spChg>
        <pc:spChg chg="mod">
          <ac:chgData name="Ulf Hustad" userId="6abe2805-6740-46e9-885f-4f593d435cf4" providerId="ADAL" clId="{2F848C03-0129-4670-BCDC-E8CD112090CD}" dt="2022-05-20T20:54:48.087" v="3187"/>
          <ac:spMkLst>
            <pc:docMk/>
            <pc:sldMk cId="2193487426" sldId="286"/>
            <ac:spMk id="3" creationId="{B53BD419-6B8F-4C4B-8E88-847AF4E83622}"/>
          </ac:spMkLst>
        </pc:spChg>
      </pc:sldChg>
      <pc:sldChg chg="modSp new mod">
        <pc:chgData name="Ulf Hustad" userId="6abe2805-6740-46e9-885f-4f593d435cf4" providerId="ADAL" clId="{2F848C03-0129-4670-BCDC-E8CD112090CD}" dt="2022-05-20T20:57:36.188" v="3225" actId="20577"/>
        <pc:sldMkLst>
          <pc:docMk/>
          <pc:sldMk cId="298090079" sldId="287"/>
        </pc:sldMkLst>
        <pc:spChg chg="mod">
          <ac:chgData name="Ulf Hustad" userId="6abe2805-6740-46e9-885f-4f593d435cf4" providerId="ADAL" clId="{2F848C03-0129-4670-BCDC-E8CD112090CD}" dt="2022-05-20T20:57:36.188" v="3225" actId="20577"/>
          <ac:spMkLst>
            <pc:docMk/>
            <pc:sldMk cId="298090079" sldId="287"/>
            <ac:spMk id="2" creationId="{0870557C-76F8-40F4-A803-667D3994907B}"/>
          </ac:spMkLst>
        </pc:spChg>
        <pc:spChg chg="mod">
          <ac:chgData name="Ulf Hustad" userId="6abe2805-6740-46e9-885f-4f593d435cf4" providerId="ADAL" clId="{2F848C03-0129-4670-BCDC-E8CD112090CD}" dt="2022-05-20T20:57:28.327" v="3205"/>
          <ac:spMkLst>
            <pc:docMk/>
            <pc:sldMk cId="298090079" sldId="287"/>
            <ac:spMk id="3" creationId="{555E7FDC-0CC8-4688-BB6A-B5FB0D534164}"/>
          </ac:spMkLst>
        </pc:spChg>
      </pc:sldChg>
      <pc:sldChg chg="addSp delSp modSp new mod">
        <pc:chgData name="Ulf Hustad" userId="6abe2805-6740-46e9-885f-4f593d435cf4" providerId="ADAL" clId="{2F848C03-0129-4670-BCDC-E8CD112090CD}" dt="2022-05-20T20:58:42.819" v="3238" actId="20577"/>
        <pc:sldMkLst>
          <pc:docMk/>
          <pc:sldMk cId="4286995797" sldId="288"/>
        </pc:sldMkLst>
        <pc:spChg chg="mod">
          <ac:chgData name="Ulf Hustad" userId="6abe2805-6740-46e9-885f-4f593d435cf4" providerId="ADAL" clId="{2F848C03-0129-4670-BCDC-E8CD112090CD}" dt="2022-05-20T20:58:42.819" v="3238" actId="20577"/>
          <ac:spMkLst>
            <pc:docMk/>
            <pc:sldMk cId="4286995797" sldId="288"/>
            <ac:spMk id="2" creationId="{378D823A-17D5-449D-BFF9-FDC3FE4555BF}"/>
          </ac:spMkLst>
        </pc:spChg>
        <pc:spChg chg="del">
          <ac:chgData name="Ulf Hustad" userId="6abe2805-6740-46e9-885f-4f593d435cf4" providerId="ADAL" clId="{2F848C03-0129-4670-BCDC-E8CD112090CD}" dt="2022-05-20T20:58:35.770" v="3227"/>
          <ac:spMkLst>
            <pc:docMk/>
            <pc:sldMk cId="4286995797" sldId="288"/>
            <ac:spMk id="3" creationId="{0E813B26-EB1F-446B-BFF7-394875A1BC5A}"/>
          </ac:spMkLst>
        </pc:spChg>
        <pc:picChg chg="add mod">
          <ac:chgData name="Ulf Hustad" userId="6abe2805-6740-46e9-885f-4f593d435cf4" providerId="ADAL" clId="{2F848C03-0129-4670-BCDC-E8CD112090CD}" dt="2022-05-20T20:58:35.770" v="3227"/>
          <ac:picMkLst>
            <pc:docMk/>
            <pc:sldMk cId="4286995797" sldId="288"/>
            <ac:picMk id="4" creationId="{6CEE507B-E525-476E-9697-E73AD2ED85EC}"/>
          </ac:picMkLst>
        </pc:picChg>
      </pc:sldChg>
      <pc:sldChg chg="new del">
        <pc:chgData name="Ulf Hustad" userId="6abe2805-6740-46e9-885f-4f593d435cf4" providerId="ADAL" clId="{2F848C03-0129-4670-BCDC-E8CD112090CD}" dt="2022-05-22T15:58:08.556" v="3305" actId="47"/>
        <pc:sldMkLst>
          <pc:docMk/>
          <pc:sldMk cId="3918127439" sldId="289"/>
        </pc:sldMkLst>
      </pc:sldChg>
      <pc:sldChg chg="addSp delSp modSp new mod">
        <pc:chgData name="Ulf Hustad" userId="6abe2805-6740-46e9-885f-4f593d435cf4" providerId="ADAL" clId="{2F848C03-0129-4670-BCDC-E8CD112090CD}" dt="2022-05-22T15:58:03.003" v="3303" actId="20577"/>
        <pc:sldMkLst>
          <pc:docMk/>
          <pc:sldMk cId="2255176145" sldId="290"/>
        </pc:sldMkLst>
        <pc:spChg chg="mod">
          <ac:chgData name="Ulf Hustad" userId="6abe2805-6740-46e9-885f-4f593d435cf4" providerId="ADAL" clId="{2F848C03-0129-4670-BCDC-E8CD112090CD}" dt="2022-05-22T15:58:03.003" v="3303" actId="20577"/>
          <ac:spMkLst>
            <pc:docMk/>
            <pc:sldMk cId="2255176145" sldId="290"/>
            <ac:spMk id="2" creationId="{3F058D0E-95F4-485E-B64E-0954F36132D5}"/>
          </ac:spMkLst>
        </pc:spChg>
        <pc:spChg chg="del">
          <ac:chgData name="Ulf Hustad" userId="6abe2805-6740-46e9-885f-4f593d435cf4" providerId="ADAL" clId="{2F848C03-0129-4670-BCDC-E8CD112090CD}" dt="2022-05-22T15:57:43.554" v="3266"/>
          <ac:spMkLst>
            <pc:docMk/>
            <pc:sldMk cId="2255176145" sldId="290"/>
            <ac:spMk id="3" creationId="{2BDEA470-C2FF-4061-88AB-4A359D3C8D91}"/>
          </ac:spMkLst>
        </pc:spChg>
        <pc:picChg chg="add mod">
          <ac:chgData name="Ulf Hustad" userId="6abe2805-6740-46e9-885f-4f593d435cf4" providerId="ADAL" clId="{2F848C03-0129-4670-BCDC-E8CD112090CD}" dt="2022-05-22T15:57:43.554" v="3266"/>
          <ac:picMkLst>
            <pc:docMk/>
            <pc:sldMk cId="2255176145" sldId="290"/>
            <ac:picMk id="4" creationId="{87F39309-6133-43B7-80A9-997B3455F10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D638748-A292-4F53-B7E8-86210DC3D924}"/>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endParaRPr lang="en-US"/>
          </a:p>
        </p:txBody>
      </p:sp>
      <p:sp>
        <p:nvSpPr>
          <p:cNvPr id="3" name="Undertittel 2">
            <a:extLst>
              <a:ext uri="{FF2B5EF4-FFF2-40B4-BE49-F238E27FC236}">
                <a16:creationId xmlns:a16="http://schemas.microsoft.com/office/drawing/2014/main" id="{7A5A9B99-764F-4A61-8A4D-E0AE31439A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en-US"/>
          </a:p>
        </p:txBody>
      </p:sp>
      <p:sp>
        <p:nvSpPr>
          <p:cNvPr id="4" name="Plassholder for dato 3">
            <a:extLst>
              <a:ext uri="{FF2B5EF4-FFF2-40B4-BE49-F238E27FC236}">
                <a16:creationId xmlns:a16="http://schemas.microsoft.com/office/drawing/2014/main" id="{38357003-EB41-4C34-A0D4-462B8F7E2A8B}"/>
              </a:ext>
            </a:extLst>
          </p:cNvPr>
          <p:cNvSpPr>
            <a:spLocks noGrp="1"/>
          </p:cNvSpPr>
          <p:nvPr>
            <p:ph type="dt" sz="half" idx="10"/>
          </p:nvPr>
        </p:nvSpPr>
        <p:spPr/>
        <p:txBody>
          <a:bodyPr/>
          <a:lstStyle/>
          <a:p>
            <a:fld id="{2AF683E9-9469-4EDF-8BDC-B7927E98F8BA}" type="datetimeFigureOut">
              <a:rPr lang="en-US" smtClean="0"/>
              <a:t>6/21/2022</a:t>
            </a:fld>
            <a:endParaRPr lang="en-US"/>
          </a:p>
        </p:txBody>
      </p:sp>
      <p:sp>
        <p:nvSpPr>
          <p:cNvPr id="5" name="Plassholder for bunntekst 4">
            <a:extLst>
              <a:ext uri="{FF2B5EF4-FFF2-40B4-BE49-F238E27FC236}">
                <a16:creationId xmlns:a16="http://schemas.microsoft.com/office/drawing/2014/main" id="{99327E90-E879-4722-AB0B-AF4660C8B0A3}"/>
              </a:ext>
            </a:extLst>
          </p:cNvPr>
          <p:cNvSpPr>
            <a:spLocks noGrp="1"/>
          </p:cNvSpPr>
          <p:nvPr>
            <p:ph type="ftr" sz="quarter" idx="11"/>
          </p:nvPr>
        </p:nvSpPr>
        <p:spPr/>
        <p:txBody>
          <a:bodyPr/>
          <a:lstStyle/>
          <a:p>
            <a:endParaRPr lang="en-US"/>
          </a:p>
        </p:txBody>
      </p:sp>
      <p:sp>
        <p:nvSpPr>
          <p:cNvPr id="6" name="Plassholder for lysbildenummer 5">
            <a:extLst>
              <a:ext uri="{FF2B5EF4-FFF2-40B4-BE49-F238E27FC236}">
                <a16:creationId xmlns:a16="http://schemas.microsoft.com/office/drawing/2014/main" id="{058694FB-DAFA-4E79-BA2F-3FAC7830F4B1}"/>
              </a:ext>
            </a:extLst>
          </p:cNvPr>
          <p:cNvSpPr>
            <a:spLocks noGrp="1"/>
          </p:cNvSpPr>
          <p:nvPr>
            <p:ph type="sldNum" sz="quarter" idx="12"/>
          </p:nvPr>
        </p:nvSpPr>
        <p:spPr/>
        <p:txBody>
          <a:bodyPr/>
          <a:lstStyle/>
          <a:p>
            <a:fld id="{A7070C85-B02E-4348-9408-3598F9D2546D}" type="slidenum">
              <a:rPr lang="en-US" smtClean="0"/>
              <a:t>‹#›</a:t>
            </a:fld>
            <a:endParaRPr lang="en-US"/>
          </a:p>
        </p:txBody>
      </p:sp>
    </p:spTree>
    <p:extLst>
      <p:ext uri="{BB962C8B-B14F-4D97-AF65-F5344CB8AC3E}">
        <p14:creationId xmlns:p14="http://schemas.microsoft.com/office/powerpoint/2010/main" val="1554159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97B3B5A-D630-41A5-8615-19F1EE5E9373}"/>
              </a:ext>
            </a:extLst>
          </p:cNvPr>
          <p:cNvSpPr>
            <a:spLocks noGrp="1"/>
          </p:cNvSpPr>
          <p:nvPr>
            <p:ph type="title"/>
          </p:nvPr>
        </p:nvSpPr>
        <p:spPr/>
        <p:txBody>
          <a:bodyPr/>
          <a:lstStyle/>
          <a:p>
            <a:r>
              <a:rPr lang="nb-NO"/>
              <a:t>Klikk for å redigere tittelstil</a:t>
            </a:r>
            <a:endParaRPr lang="en-US"/>
          </a:p>
        </p:txBody>
      </p:sp>
      <p:sp>
        <p:nvSpPr>
          <p:cNvPr id="3" name="Plassholder for loddrett tekst 2">
            <a:extLst>
              <a:ext uri="{FF2B5EF4-FFF2-40B4-BE49-F238E27FC236}">
                <a16:creationId xmlns:a16="http://schemas.microsoft.com/office/drawing/2014/main" id="{E7BBAA16-486B-4A98-B32E-1C33B70D3A0A}"/>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Plassholder for dato 3">
            <a:extLst>
              <a:ext uri="{FF2B5EF4-FFF2-40B4-BE49-F238E27FC236}">
                <a16:creationId xmlns:a16="http://schemas.microsoft.com/office/drawing/2014/main" id="{7760FE19-85A2-4543-90C0-6400A11E074D}"/>
              </a:ext>
            </a:extLst>
          </p:cNvPr>
          <p:cNvSpPr>
            <a:spLocks noGrp="1"/>
          </p:cNvSpPr>
          <p:nvPr>
            <p:ph type="dt" sz="half" idx="10"/>
          </p:nvPr>
        </p:nvSpPr>
        <p:spPr/>
        <p:txBody>
          <a:bodyPr/>
          <a:lstStyle/>
          <a:p>
            <a:fld id="{2AF683E9-9469-4EDF-8BDC-B7927E98F8BA}" type="datetimeFigureOut">
              <a:rPr lang="en-US" smtClean="0"/>
              <a:t>6/21/2022</a:t>
            </a:fld>
            <a:endParaRPr lang="en-US"/>
          </a:p>
        </p:txBody>
      </p:sp>
      <p:sp>
        <p:nvSpPr>
          <p:cNvPr id="5" name="Plassholder for bunntekst 4">
            <a:extLst>
              <a:ext uri="{FF2B5EF4-FFF2-40B4-BE49-F238E27FC236}">
                <a16:creationId xmlns:a16="http://schemas.microsoft.com/office/drawing/2014/main" id="{AD9B6030-30CD-4C13-A904-955AB852267B}"/>
              </a:ext>
            </a:extLst>
          </p:cNvPr>
          <p:cNvSpPr>
            <a:spLocks noGrp="1"/>
          </p:cNvSpPr>
          <p:nvPr>
            <p:ph type="ftr" sz="quarter" idx="11"/>
          </p:nvPr>
        </p:nvSpPr>
        <p:spPr/>
        <p:txBody>
          <a:bodyPr/>
          <a:lstStyle/>
          <a:p>
            <a:endParaRPr lang="en-US"/>
          </a:p>
        </p:txBody>
      </p:sp>
      <p:sp>
        <p:nvSpPr>
          <p:cNvPr id="6" name="Plassholder for lysbildenummer 5">
            <a:extLst>
              <a:ext uri="{FF2B5EF4-FFF2-40B4-BE49-F238E27FC236}">
                <a16:creationId xmlns:a16="http://schemas.microsoft.com/office/drawing/2014/main" id="{A55759B8-41EC-4DA5-9828-7811D02F80AE}"/>
              </a:ext>
            </a:extLst>
          </p:cNvPr>
          <p:cNvSpPr>
            <a:spLocks noGrp="1"/>
          </p:cNvSpPr>
          <p:nvPr>
            <p:ph type="sldNum" sz="quarter" idx="12"/>
          </p:nvPr>
        </p:nvSpPr>
        <p:spPr/>
        <p:txBody>
          <a:bodyPr/>
          <a:lstStyle/>
          <a:p>
            <a:fld id="{A7070C85-B02E-4348-9408-3598F9D2546D}" type="slidenum">
              <a:rPr lang="en-US" smtClean="0"/>
              <a:t>‹#›</a:t>
            </a:fld>
            <a:endParaRPr lang="en-US"/>
          </a:p>
        </p:txBody>
      </p:sp>
    </p:spTree>
    <p:extLst>
      <p:ext uri="{BB962C8B-B14F-4D97-AF65-F5344CB8AC3E}">
        <p14:creationId xmlns:p14="http://schemas.microsoft.com/office/powerpoint/2010/main" val="2284657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B267CBE8-947F-406C-9E8F-835B3C10B97B}"/>
              </a:ext>
            </a:extLst>
          </p:cNvPr>
          <p:cNvSpPr>
            <a:spLocks noGrp="1"/>
          </p:cNvSpPr>
          <p:nvPr>
            <p:ph type="title" orient="vert"/>
          </p:nvPr>
        </p:nvSpPr>
        <p:spPr>
          <a:xfrm>
            <a:off x="8724900" y="365125"/>
            <a:ext cx="2628900" cy="5811838"/>
          </a:xfrm>
        </p:spPr>
        <p:txBody>
          <a:bodyPr vert="eaVert"/>
          <a:lstStyle/>
          <a:p>
            <a:r>
              <a:rPr lang="nb-NO"/>
              <a:t>Klikk for å redigere tittelstil</a:t>
            </a:r>
            <a:endParaRPr lang="en-US"/>
          </a:p>
        </p:txBody>
      </p:sp>
      <p:sp>
        <p:nvSpPr>
          <p:cNvPr id="3" name="Plassholder for loddrett tekst 2">
            <a:extLst>
              <a:ext uri="{FF2B5EF4-FFF2-40B4-BE49-F238E27FC236}">
                <a16:creationId xmlns:a16="http://schemas.microsoft.com/office/drawing/2014/main" id="{442522DC-5B48-46B7-95D9-F5A5D3C8A44A}"/>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Plassholder for dato 3">
            <a:extLst>
              <a:ext uri="{FF2B5EF4-FFF2-40B4-BE49-F238E27FC236}">
                <a16:creationId xmlns:a16="http://schemas.microsoft.com/office/drawing/2014/main" id="{25519FD7-51B4-4129-8704-0836EE8F2BB2}"/>
              </a:ext>
            </a:extLst>
          </p:cNvPr>
          <p:cNvSpPr>
            <a:spLocks noGrp="1"/>
          </p:cNvSpPr>
          <p:nvPr>
            <p:ph type="dt" sz="half" idx="10"/>
          </p:nvPr>
        </p:nvSpPr>
        <p:spPr/>
        <p:txBody>
          <a:bodyPr/>
          <a:lstStyle/>
          <a:p>
            <a:fld id="{2AF683E9-9469-4EDF-8BDC-B7927E98F8BA}" type="datetimeFigureOut">
              <a:rPr lang="en-US" smtClean="0"/>
              <a:t>6/21/2022</a:t>
            </a:fld>
            <a:endParaRPr lang="en-US"/>
          </a:p>
        </p:txBody>
      </p:sp>
      <p:sp>
        <p:nvSpPr>
          <p:cNvPr id="5" name="Plassholder for bunntekst 4">
            <a:extLst>
              <a:ext uri="{FF2B5EF4-FFF2-40B4-BE49-F238E27FC236}">
                <a16:creationId xmlns:a16="http://schemas.microsoft.com/office/drawing/2014/main" id="{E934553F-208C-44EE-90D5-ED9850C76906}"/>
              </a:ext>
            </a:extLst>
          </p:cNvPr>
          <p:cNvSpPr>
            <a:spLocks noGrp="1"/>
          </p:cNvSpPr>
          <p:nvPr>
            <p:ph type="ftr" sz="quarter" idx="11"/>
          </p:nvPr>
        </p:nvSpPr>
        <p:spPr/>
        <p:txBody>
          <a:bodyPr/>
          <a:lstStyle/>
          <a:p>
            <a:endParaRPr lang="en-US"/>
          </a:p>
        </p:txBody>
      </p:sp>
      <p:sp>
        <p:nvSpPr>
          <p:cNvPr id="6" name="Plassholder for lysbildenummer 5">
            <a:extLst>
              <a:ext uri="{FF2B5EF4-FFF2-40B4-BE49-F238E27FC236}">
                <a16:creationId xmlns:a16="http://schemas.microsoft.com/office/drawing/2014/main" id="{F59D41A1-5B70-49CB-8EB5-A2E5DB525E1C}"/>
              </a:ext>
            </a:extLst>
          </p:cNvPr>
          <p:cNvSpPr>
            <a:spLocks noGrp="1"/>
          </p:cNvSpPr>
          <p:nvPr>
            <p:ph type="sldNum" sz="quarter" idx="12"/>
          </p:nvPr>
        </p:nvSpPr>
        <p:spPr/>
        <p:txBody>
          <a:bodyPr/>
          <a:lstStyle/>
          <a:p>
            <a:fld id="{A7070C85-B02E-4348-9408-3598F9D2546D}" type="slidenum">
              <a:rPr lang="en-US" smtClean="0"/>
              <a:t>‹#›</a:t>
            </a:fld>
            <a:endParaRPr lang="en-US"/>
          </a:p>
        </p:txBody>
      </p:sp>
    </p:spTree>
    <p:extLst>
      <p:ext uri="{BB962C8B-B14F-4D97-AF65-F5344CB8AC3E}">
        <p14:creationId xmlns:p14="http://schemas.microsoft.com/office/powerpoint/2010/main" val="1521773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AC1F7FC-8763-4C19-98E3-B1297DC252DF}"/>
              </a:ext>
            </a:extLst>
          </p:cNvPr>
          <p:cNvSpPr>
            <a:spLocks noGrp="1"/>
          </p:cNvSpPr>
          <p:nvPr>
            <p:ph type="title"/>
          </p:nvPr>
        </p:nvSpPr>
        <p:spPr/>
        <p:txBody>
          <a:bodyPr/>
          <a:lstStyle/>
          <a:p>
            <a:r>
              <a:rPr lang="nb-NO"/>
              <a:t>Klikk for å redigere tittelstil</a:t>
            </a:r>
            <a:endParaRPr lang="en-US"/>
          </a:p>
        </p:txBody>
      </p:sp>
      <p:sp>
        <p:nvSpPr>
          <p:cNvPr id="3" name="Plassholder for innhold 2">
            <a:extLst>
              <a:ext uri="{FF2B5EF4-FFF2-40B4-BE49-F238E27FC236}">
                <a16:creationId xmlns:a16="http://schemas.microsoft.com/office/drawing/2014/main" id="{6113AD55-0DBF-40C0-8CBD-99982FBD422B}"/>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Plassholder for dato 3">
            <a:extLst>
              <a:ext uri="{FF2B5EF4-FFF2-40B4-BE49-F238E27FC236}">
                <a16:creationId xmlns:a16="http://schemas.microsoft.com/office/drawing/2014/main" id="{C9C2CE1A-12BF-4F93-BBA1-199A83C36851}"/>
              </a:ext>
            </a:extLst>
          </p:cNvPr>
          <p:cNvSpPr>
            <a:spLocks noGrp="1"/>
          </p:cNvSpPr>
          <p:nvPr>
            <p:ph type="dt" sz="half" idx="10"/>
          </p:nvPr>
        </p:nvSpPr>
        <p:spPr/>
        <p:txBody>
          <a:bodyPr/>
          <a:lstStyle/>
          <a:p>
            <a:fld id="{2AF683E9-9469-4EDF-8BDC-B7927E98F8BA}" type="datetimeFigureOut">
              <a:rPr lang="en-US" smtClean="0"/>
              <a:t>6/21/2022</a:t>
            </a:fld>
            <a:endParaRPr lang="en-US"/>
          </a:p>
        </p:txBody>
      </p:sp>
      <p:sp>
        <p:nvSpPr>
          <p:cNvPr id="5" name="Plassholder for bunntekst 4">
            <a:extLst>
              <a:ext uri="{FF2B5EF4-FFF2-40B4-BE49-F238E27FC236}">
                <a16:creationId xmlns:a16="http://schemas.microsoft.com/office/drawing/2014/main" id="{820540E3-2359-47E4-B6A6-C7B07D6B97CE}"/>
              </a:ext>
            </a:extLst>
          </p:cNvPr>
          <p:cNvSpPr>
            <a:spLocks noGrp="1"/>
          </p:cNvSpPr>
          <p:nvPr>
            <p:ph type="ftr" sz="quarter" idx="11"/>
          </p:nvPr>
        </p:nvSpPr>
        <p:spPr/>
        <p:txBody>
          <a:bodyPr/>
          <a:lstStyle/>
          <a:p>
            <a:endParaRPr lang="en-US"/>
          </a:p>
        </p:txBody>
      </p:sp>
      <p:sp>
        <p:nvSpPr>
          <p:cNvPr id="6" name="Plassholder for lysbildenummer 5">
            <a:extLst>
              <a:ext uri="{FF2B5EF4-FFF2-40B4-BE49-F238E27FC236}">
                <a16:creationId xmlns:a16="http://schemas.microsoft.com/office/drawing/2014/main" id="{318283B5-1853-463A-8B34-E1E2CE8ECD12}"/>
              </a:ext>
            </a:extLst>
          </p:cNvPr>
          <p:cNvSpPr>
            <a:spLocks noGrp="1"/>
          </p:cNvSpPr>
          <p:nvPr>
            <p:ph type="sldNum" sz="quarter" idx="12"/>
          </p:nvPr>
        </p:nvSpPr>
        <p:spPr/>
        <p:txBody>
          <a:bodyPr/>
          <a:lstStyle/>
          <a:p>
            <a:fld id="{A7070C85-B02E-4348-9408-3598F9D2546D}" type="slidenum">
              <a:rPr lang="en-US" smtClean="0"/>
              <a:t>‹#›</a:t>
            </a:fld>
            <a:endParaRPr lang="en-US"/>
          </a:p>
        </p:txBody>
      </p:sp>
    </p:spTree>
    <p:extLst>
      <p:ext uri="{BB962C8B-B14F-4D97-AF65-F5344CB8AC3E}">
        <p14:creationId xmlns:p14="http://schemas.microsoft.com/office/powerpoint/2010/main" val="188021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3251762-1820-461D-A4B4-8D5F133D34C3}"/>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endParaRPr lang="en-US"/>
          </a:p>
        </p:txBody>
      </p:sp>
      <p:sp>
        <p:nvSpPr>
          <p:cNvPr id="3" name="Plassholder for tekst 2">
            <a:extLst>
              <a:ext uri="{FF2B5EF4-FFF2-40B4-BE49-F238E27FC236}">
                <a16:creationId xmlns:a16="http://schemas.microsoft.com/office/drawing/2014/main" id="{A2313509-30CC-41DF-BAFA-8F049E4CC6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3F2B2F3B-5CCD-4EA4-BB50-12CC7D457D6E}"/>
              </a:ext>
            </a:extLst>
          </p:cNvPr>
          <p:cNvSpPr>
            <a:spLocks noGrp="1"/>
          </p:cNvSpPr>
          <p:nvPr>
            <p:ph type="dt" sz="half" idx="10"/>
          </p:nvPr>
        </p:nvSpPr>
        <p:spPr/>
        <p:txBody>
          <a:bodyPr/>
          <a:lstStyle/>
          <a:p>
            <a:fld id="{2AF683E9-9469-4EDF-8BDC-B7927E98F8BA}" type="datetimeFigureOut">
              <a:rPr lang="en-US" smtClean="0"/>
              <a:t>6/21/2022</a:t>
            </a:fld>
            <a:endParaRPr lang="en-US"/>
          </a:p>
        </p:txBody>
      </p:sp>
      <p:sp>
        <p:nvSpPr>
          <p:cNvPr id="5" name="Plassholder for bunntekst 4">
            <a:extLst>
              <a:ext uri="{FF2B5EF4-FFF2-40B4-BE49-F238E27FC236}">
                <a16:creationId xmlns:a16="http://schemas.microsoft.com/office/drawing/2014/main" id="{77A7D5A2-12F3-4477-BFBF-C280E2D3DB5D}"/>
              </a:ext>
            </a:extLst>
          </p:cNvPr>
          <p:cNvSpPr>
            <a:spLocks noGrp="1"/>
          </p:cNvSpPr>
          <p:nvPr>
            <p:ph type="ftr" sz="quarter" idx="11"/>
          </p:nvPr>
        </p:nvSpPr>
        <p:spPr/>
        <p:txBody>
          <a:bodyPr/>
          <a:lstStyle/>
          <a:p>
            <a:endParaRPr lang="en-US"/>
          </a:p>
        </p:txBody>
      </p:sp>
      <p:sp>
        <p:nvSpPr>
          <p:cNvPr id="6" name="Plassholder for lysbildenummer 5">
            <a:extLst>
              <a:ext uri="{FF2B5EF4-FFF2-40B4-BE49-F238E27FC236}">
                <a16:creationId xmlns:a16="http://schemas.microsoft.com/office/drawing/2014/main" id="{37483351-1F0A-4233-A8C2-1B22149A489B}"/>
              </a:ext>
            </a:extLst>
          </p:cNvPr>
          <p:cNvSpPr>
            <a:spLocks noGrp="1"/>
          </p:cNvSpPr>
          <p:nvPr>
            <p:ph type="sldNum" sz="quarter" idx="12"/>
          </p:nvPr>
        </p:nvSpPr>
        <p:spPr/>
        <p:txBody>
          <a:bodyPr/>
          <a:lstStyle/>
          <a:p>
            <a:fld id="{A7070C85-B02E-4348-9408-3598F9D2546D}" type="slidenum">
              <a:rPr lang="en-US" smtClean="0"/>
              <a:t>‹#›</a:t>
            </a:fld>
            <a:endParaRPr lang="en-US"/>
          </a:p>
        </p:txBody>
      </p:sp>
    </p:spTree>
    <p:extLst>
      <p:ext uri="{BB962C8B-B14F-4D97-AF65-F5344CB8AC3E}">
        <p14:creationId xmlns:p14="http://schemas.microsoft.com/office/powerpoint/2010/main" val="430595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FF9B7E0-27E9-45DF-8174-59C72C131671}"/>
              </a:ext>
            </a:extLst>
          </p:cNvPr>
          <p:cNvSpPr>
            <a:spLocks noGrp="1"/>
          </p:cNvSpPr>
          <p:nvPr>
            <p:ph type="title"/>
          </p:nvPr>
        </p:nvSpPr>
        <p:spPr/>
        <p:txBody>
          <a:bodyPr/>
          <a:lstStyle/>
          <a:p>
            <a:r>
              <a:rPr lang="nb-NO"/>
              <a:t>Klikk for å redigere tittelstil</a:t>
            </a:r>
            <a:endParaRPr lang="en-US"/>
          </a:p>
        </p:txBody>
      </p:sp>
      <p:sp>
        <p:nvSpPr>
          <p:cNvPr id="3" name="Plassholder for innhold 2">
            <a:extLst>
              <a:ext uri="{FF2B5EF4-FFF2-40B4-BE49-F238E27FC236}">
                <a16:creationId xmlns:a16="http://schemas.microsoft.com/office/drawing/2014/main" id="{6A9E170A-4970-4CEF-A3F3-9C54F5660A00}"/>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Plassholder for innhold 3">
            <a:extLst>
              <a:ext uri="{FF2B5EF4-FFF2-40B4-BE49-F238E27FC236}">
                <a16:creationId xmlns:a16="http://schemas.microsoft.com/office/drawing/2014/main" id="{DFF5CC84-05FB-4D49-85D9-0FC22D1F41DF}"/>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5" name="Plassholder for dato 4">
            <a:extLst>
              <a:ext uri="{FF2B5EF4-FFF2-40B4-BE49-F238E27FC236}">
                <a16:creationId xmlns:a16="http://schemas.microsoft.com/office/drawing/2014/main" id="{C4949914-3EC7-4D76-B3B5-6029FB3D28B8}"/>
              </a:ext>
            </a:extLst>
          </p:cNvPr>
          <p:cNvSpPr>
            <a:spLocks noGrp="1"/>
          </p:cNvSpPr>
          <p:nvPr>
            <p:ph type="dt" sz="half" idx="10"/>
          </p:nvPr>
        </p:nvSpPr>
        <p:spPr/>
        <p:txBody>
          <a:bodyPr/>
          <a:lstStyle/>
          <a:p>
            <a:fld id="{2AF683E9-9469-4EDF-8BDC-B7927E98F8BA}" type="datetimeFigureOut">
              <a:rPr lang="en-US" smtClean="0"/>
              <a:t>6/21/2022</a:t>
            </a:fld>
            <a:endParaRPr lang="en-US"/>
          </a:p>
        </p:txBody>
      </p:sp>
      <p:sp>
        <p:nvSpPr>
          <p:cNvPr id="6" name="Plassholder for bunntekst 5">
            <a:extLst>
              <a:ext uri="{FF2B5EF4-FFF2-40B4-BE49-F238E27FC236}">
                <a16:creationId xmlns:a16="http://schemas.microsoft.com/office/drawing/2014/main" id="{17541BD6-44BF-44E0-A09C-7E6834E1B8DB}"/>
              </a:ext>
            </a:extLst>
          </p:cNvPr>
          <p:cNvSpPr>
            <a:spLocks noGrp="1"/>
          </p:cNvSpPr>
          <p:nvPr>
            <p:ph type="ftr" sz="quarter" idx="11"/>
          </p:nvPr>
        </p:nvSpPr>
        <p:spPr/>
        <p:txBody>
          <a:bodyPr/>
          <a:lstStyle/>
          <a:p>
            <a:endParaRPr lang="en-US"/>
          </a:p>
        </p:txBody>
      </p:sp>
      <p:sp>
        <p:nvSpPr>
          <p:cNvPr id="7" name="Plassholder for lysbildenummer 6">
            <a:extLst>
              <a:ext uri="{FF2B5EF4-FFF2-40B4-BE49-F238E27FC236}">
                <a16:creationId xmlns:a16="http://schemas.microsoft.com/office/drawing/2014/main" id="{C95EF617-5792-430E-B9EA-2A659E43ACCE}"/>
              </a:ext>
            </a:extLst>
          </p:cNvPr>
          <p:cNvSpPr>
            <a:spLocks noGrp="1"/>
          </p:cNvSpPr>
          <p:nvPr>
            <p:ph type="sldNum" sz="quarter" idx="12"/>
          </p:nvPr>
        </p:nvSpPr>
        <p:spPr/>
        <p:txBody>
          <a:bodyPr/>
          <a:lstStyle/>
          <a:p>
            <a:fld id="{A7070C85-B02E-4348-9408-3598F9D2546D}" type="slidenum">
              <a:rPr lang="en-US" smtClean="0"/>
              <a:t>‹#›</a:t>
            </a:fld>
            <a:endParaRPr lang="en-US"/>
          </a:p>
        </p:txBody>
      </p:sp>
    </p:spTree>
    <p:extLst>
      <p:ext uri="{BB962C8B-B14F-4D97-AF65-F5344CB8AC3E}">
        <p14:creationId xmlns:p14="http://schemas.microsoft.com/office/powerpoint/2010/main" val="2443936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F48A1A0-013F-4E48-A5F3-BD169335BFA9}"/>
              </a:ext>
            </a:extLst>
          </p:cNvPr>
          <p:cNvSpPr>
            <a:spLocks noGrp="1"/>
          </p:cNvSpPr>
          <p:nvPr>
            <p:ph type="title"/>
          </p:nvPr>
        </p:nvSpPr>
        <p:spPr>
          <a:xfrm>
            <a:off x="839788" y="365125"/>
            <a:ext cx="10515600" cy="1325563"/>
          </a:xfrm>
        </p:spPr>
        <p:txBody>
          <a:bodyPr/>
          <a:lstStyle/>
          <a:p>
            <a:r>
              <a:rPr lang="nb-NO"/>
              <a:t>Klikk for å redigere tittelstil</a:t>
            </a:r>
            <a:endParaRPr lang="en-US"/>
          </a:p>
        </p:txBody>
      </p:sp>
      <p:sp>
        <p:nvSpPr>
          <p:cNvPr id="3" name="Plassholder for tekst 2">
            <a:extLst>
              <a:ext uri="{FF2B5EF4-FFF2-40B4-BE49-F238E27FC236}">
                <a16:creationId xmlns:a16="http://schemas.microsoft.com/office/drawing/2014/main" id="{FBF3651C-1B6C-4D88-9590-0C38571F38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01147D44-3BE4-43E0-9BA0-135316E65904}"/>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5" name="Plassholder for tekst 4">
            <a:extLst>
              <a:ext uri="{FF2B5EF4-FFF2-40B4-BE49-F238E27FC236}">
                <a16:creationId xmlns:a16="http://schemas.microsoft.com/office/drawing/2014/main" id="{CCD6AD0A-CD24-450F-9D31-4C7CF6FD54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ADBCEB34-4E35-430C-9CEA-C8E236FC7A26}"/>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7" name="Plassholder for dato 6">
            <a:extLst>
              <a:ext uri="{FF2B5EF4-FFF2-40B4-BE49-F238E27FC236}">
                <a16:creationId xmlns:a16="http://schemas.microsoft.com/office/drawing/2014/main" id="{D57CFDD2-9820-4BE2-BE34-4F0BE0CC80DA}"/>
              </a:ext>
            </a:extLst>
          </p:cNvPr>
          <p:cNvSpPr>
            <a:spLocks noGrp="1"/>
          </p:cNvSpPr>
          <p:nvPr>
            <p:ph type="dt" sz="half" idx="10"/>
          </p:nvPr>
        </p:nvSpPr>
        <p:spPr/>
        <p:txBody>
          <a:bodyPr/>
          <a:lstStyle/>
          <a:p>
            <a:fld id="{2AF683E9-9469-4EDF-8BDC-B7927E98F8BA}" type="datetimeFigureOut">
              <a:rPr lang="en-US" smtClean="0"/>
              <a:t>6/21/2022</a:t>
            </a:fld>
            <a:endParaRPr lang="en-US"/>
          </a:p>
        </p:txBody>
      </p:sp>
      <p:sp>
        <p:nvSpPr>
          <p:cNvPr id="8" name="Plassholder for bunntekst 7">
            <a:extLst>
              <a:ext uri="{FF2B5EF4-FFF2-40B4-BE49-F238E27FC236}">
                <a16:creationId xmlns:a16="http://schemas.microsoft.com/office/drawing/2014/main" id="{BAF760F9-3AC6-4D9F-BFE6-38553AD657C2}"/>
              </a:ext>
            </a:extLst>
          </p:cNvPr>
          <p:cNvSpPr>
            <a:spLocks noGrp="1"/>
          </p:cNvSpPr>
          <p:nvPr>
            <p:ph type="ftr" sz="quarter" idx="11"/>
          </p:nvPr>
        </p:nvSpPr>
        <p:spPr/>
        <p:txBody>
          <a:bodyPr/>
          <a:lstStyle/>
          <a:p>
            <a:endParaRPr lang="en-US"/>
          </a:p>
        </p:txBody>
      </p:sp>
      <p:sp>
        <p:nvSpPr>
          <p:cNvPr id="9" name="Plassholder for lysbildenummer 8">
            <a:extLst>
              <a:ext uri="{FF2B5EF4-FFF2-40B4-BE49-F238E27FC236}">
                <a16:creationId xmlns:a16="http://schemas.microsoft.com/office/drawing/2014/main" id="{E50B33A7-B391-40F6-8F54-6664A1C45F15}"/>
              </a:ext>
            </a:extLst>
          </p:cNvPr>
          <p:cNvSpPr>
            <a:spLocks noGrp="1"/>
          </p:cNvSpPr>
          <p:nvPr>
            <p:ph type="sldNum" sz="quarter" idx="12"/>
          </p:nvPr>
        </p:nvSpPr>
        <p:spPr/>
        <p:txBody>
          <a:bodyPr/>
          <a:lstStyle/>
          <a:p>
            <a:fld id="{A7070C85-B02E-4348-9408-3598F9D2546D}" type="slidenum">
              <a:rPr lang="en-US" smtClean="0"/>
              <a:t>‹#›</a:t>
            </a:fld>
            <a:endParaRPr lang="en-US"/>
          </a:p>
        </p:txBody>
      </p:sp>
    </p:spTree>
    <p:extLst>
      <p:ext uri="{BB962C8B-B14F-4D97-AF65-F5344CB8AC3E}">
        <p14:creationId xmlns:p14="http://schemas.microsoft.com/office/powerpoint/2010/main" val="4205209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83BD525-EABC-4280-9AAA-DE32E0EAE76A}"/>
              </a:ext>
            </a:extLst>
          </p:cNvPr>
          <p:cNvSpPr>
            <a:spLocks noGrp="1"/>
          </p:cNvSpPr>
          <p:nvPr>
            <p:ph type="title"/>
          </p:nvPr>
        </p:nvSpPr>
        <p:spPr/>
        <p:txBody>
          <a:bodyPr/>
          <a:lstStyle/>
          <a:p>
            <a:r>
              <a:rPr lang="nb-NO"/>
              <a:t>Klikk for å redigere tittelstil</a:t>
            </a:r>
            <a:endParaRPr lang="en-US"/>
          </a:p>
        </p:txBody>
      </p:sp>
      <p:sp>
        <p:nvSpPr>
          <p:cNvPr id="3" name="Plassholder for dato 2">
            <a:extLst>
              <a:ext uri="{FF2B5EF4-FFF2-40B4-BE49-F238E27FC236}">
                <a16:creationId xmlns:a16="http://schemas.microsoft.com/office/drawing/2014/main" id="{600A6385-889D-4F38-B2B7-F1AFD45B4A62}"/>
              </a:ext>
            </a:extLst>
          </p:cNvPr>
          <p:cNvSpPr>
            <a:spLocks noGrp="1"/>
          </p:cNvSpPr>
          <p:nvPr>
            <p:ph type="dt" sz="half" idx="10"/>
          </p:nvPr>
        </p:nvSpPr>
        <p:spPr/>
        <p:txBody>
          <a:bodyPr/>
          <a:lstStyle/>
          <a:p>
            <a:fld id="{2AF683E9-9469-4EDF-8BDC-B7927E98F8BA}" type="datetimeFigureOut">
              <a:rPr lang="en-US" smtClean="0"/>
              <a:t>6/21/2022</a:t>
            </a:fld>
            <a:endParaRPr lang="en-US"/>
          </a:p>
        </p:txBody>
      </p:sp>
      <p:sp>
        <p:nvSpPr>
          <p:cNvPr id="4" name="Plassholder for bunntekst 3">
            <a:extLst>
              <a:ext uri="{FF2B5EF4-FFF2-40B4-BE49-F238E27FC236}">
                <a16:creationId xmlns:a16="http://schemas.microsoft.com/office/drawing/2014/main" id="{7E740A4B-81C1-4933-9A92-CC873E7ED854}"/>
              </a:ext>
            </a:extLst>
          </p:cNvPr>
          <p:cNvSpPr>
            <a:spLocks noGrp="1"/>
          </p:cNvSpPr>
          <p:nvPr>
            <p:ph type="ftr" sz="quarter" idx="11"/>
          </p:nvPr>
        </p:nvSpPr>
        <p:spPr/>
        <p:txBody>
          <a:bodyPr/>
          <a:lstStyle/>
          <a:p>
            <a:endParaRPr lang="en-US"/>
          </a:p>
        </p:txBody>
      </p:sp>
      <p:sp>
        <p:nvSpPr>
          <p:cNvPr id="5" name="Plassholder for lysbildenummer 4">
            <a:extLst>
              <a:ext uri="{FF2B5EF4-FFF2-40B4-BE49-F238E27FC236}">
                <a16:creationId xmlns:a16="http://schemas.microsoft.com/office/drawing/2014/main" id="{0E61ECCA-7433-4E23-B15B-33527D6FA9FD}"/>
              </a:ext>
            </a:extLst>
          </p:cNvPr>
          <p:cNvSpPr>
            <a:spLocks noGrp="1"/>
          </p:cNvSpPr>
          <p:nvPr>
            <p:ph type="sldNum" sz="quarter" idx="12"/>
          </p:nvPr>
        </p:nvSpPr>
        <p:spPr/>
        <p:txBody>
          <a:bodyPr/>
          <a:lstStyle/>
          <a:p>
            <a:fld id="{A7070C85-B02E-4348-9408-3598F9D2546D}" type="slidenum">
              <a:rPr lang="en-US" smtClean="0"/>
              <a:t>‹#›</a:t>
            </a:fld>
            <a:endParaRPr lang="en-US"/>
          </a:p>
        </p:txBody>
      </p:sp>
    </p:spTree>
    <p:extLst>
      <p:ext uri="{BB962C8B-B14F-4D97-AF65-F5344CB8AC3E}">
        <p14:creationId xmlns:p14="http://schemas.microsoft.com/office/powerpoint/2010/main" val="2172000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E6CFAEBF-8352-4730-85E8-780D5227A54D}"/>
              </a:ext>
            </a:extLst>
          </p:cNvPr>
          <p:cNvSpPr>
            <a:spLocks noGrp="1"/>
          </p:cNvSpPr>
          <p:nvPr>
            <p:ph type="dt" sz="half" idx="10"/>
          </p:nvPr>
        </p:nvSpPr>
        <p:spPr/>
        <p:txBody>
          <a:bodyPr/>
          <a:lstStyle/>
          <a:p>
            <a:fld id="{2AF683E9-9469-4EDF-8BDC-B7927E98F8BA}" type="datetimeFigureOut">
              <a:rPr lang="en-US" smtClean="0"/>
              <a:t>6/21/2022</a:t>
            </a:fld>
            <a:endParaRPr lang="en-US"/>
          </a:p>
        </p:txBody>
      </p:sp>
      <p:sp>
        <p:nvSpPr>
          <p:cNvPr id="3" name="Plassholder for bunntekst 2">
            <a:extLst>
              <a:ext uri="{FF2B5EF4-FFF2-40B4-BE49-F238E27FC236}">
                <a16:creationId xmlns:a16="http://schemas.microsoft.com/office/drawing/2014/main" id="{EF5033CA-BF40-44C3-B2AD-50CC41E9973E}"/>
              </a:ext>
            </a:extLst>
          </p:cNvPr>
          <p:cNvSpPr>
            <a:spLocks noGrp="1"/>
          </p:cNvSpPr>
          <p:nvPr>
            <p:ph type="ftr" sz="quarter" idx="11"/>
          </p:nvPr>
        </p:nvSpPr>
        <p:spPr/>
        <p:txBody>
          <a:bodyPr/>
          <a:lstStyle/>
          <a:p>
            <a:endParaRPr lang="en-US"/>
          </a:p>
        </p:txBody>
      </p:sp>
      <p:sp>
        <p:nvSpPr>
          <p:cNvPr id="4" name="Plassholder for lysbildenummer 3">
            <a:extLst>
              <a:ext uri="{FF2B5EF4-FFF2-40B4-BE49-F238E27FC236}">
                <a16:creationId xmlns:a16="http://schemas.microsoft.com/office/drawing/2014/main" id="{CAEB0848-6D36-4C09-A436-53E9777B0482}"/>
              </a:ext>
            </a:extLst>
          </p:cNvPr>
          <p:cNvSpPr>
            <a:spLocks noGrp="1"/>
          </p:cNvSpPr>
          <p:nvPr>
            <p:ph type="sldNum" sz="quarter" idx="12"/>
          </p:nvPr>
        </p:nvSpPr>
        <p:spPr/>
        <p:txBody>
          <a:bodyPr/>
          <a:lstStyle/>
          <a:p>
            <a:fld id="{A7070C85-B02E-4348-9408-3598F9D2546D}" type="slidenum">
              <a:rPr lang="en-US" smtClean="0"/>
              <a:t>‹#›</a:t>
            </a:fld>
            <a:endParaRPr lang="en-US"/>
          </a:p>
        </p:txBody>
      </p:sp>
    </p:spTree>
    <p:extLst>
      <p:ext uri="{BB962C8B-B14F-4D97-AF65-F5344CB8AC3E}">
        <p14:creationId xmlns:p14="http://schemas.microsoft.com/office/powerpoint/2010/main" val="608382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8EDBF71-6928-4BDC-814E-41E034E8ED8E}"/>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endParaRPr lang="en-US"/>
          </a:p>
        </p:txBody>
      </p:sp>
      <p:sp>
        <p:nvSpPr>
          <p:cNvPr id="3" name="Plassholder for innhold 2">
            <a:extLst>
              <a:ext uri="{FF2B5EF4-FFF2-40B4-BE49-F238E27FC236}">
                <a16:creationId xmlns:a16="http://schemas.microsoft.com/office/drawing/2014/main" id="{48783B5A-6832-454A-8F03-DEA0C2DB95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Plassholder for tekst 3">
            <a:extLst>
              <a:ext uri="{FF2B5EF4-FFF2-40B4-BE49-F238E27FC236}">
                <a16:creationId xmlns:a16="http://schemas.microsoft.com/office/drawing/2014/main" id="{B8A6703F-BD2B-490C-9AD5-19DAD5D5ED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554866C9-B9AB-4986-8F48-345509834036}"/>
              </a:ext>
            </a:extLst>
          </p:cNvPr>
          <p:cNvSpPr>
            <a:spLocks noGrp="1"/>
          </p:cNvSpPr>
          <p:nvPr>
            <p:ph type="dt" sz="half" idx="10"/>
          </p:nvPr>
        </p:nvSpPr>
        <p:spPr/>
        <p:txBody>
          <a:bodyPr/>
          <a:lstStyle/>
          <a:p>
            <a:fld id="{2AF683E9-9469-4EDF-8BDC-B7927E98F8BA}" type="datetimeFigureOut">
              <a:rPr lang="en-US" smtClean="0"/>
              <a:t>6/21/2022</a:t>
            </a:fld>
            <a:endParaRPr lang="en-US"/>
          </a:p>
        </p:txBody>
      </p:sp>
      <p:sp>
        <p:nvSpPr>
          <p:cNvPr id="6" name="Plassholder for bunntekst 5">
            <a:extLst>
              <a:ext uri="{FF2B5EF4-FFF2-40B4-BE49-F238E27FC236}">
                <a16:creationId xmlns:a16="http://schemas.microsoft.com/office/drawing/2014/main" id="{2AB2E6B2-FA10-4A6D-8712-6791CB7D589E}"/>
              </a:ext>
            </a:extLst>
          </p:cNvPr>
          <p:cNvSpPr>
            <a:spLocks noGrp="1"/>
          </p:cNvSpPr>
          <p:nvPr>
            <p:ph type="ftr" sz="quarter" idx="11"/>
          </p:nvPr>
        </p:nvSpPr>
        <p:spPr/>
        <p:txBody>
          <a:bodyPr/>
          <a:lstStyle/>
          <a:p>
            <a:endParaRPr lang="en-US"/>
          </a:p>
        </p:txBody>
      </p:sp>
      <p:sp>
        <p:nvSpPr>
          <p:cNvPr id="7" name="Plassholder for lysbildenummer 6">
            <a:extLst>
              <a:ext uri="{FF2B5EF4-FFF2-40B4-BE49-F238E27FC236}">
                <a16:creationId xmlns:a16="http://schemas.microsoft.com/office/drawing/2014/main" id="{6F26533B-20BC-42BB-8A00-900995E47E65}"/>
              </a:ext>
            </a:extLst>
          </p:cNvPr>
          <p:cNvSpPr>
            <a:spLocks noGrp="1"/>
          </p:cNvSpPr>
          <p:nvPr>
            <p:ph type="sldNum" sz="quarter" idx="12"/>
          </p:nvPr>
        </p:nvSpPr>
        <p:spPr/>
        <p:txBody>
          <a:bodyPr/>
          <a:lstStyle/>
          <a:p>
            <a:fld id="{A7070C85-B02E-4348-9408-3598F9D2546D}" type="slidenum">
              <a:rPr lang="en-US" smtClean="0"/>
              <a:t>‹#›</a:t>
            </a:fld>
            <a:endParaRPr lang="en-US"/>
          </a:p>
        </p:txBody>
      </p:sp>
    </p:spTree>
    <p:extLst>
      <p:ext uri="{BB962C8B-B14F-4D97-AF65-F5344CB8AC3E}">
        <p14:creationId xmlns:p14="http://schemas.microsoft.com/office/powerpoint/2010/main" val="1303574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38CAE91-B021-4C66-BD86-B22E394FCAAF}"/>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endParaRPr lang="en-US"/>
          </a:p>
        </p:txBody>
      </p:sp>
      <p:sp>
        <p:nvSpPr>
          <p:cNvPr id="3" name="Plassholder for bilde 2">
            <a:extLst>
              <a:ext uri="{FF2B5EF4-FFF2-40B4-BE49-F238E27FC236}">
                <a16:creationId xmlns:a16="http://schemas.microsoft.com/office/drawing/2014/main" id="{EEC44B60-D740-4851-A809-6D3FE07580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Plassholder for tekst 3">
            <a:extLst>
              <a:ext uri="{FF2B5EF4-FFF2-40B4-BE49-F238E27FC236}">
                <a16:creationId xmlns:a16="http://schemas.microsoft.com/office/drawing/2014/main" id="{BE28E57D-8FB1-420C-B980-5CE958075A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DCD169BE-DC9D-4095-9AAE-62B24D686B0E}"/>
              </a:ext>
            </a:extLst>
          </p:cNvPr>
          <p:cNvSpPr>
            <a:spLocks noGrp="1"/>
          </p:cNvSpPr>
          <p:nvPr>
            <p:ph type="dt" sz="half" idx="10"/>
          </p:nvPr>
        </p:nvSpPr>
        <p:spPr/>
        <p:txBody>
          <a:bodyPr/>
          <a:lstStyle/>
          <a:p>
            <a:fld id="{2AF683E9-9469-4EDF-8BDC-B7927E98F8BA}" type="datetimeFigureOut">
              <a:rPr lang="en-US" smtClean="0"/>
              <a:t>6/21/2022</a:t>
            </a:fld>
            <a:endParaRPr lang="en-US"/>
          </a:p>
        </p:txBody>
      </p:sp>
      <p:sp>
        <p:nvSpPr>
          <p:cNvPr id="6" name="Plassholder for bunntekst 5">
            <a:extLst>
              <a:ext uri="{FF2B5EF4-FFF2-40B4-BE49-F238E27FC236}">
                <a16:creationId xmlns:a16="http://schemas.microsoft.com/office/drawing/2014/main" id="{09CFFAB8-C484-4532-BD2C-F0EC362E47EE}"/>
              </a:ext>
            </a:extLst>
          </p:cNvPr>
          <p:cNvSpPr>
            <a:spLocks noGrp="1"/>
          </p:cNvSpPr>
          <p:nvPr>
            <p:ph type="ftr" sz="quarter" idx="11"/>
          </p:nvPr>
        </p:nvSpPr>
        <p:spPr/>
        <p:txBody>
          <a:bodyPr/>
          <a:lstStyle/>
          <a:p>
            <a:endParaRPr lang="en-US"/>
          </a:p>
        </p:txBody>
      </p:sp>
      <p:sp>
        <p:nvSpPr>
          <p:cNvPr id="7" name="Plassholder for lysbildenummer 6">
            <a:extLst>
              <a:ext uri="{FF2B5EF4-FFF2-40B4-BE49-F238E27FC236}">
                <a16:creationId xmlns:a16="http://schemas.microsoft.com/office/drawing/2014/main" id="{91EF34EA-2EA8-4CA6-B67D-2A48B3C32555}"/>
              </a:ext>
            </a:extLst>
          </p:cNvPr>
          <p:cNvSpPr>
            <a:spLocks noGrp="1"/>
          </p:cNvSpPr>
          <p:nvPr>
            <p:ph type="sldNum" sz="quarter" idx="12"/>
          </p:nvPr>
        </p:nvSpPr>
        <p:spPr/>
        <p:txBody>
          <a:bodyPr/>
          <a:lstStyle/>
          <a:p>
            <a:fld id="{A7070C85-B02E-4348-9408-3598F9D2546D}" type="slidenum">
              <a:rPr lang="en-US" smtClean="0"/>
              <a:t>‹#›</a:t>
            </a:fld>
            <a:endParaRPr lang="en-US"/>
          </a:p>
        </p:txBody>
      </p:sp>
    </p:spTree>
    <p:extLst>
      <p:ext uri="{BB962C8B-B14F-4D97-AF65-F5344CB8AC3E}">
        <p14:creationId xmlns:p14="http://schemas.microsoft.com/office/powerpoint/2010/main" val="737227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77A9E3B3-CB5E-45C3-B05E-2C057C0DAD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endParaRPr lang="en-US"/>
          </a:p>
        </p:txBody>
      </p:sp>
      <p:sp>
        <p:nvSpPr>
          <p:cNvPr id="3" name="Plassholder for tekst 2">
            <a:extLst>
              <a:ext uri="{FF2B5EF4-FFF2-40B4-BE49-F238E27FC236}">
                <a16:creationId xmlns:a16="http://schemas.microsoft.com/office/drawing/2014/main" id="{1AAA3EEF-B306-4543-AC72-E761718955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Plassholder for dato 3">
            <a:extLst>
              <a:ext uri="{FF2B5EF4-FFF2-40B4-BE49-F238E27FC236}">
                <a16:creationId xmlns:a16="http://schemas.microsoft.com/office/drawing/2014/main" id="{E94DF98F-33AD-4F10-8BD9-CF440CCF811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F683E9-9469-4EDF-8BDC-B7927E98F8BA}" type="datetimeFigureOut">
              <a:rPr lang="en-US" smtClean="0"/>
              <a:t>6/21/2022</a:t>
            </a:fld>
            <a:endParaRPr lang="en-US"/>
          </a:p>
        </p:txBody>
      </p:sp>
      <p:sp>
        <p:nvSpPr>
          <p:cNvPr id="5" name="Plassholder for bunntekst 4">
            <a:extLst>
              <a:ext uri="{FF2B5EF4-FFF2-40B4-BE49-F238E27FC236}">
                <a16:creationId xmlns:a16="http://schemas.microsoft.com/office/drawing/2014/main" id="{2F244415-21FF-4AB8-AB1A-0A17DEDA37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Plassholder for lysbildenummer 5">
            <a:extLst>
              <a:ext uri="{FF2B5EF4-FFF2-40B4-BE49-F238E27FC236}">
                <a16:creationId xmlns:a16="http://schemas.microsoft.com/office/drawing/2014/main" id="{6CB7B326-201A-441B-8D39-D70D2F637A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070C85-B02E-4348-9408-3598F9D2546D}" type="slidenum">
              <a:rPr lang="en-US" smtClean="0"/>
              <a:t>‹#›</a:t>
            </a:fld>
            <a:endParaRPr lang="en-US"/>
          </a:p>
        </p:txBody>
      </p:sp>
    </p:spTree>
    <p:extLst>
      <p:ext uri="{BB962C8B-B14F-4D97-AF65-F5344CB8AC3E}">
        <p14:creationId xmlns:p14="http://schemas.microsoft.com/office/powerpoint/2010/main" val="29219127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D7372ED-69B8-4E53-A904-048F623A4598}"/>
              </a:ext>
            </a:extLst>
          </p:cNvPr>
          <p:cNvSpPr>
            <a:spLocks noGrp="1"/>
          </p:cNvSpPr>
          <p:nvPr>
            <p:ph type="ctrTitle"/>
          </p:nvPr>
        </p:nvSpPr>
        <p:spPr/>
        <p:txBody>
          <a:bodyPr/>
          <a:lstStyle/>
          <a:p>
            <a:r>
              <a:rPr lang="nb-NO" dirty="0"/>
              <a:t>Seilfly – Air </a:t>
            </a:r>
            <a:r>
              <a:rPr lang="nb-NO" dirty="0" err="1"/>
              <a:t>law</a:t>
            </a:r>
            <a:r>
              <a:rPr lang="nb-NO"/>
              <a:t>/luftfartsrett</a:t>
            </a:r>
            <a:endParaRPr lang="en-US" dirty="0"/>
          </a:p>
        </p:txBody>
      </p:sp>
      <p:sp>
        <p:nvSpPr>
          <p:cNvPr id="3" name="Undertittel 2">
            <a:extLst>
              <a:ext uri="{FF2B5EF4-FFF2-40B4-BE49-F238E27FC236}">
                <a16:creationId xmlns:a16="http://schemas.microsoft.com/office/drawing/2014/main" id="{6208E866-5FE0-44CE-89BB-0BFF7D7E8769}"/>
              </a:ext>
            </a:extLst>
          </p:cNvPr>
          <p:cNvSpPr>
            <a:spLocks noGrp="1"/>
          </p:cNvSpPr>
          <p:nvPr>
            <p:ph type="subTitle" idx="1"/>
          </p:nvPr>
        </p:nvSpPr>
        <p:spPr/>
        <p:txBody>
          <a:bodyPr/>
          <a:lstStyle/>
          <a:p>
            <a:r>
              <a:rPr lang="nb-NO" dirty="0"/>
              <a:t>Gauldal Seilflyklubb og NTNU Flyklubb 22.06.2022</a:t>
            </a:r>
          </a:p>
          <a:p>
            <a:r>
              <a:rPr lang="nb-NO" dirty="0"/>
              <a:t>Ulf Hustad</a:t>
            </a:r>
            <a:endParaRPr lang="en-US" dirty="0"/>
          </a:p>
        </p:txBody>
      </p:sp>
    </p:spTree>
    <p:extLst>
      <p:ext uri="{BB962C8B-B14F-4D97-AF65-F5344CB8AC3E}">
        <p14:creationId xmlns:p14="http://schemas.microsoft.com/office/powerpoint/2010/main" val="116964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7AB9A99-95B4-4D36-B33A-B6D20C502809}"/>
              </a:ext>
            </a:extLst>
          </p:cNvPr>
          <p:cNvSpPr>
            <a:spLocks noGrp="1"/>
          </p:cNvSpPr>
          <p:nvPr>
            <p:ph type="title"/>
          </p:nvPr>
        </p:nvSpPr>
        <p:spPr/>
        <p:txBody>
          <a:bodyPr/>
          <a:lstStyle/>
          <a:p>
            <a:r>
              <a:rPr lang="nb-NO" dirty="0" err="1"/>
              <a:t>Flyinformasjonstjenesten</a:t>
            </a:r>
            <a:endParaRPr lang="en-US" dirty="0"/>
          </a:p>
        </p:txBody>
      </p:sp>
      <p:sp>
        <p:nvSpPr>
          <p:cNvPr id="3" name="Plassholder for innhold 2">
            <a:extLst>
              <a:ext uri="{FF2B5EF4-FFF2-40B4-BE49-F238E27FC236}">
                <a16:creationId xmlns:a16="http://schemas.microsoft.com/office/drawing/2014/main" id="{A50D5E37-493C-450D-B934-8C88E6695788}"/>
              </a:ext>
            </a:extLst>
          </p:cNvPr>
          <p:cNvSpPr>
            <a:spLocks noGrp="1"/>
          </p:cNvSpPr>
          <p:nvPr>
            <p:ph idx="1"/>
          </p:nvPr>
        </p:nvSpPr>
        <p:spPr/>
        <p:txBody>
          <a:bodyPr/>
          <a:lstStyle/>
          <a:p>
            <a:r>
              <a:rPr lang="nb-NO" sz="1800" dirty="0" err="1">
                <a:effectLst/>
                <a:latin typeface="Calibri" panose="020F0502020204030204" pitchFamily="34" charset="0"/>
                <a:ea typeface="Times New Roman" panose="02020603050405020304" pitchFamily="18" charset="0"/>
                <a:cs typeface="Times New Roman" panose="02020603050405020304" pitchFamily="18" charset="0"/>
              </a:rPr>
              <a:t>Flyinformasjonstjenesten</a:t>
            </a:r>
            <a:r>
              <a:rPr lang="nb-NO" sz="1800" dirty="0">
                <a:effectLst/>
                <a:latin typeface="Calibri" panose="020F0502020204030204" pitchFamily="34" charset="0"/>
                <a:ea typeface="Times New Roman" panose="02020603050405020304" pitchFamily="18" charset="0"/>
                <a:cs typeface="Times New Roman" panose="02020603050405020304" pitchFamily="18" charset="0"/>
              </a:rPr>
              <a:t> er ansvarlig for å gi flygere og personell informasjon angående operative forhold</a:t>
            </a:r>
          </a:p>
          <a:p>
            <a:r>
              <a:rPr lang="nb-NO" sz="1800" dirty="0">
                <a:effectLst/>
                <a:latin typeface="Calibri" panose="020F0502020204030204" pitchFamily="34" charset="0"/>
                <a:ea typeface="Times New Roman" panose="02020603050405020304" pitchFamily="18" charset="0"/>
                <a:cs typeface="Times New Roman" panose="02020603050405020304" pitchFamily="18" charset="0"/>
              </a:rPr>
              <a:t>AIP – </a:t>
            </a:r>
            <a:r>
              <a:rPr lang="nb-NO" sz="1800" dirty="0" err="1">
                <a:effectLst/>
                <a:latin typeface="Calibri" panose="020F0502020204030204" pitchFamily="34" charset="0"/>
                <a:ea typeface="Times New Roman" panose="02020603050405020304" pitchFamily="18" charset="0"/>
                <a:cs typeface="Times New Roman" panose="02020603050405020304" pitchFamily="18" charset="0"/>
              </a:rPr>
              <a:t>Aeronautical</a:t>
            </a:r>
            <a:r>
              <a:rPr lang="nb-NO" sz="1800" dirty="0">
                <a:effectLst/>
                <a:latin typeface="Calibri" panose="020F0502020204030204" pitchFamily="34" charset="0"/>
                <a:ea typeface="Times New Roman" panose="02020603050405020304" pitchFamily="18" charset="0"/>
                <a:cs typeface="Times New Roman" panose="02020603050405020304" pitchFamily="18" charset="0"/>
              </a:rPr>
              <a:t> Information </a:t>
            </a:r>
            <a:r>
              <a:rPr lang="nb-NO" sz="1800" dirty="0" err="1">
                <a:effectLst/>
                <a:latin typeface="Calibri" panose="020F0502020204030204" pitchFamily="34" charset="0"/>
                <a:ea typeface="Times New Roman" panose="02020603050405020304" pitchFamily="18" charset="0"/>
                <a:cs typeface="Times New Roman" panose="02020603050405020304" pitchFamily="18" charset="0"/>
              </a:rPr>
              <a:t>Publication</a:t>
            </a:r>
            <a:r>
              <a:rPr lang="nb-NO" sz="1800" dirty="0">
                <a:latin typeface="Calibri" panose="020F0502020204030204" pitchFamily="34" charset="0"/>
                <a:ea typeface="Times New Roman" panose="02020603050405020304" pitchFamily="18" charset="0"/>
                <a:cs typeface="Times New Roman" panose="02020603050405020304" pitchFamily="18" charset="0"/>
              </a:rPr>
              <a:t> – varig informasjon</a:t>
            </a:r>
          </a:p>
          <a:p>
            <a:r>
              <a:rPr lang="nb-NO" sz="1800" dirty="0">
                <a:effectLst/>
                <a:latin typeface="Calibri" panose="020F0502020204030204" pitchFamily="34" charset="0"/>
                <a:ea typeface="Times New Roman" panose="02020603050405020304" pitchFamily="18" charset="0"/>
                <a:cs typeface="Times New Roman" panose="02020603050405020304" pitchFamily="18" charset="0"/>
              </a:rPr>
              <a:t>AIP SUP – supplement, inneholder opplysninger om midlertidige forandringer av lang varighet </a:t>
            </a:r>
          </a:p>
          <a:p>
            <a:r>
              <a:rPr lang="nb-NO" sz="1800" dirty="0">
                <a:effectLst/>
                <a:latin typeface="Calibri" panose="020F0502020204030204" pitchFamily="34" charset="0"/>
                <a:ea typeface="Times New Roman" panose="02020603050405020304" pitchFamily="18" charset="0"/>
                <a:cs typeface="Times New Roman" panose="02020603050405020304" pitchFamily="18" charset="0"/>
              </a:rPr>
              <a:t>AIC – </a:t>
            </a:r>
            <a:r>
              <a:rPr lang="nb-NO" sz="1800" dirty="0" err="1">
                <a:effectLst/>
                <a:latin typeface="Calibri" panose="020F0502020204030204" pitchFamily="34" charset="0"/>
                <a:ea typeface="Times New Roman" panose="02020603050405020304" pitchFamily="18" charset="0"/>
                <a:cs typeface="Times New Roman" panose="02020603050405020304" pitchFamily="18" charset="0"/>
              </a:rPr>
              <a:t>Aeronautical</a:t>
            </a:r>
            <a:r>
              <a:rPr lang="nb-NO" sz="1800" dirty="0">
                <a:effectLst/>
                <a:latin typeface="Calibri" panose="020F0502020204030204" pitchFamily="34" charset="0"/>
                <a:ea typeface="Times New Roman" panose="02020603050405020304" pitchFamily="18" charset="0"/>
                <a:cs typeface="Times New Roman" panose="02020603050405020304" pitchFamily="18" charset="0"/>
              </a:rPr>
              <a:t> Information </a:t>
            </a:r>
            <a:r>
              <a:rPr lang="nb-NO" sz="1800" dirty="0" err="1">
                <a:effectLst/>
                <a:latin typeface="Calibri" panose="020F0502020204030204" pitchFamily="34" charset="0"/>
                <a:ea typeface="Times New Roman" panose="02020603050405020304" pitchFamily="18" charset="0"/>
                <a:cs typeface="Times New Roman" panose="02020603050405020304" pitchFamily="18" charset="0"/>
              </a:rPr>
              <a:t>Circular</a:t>
            </a:r>
            <a:r>
              <a:rPr lang="nb-NO" sz="1800" dirty="0">
                <a:effectLst/>
                <a:latin typeface="Calibri" panose="020F0502020204030204" pitchFamily="34" charset="0"/>
                <a:ea typeface="Times New Roman" panose="02020603050405020304" pitchFamily="18" charset="0"/>
                <a:cs typeface="Times New Roman" panose="02020603050405020304" pitchFamily="18" charset="0"/>
              </a:rPr>
              <a:t> – informasjonssirkulære inneholder opplysninger av teknisk og administrativ art</a:t>
            </a:r>
          </a:p>
          <a:p>
            <a:pPr lvl="1"/>
            <a:r>
              <a:rPr lang="nb-NO" sz="1400" dirty="0">
                <a:latin typeface="Calibri" panose="020F0502020204030204" pitchFamily="34" charset="0"/>
                <a:cs typeface="Times New Roman" panose="02020603050405020304" pitchFamily="18" charset="0"/>
              </a:rPr>
              <a:t>Avinor: Serie A</a:t>
            </a:r>
          </a:p>
          <a:p>
            <a:pPr lvl="1"/>
            <a:r>
              <a:rPr lang="nb-NO" sz="1400" dirty="0">
                <a:latin typeface="Calibri" panose="020F0502020204030204" pitchFamily="34" charset="0"/>
                <a:cs typeface="Times New Roman" panose="02020603050405020304" pitchFamily="18" charset="0"/>
              </a:rPr>
              <a:t>Luftfartstilsynet: Serie N (kun i Norge) og serie I for Norge og internasjonalt</a:t>
            </a:r>
          </a:p>
          <a:p>
            <a:r>
              <a:rPr lang="nb-NO" sz="1800" dirty="0">
                <a:effectLst/>
                <a:latin typeface="Calibri" panose="020F0502020204030204" pitchFamily="34" charset="0"/>
                <a:ea typeface="Times New Roman" panose="02020603050405020304" pitchFamily="18" charset="0"/>
                <a:cs typeface="Times New Roman" panose="02020603050405020304" pitchFamily="18" charset="0"/>
              </a:rPr>
              <a:t>NOTAM: «</a:t>
            </a:r>
            <a:r>
              <a:rPr lang="nb-NO" sz="1800" dirty="0" err="1">
                <a:effectLst/>
                <a:latin typeface="Calibri" panose="020F0502020204030204" pitchFamily="34" charset="0"/>
                <a:ea typeface="Times New Roman" panose="02020603050405020304" pitchFamily="18" charset="0"/>
                <a:cs typeface="Times New Roman" panose="02020603050405020304" pitchFamily="18" charset="0"/>
              </a:rPr>
              <a:t>Notices</a:t>
            </a:r>
            <a:r>
              <a:rPr lang="nb-NO" sz="1800" dirty="0">
                <a:effectLst/>
                <a:latin typeface="Calibri" panose="020F0502020204030204" pitchFamily="34" charset="0"/>
                <a:ea typeface="Times New Roman" panose="02020603050405020304" pitchFamily="18" charset="0"/>
                <a:cs typeface="Times New Roman" panose="02020603050405020304" pitchFamily="18" charset="0"/>
              </a:rPr>
              <a:t> to </a:t>
            </a:r>
            <a:r>
              <a:rPr lang="nb-NO" sz="1800" dirty="0" err="1">
                <a:effectLst/>
                <a:latin typeface="Calibri" panose="020F0502020204030204" pitchFamily="34" charset="0"/>
                <a:ea typeface="Times New Roman" panose="02020603050405020304" pitchFamily="18" charset="0"/>
                <a:cs typeface="Times New Roman" panose="02020603050405020304" pitchFamily="18" charset="0"/>
              </a:rPr>
              <a:t>Airmen</a:t>
            </a:r>
            <a:r>
              <a:rPr lang="nb-NO" sz="1800" dirty="0">
                <a:effectLst/>
                <a:latin typeface="Calibri" panose="020F0502020204030204" pitchFamily="34" charset="0"/>
                <a:ea typeface="Times New Roman" panose="02020603050405020304" pitchFamily="18" charset="0"/>
                <a:cs typeface="Times New Roman" panose="02020603050405020304" pitchFamily="18" charset="0"/>
              </a:rPr>
              <a:t>» </a:t>
            </a:r>
          </a:p>
          <a:p>
            <a:pPr lvl="1">
              <a:lnSpc>
                <a:spcPct val="115000"/>
              </a:lnSpc>
            </a:pPr>
            <a:r>
              <a:rPr lang="nb-NO" sz="1400" dirty="0">
                <a:effectLst/>
                <a:latin typeface="Calibri" panose="020F0502020204030204" pitchFamily="34" charset="0"/>
                <a:ea typeface="Times New Roman" panose="02020603050405020304" pitchFamily="18" charset="0"/>
                <a:cs typeface="Times New Roman" panose="02020603050405020304" pitchFamily="18" charset="0"/>
              </a:rPr>
              <a:t>Er av kortvarig karakter, eller;</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lvl="1">
              <a:lnSpc>
                <a:spcPct val="115000"/>
              </a:lnSpc>
            </a:pPr>
            <a:r>
              <a:rPr lang="nb-NO" sz="1400" dirty="0">
                <a:effectLst/>
                <a:latin typeface="Calibri" panose="020F0502020204030204" pitchFamily="34" charset="0"/>
                <a:ea typeface="Times New Roman" panose="02020603050405020304" pitchFamily="18" charset="0"/>
                <a:cs typeface="Times New Roman" panose="02020603050405020304" pitchFamily="18" charset="0"/>
              </a:rPr>
              <a:t>Er nødvendig å </a:t>
            </a:r>
            <a:r>
              <a:rPr lang="nb-NO" sz="1400" dirty="0" err="1">
                <a:effectLst/>
                <a:latin typeface="Calibri" panose="020F0502020204030204" pitchFamily="34" charset="0"/>
                <a:ea typeface="Times New Roman" panose="02020603050405020304" pitchFamily="18" charset="0"/>
                <a:cs typeface="Times New Roman" panose="02020603050405020304" pitchFamily="18" charset="0"/>
              </a:rPr>
              <a:t>forhåndsdistribuere</a:t>
            </a:r>
            <a:r>
              <a:rPr lang="nb-NO" sz="1400" dirty="0">
                <a:effectLst/>
                <a:latin typeface="Calibri" panose="020F0502020204030204" pitchFamily="34" charset="0"/>
                <a:ea typeface="Times New Roman" panose="02020603050405020304" pitchFamily="18" charset="0"/>
                <a:cs typeface="Times New Roman" panose="02020603050405020304" pitchFamily="18" charset="0"/>
              </a:rPr>
              <a:t>, eller;</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lvl="1">
              <a:lnSpc>
                <a:spcPct val="115000"/>
              </a:lnSpc>
              <a:spcAft>
                <a:spcPts val="1000"/>
              </a:spcAft>
            </a:pPr>
            <a:r>
              <a:rPr lang="nb-NO" sz="1400" dirty="0">
                <a:effectLst/>
                <a:latin typeface="Calibri" panose="020F0502020204030204" pitchFamily="34" charset="0"/>
                <a:ea typeface="Times New Roman" panose="02020603050405020304" pitchFamily="18" charset="0"/>
                <a:cs typeface="Times New Roman" panose="02020603050405020304" pitchFamily="18" charset="0"/>
              </a:rPr>
              <a:t>Er av varig karakter, men ennå ikke utgitt som rettelse til AIP Norge</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lvl="1"/>
            <a:endParaRPr lang="en-US" dirty="0"/>
          </a:p>
        </p:txBody>
      </p:sp>
    </p:spTree>
    <p:extLst>
      <p:ext uri="{BB962C8B-B14F-4D97-AF65-F5344CB8AC3E}">
        <p14:creationId xmlns:p14="http://schemas.microsoft.com/office/powerpoint/2010/main" val="36253224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86DF4AE-B912-4F57-BD65-2722708DA175}"/>
              </a:ext>
            </a:extLst>
          </p:cNvPr>
          <p:cNvSpPr>
            <a:spLocks noGrp="1"/>
          </p:cNvSpPr>
          <p:nvPr>
            <p:ph type="title"/>
          </p:nvPr>
        </p:nvSpPr>
        <p:spPr/>
        <p:txBody>
          <a:bodyPr/>
          <a:lstStyle/>
          <a:p>
            <a:r>
              <a:rPr lang="nb-NO" dirty="0"/>
              <a:t>Tidsangivelser</a:t>
            </a:r>
            <a:endParaRPr lang="en-US" dirty="0"/>
          </a:p>
        </p:txBody>
      </p:sp>
      <p:sp>
        <p:nvSpPr>
          <p:cNvPr id="3" name="Plassholder for innhold 2">
            <a:extLst>
              <a:ext uri="{FF2B5EF4-FFF2-40B4-BE49-F238E27FC236}">
                <a16:creationId xmlns:a16="http://schemas.microsoft.com/office/drawing/2014/main" id="{C7598F16-9A2E-45B6-B4ED-3B9BE72D8C3F}"/>
              </a:ext>
            </a:extLst>
          </p:cNvPr>
          <p:cNvSpPr>
            <a:spLocks noGrp="1"/>
          </p:cNvSpPr>
          <p:nvPr>
            <p:ph idx="1"/>
          </p:nvPr>
        </p:nvSpPr>
        <p:spPr/>
        <p:txBody>
          <a:bodyPr/>
          <a:lstStyle/>
          <a:p>
            <a:r>
              <a:rPr lang="nb-NO" sz="1800" dirty="0">
                <a:effectLst/>
                <a:latin typeface="Calibri" panose="020F0502020204030204" pitchFamily="34" charset="0"/>
                <a:ea typeface="Times New Roman" panose="02020603050405020304" pitchFamily="18" charset="0"/>
              </a:rPr>
              <a:t>UTC – Universal Time </a:t>
            </a:r>
            <a:r>
              <a:rPr lang="nb-NO" sz="1800" dirty="0" err="1">
                <a:effectLst/>
                <a:latin typeface="Calibri" panose="020F0502020204030204" pitchFamily="34" charset="0"/>
                <a:ea typeface="Times New Roman" panose="02020603050405020304" pitchFamily="18" charset="0"/>
              </a:rPr>
              <a:t>Coordinated</a:t>
            </a:r>
            <a:r>
              <a:rPr lang="nb-NO" sz="1800" dirty="0">
                <a:effectLst/>
                <a:latin typeface="Calibri" panose="020F0502020204030204" pitchFamily="34" charset="0"/>
                <a:ea typeface="Times New Roman" panose="02020603050405020304" pitchFamily="18" charset="0"/>
              </a:rPr>
              <a:t> (tidligere Greenwich </a:t>
            </a:r>
            <a:r>
              <a:rPr lang="nb-NO" sz="1800" dirty="0" err="1">
                <a:effectLst/>
                <a:latin typeface="Calibri" panose="020F0502020204030204" pitchFamily="34" charset="0"/>
                <a:ea typeface="Times New Roman" panose="02020603050405020304" pitchFamily="18" charset="0"/>
              </a:rPr>
              <a:t>Mean</a:t>
            </a:r>
            <a:r>
              <a:rPr lang="nb-NO" sz="1800" dirty="0">
                <a:effectLst/>
                <a:latin typeface="Calibri" panose="020F0502020204030204" pitchFamily="34" charset="0"/>
                <a:ea typeface="Times New Roman" panose="02020603050405020304" pitchFamily="18" charset="0"/>
              </a:rPr>
              <a:t> Time – GMT)</a:t>
            </a:r>
          </a:p>
          <a:p>
            <a:r>
              <a:rPr lang="nb-NO" sz="1800" dirty="0">
                <a:latin typeface="Calibri" panose="020F0502020204030204" pitchFamily="34" charset="0"/>
              </a:rPr>
              <a:t>Norge UTC + 1 (normaltid)</a:t>
            </a:r>
            <a:r>
              <a:rPr lang="en-US" sz="1800" dirty="0">
                <a:latin typeface="Calibri" panose="020F0502020204030204" pitchFamily="34" charset="0"/>
              </a:rPr>
              <a:t> </a:t>
            </a:r>
            <a:r>
              <a:rPr lang="en-US" sz="1800" dirty="0" err="1">
                <a:latin typeface="Calibri" panose="020F0502020204030204" pitchFamily="34" charset="0"/>
              </a:rPr>
              <a:t>og</a:t>
            </a:r>
            <a:r>
              <a:rPr lang="en-US" sz="1800" dirty="0">
                <a:latin typeface="Calibri" panose="020F0502020204030204" pitchFamily="34" charset="0"/>
              </a:rPr>
              <a:t> UTC + 2 (</a:t>
            </a:r>
            <a:r>
              <a:rPr lang="en-US" sz="1800" dirty="0" err="1">
                <a:latin typeface="Calibri" panose="020F0502020204030204" pitchFamily="34" charset="0"/>
              </a:rPr>
              <a:t>sommertid</a:t>
            </a:r>
            <a:r>
              <a:rPr lang="en-US" sz="1800" dirty="0">
                <a:latin typeface="Calibri" panose="020F0502020204030204" pitchFamily="34" charset="0"/>
              </a:rPr>
              <a:t>)</a:t>
            </a:r>
          </a:p>
          <a:p>
            <a:r>
              <a:rPr lang="en-US" sz="1800" dirty="0" err="1">
                <a:latin typeface="Calibri" panose="020F0502020204030204" pitchFamily="34" charset="0"/>
              </a:rPr>
              <a:t>Tidsangivelser</a:t>
            </a:r>
            <a:r>
              <a:rPr lang="en-US" sz="1800" dirty="0">
                <a:latin typeface="Calibri" panose="020F0502020204030204" pitchFamily="34" charset="0"/>
              </a:rPr>
              <a:t> er </a:t>
            </a:r>
            <a:r>
              <a:rPr lang="en-US" sz="1800" dirty="0" err="1">
                <a:latin typeface="Calibri" panose="020F0502020204030204" pitchFamily="34" charset="0"/>
              </a:rPr>
              <a:t>alltid</a:t>
            </a:r>
            <a:r>
              <a:rPr lang="en-US" sz="1800" dirty="0">
                <a:latin typeface="Calibri" panose="020F0502020204030204" pitchFamily="34" charset="0"/>
              </a:rPr>
              <a:t> </a:t>
            </a:r>
            <a:r>
              <a:rPr lang="en-US" sz="1800" dirty="0" err="1">
                <a:latin typeface="Calibri" panose="020F0502020204030204" pitchFamily="34" charset="0"/>
              </a:rPr>
              <a:t>i</a:t>
            </a:r>
            <a:r>
              <a:rPr lang="en-US" sz="1800" dirty="0">
                <a:latin typeface="Calibri" panose="020F0502020204030204" pitchFamily="34" charset="0"/>
              </a:rPr>
              <a:t> UTC.</a:t>
            </a:r>
            <a:endParaRPr lang="nb-NO" sz="1800" dirty="0">
              <a:latin typeface="Calibri" panose="020F0502020204030204" pitchFamily="34" charset="0"/>
            </a:endParaRPr>
          </a:p>
        </p:txBody>
      </p:sp>
    </p:spTree>
    <p:extLst>
      <p:ext uri="{BB962C8B-B14F-4D97-AF65-F5344CB8AC3E}">
        <p14:creationId xmlns:p14="http://schemas.microsoft.com/office/powerpoint/2010/main" val="20597575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64E0816-FE26-4EF3-A503-46AC0DDD07CE}"/>
              </a:ext>
            </a:extLst>
          </p:cNvPr>
          <p:cNvSpPr>
            <a:spLocks noGrp="1"/>
          </p:cNvSpPr>
          <p:nvPr>
            <p:ph type="title"/>
          </p:nvPr>
        </p:nvSpPr>
        <p:spPr/>
        <p:txBody>
          <a:bodyPr/>
          <a:lstStyle/>
          <a:p>
            <a:r>
              <a:rPr lang="nb-NO" dirty="0"/>
              <a:t>Luftrom</a:t>
            </a:r>
            <a:endParaRPr lang="en-US" dirty="0"/>
          </a:p>
        </p:txBody>
      </p:sp>
      <p:sp>
        <p:nvSpPr>
          <p:cNvPr id="3" name="Plassholder for innhold 2">
            <a:extLst>
              <a:ext uri="{FF2B5EF4-FFF2-40B4-BE49-F238E27FC236}">
                <a16:creationId xmlns:a16="http://schemas.microsoft.com/office/drawing/2014/main" id="{B1B26E6C-2A3F-4500-89A4-6CBE4FD96C57}"/>
              </a:ext>
            </a:extLst>
          </p:cNvPr>
          <p:cNvSpPr>
            <a:spLocks noGrp="1"/>
          </p:cNvSpPr>
          <p:nvPr>
            <p:ph idx="1"/>
          </p:nvPr>
        </p:nvSpPr>
        <p:spPr/>
        <p:txBody>
          <a:bodyPr>
            <a:normAutofit lnSpcReduction="10000"/>
          </a:bodyPr>
          <a:lstStyle/>
          <a:p>
            <a:r>
              <a:rPr lang="nb-NO" dirty="0"/>
              <a:t>Kontrollert: </a:t>
            </a:r>
            <a:r>
              <a:rPr lang="nb-NO" sz="1800" dirty="0"/>
              <a:t>Lufttrafikktjenesten </a:t>
            </a:r>
            <a:r>
              <a:rPr lang="nb-NO" sz="1800" dirty="0">
                <a:effectLst/>
                <a:latin typeface="Calibri" panose="020F0502020204030204" pitchFamily="34" charset="0"/>
                <a:ea typeface="Times New Roman" panose="02020603050405020304" pitchFamily="18" charset="0"/>
                <a:cs typeface="Times New Roman" panose="02020603050405020304" pitchFamily="18" charset="0"/>
              </a:rPr>
              <a:t>yter flygekontrolltjeneste i samsvar med luftrommets klassifisering. </a:t>
            </a:r>
          </a:p>
          <a:p>
            <a:r>
              <a:rPr lang="nb-NO" sz="1800" dirty="0">
                <a:latin typeface="Calibri" panose="020F0502020204030204" pitchFamily="34" charset="0"/>
                <a:ea typeface="Times New Roman" panose="02020603050405020304" pitchFamily="18" charset="0"/>
                <a:cs typeface="Times New Roman" panose="02020603050405020304" pitchFamily="18" charset="0"/>
              </a:rPr>
              <a:t>Ukontrollert: Det ytes ikke flygekontrolltjeneste</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cs typeface="Times New Roman" panose="02020603050405020304" pitchFamily="18" charset="0"/>
              </a:rPr>
              <a:t>Flygeinformasjonsområde («FIR» - Flight Information Region») </a:t>
            </a:r>
          </a:p>
          <a:p>
            <a:r>
              <a:rPr lang="nb-NO" sz="1800" dirty="0">
                <a:effectLst/>
                <a:latin typeface="Calibri" panose="020F0502020204030204" pitchFamily="34" charset="0"/>
                <a:ea typeface="Times New Roman" panose="02020603050405020304" pitchFamily="18" charset="0"/>
              </a:rPr>
              <a:t>Kontrollområder («CTA – Control Areas»)</a:t>
            </a:r>
            <a:endParaRPr lang="nb-NO" sz="1800" dirty="0">
              <a:latin typeface="Calibri" panose="020F0502020204030204" pitchFamily="34" charset="0"/>
              <a:ea typeface="Times New Roman" panose="02020603050405020304" pitchFamily="18" charset="0"/>
              <a:cs typeface="Times New Roman" panose="02020603050405020304" pitchFamily="18" charset="0"/>
            </a:endParaRPr>
          </a:p>
          <a:p>
            <a:r>
              <a:rPr lang="en-GB" sz="1800" dirty="0" err="1">
                <a:effectLst/>
                <a:latin typeface="Calibri" panose="020F0502020204030204" pitchFamily="34" charset="0"/>
                <a:ea typeface="Times New Roman" panose="02020603050405020304" pitchFamily="18" charset="0"/>
              </a:rPr>
              <a:t>Terminalområde</a:t>
            </a:r>
            <a:r>
              <a:rPr lang="en-GB" sz="1800" dirty="0">
                <a:effectLst/>
                <a:latin typeface="Calibri" panose="020F0502020204030204" pitchFamily="34" charset="0"/>
                <a:ea typeface="Times New Roman" panose="02020603050405020304" pitchFamily="18" charset="0"/>
              </a:rPr>
              <a:t> («TMA - Terminal Control Area»)</a:t>
            </a:r>
            <a:endParaRPr lang="nb-NO" sz="18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rPr>
              <a:t>Kontrollsoner («CTR – Control Zones»)</a:t>
            </a:r>
            <a:endParaRPr lang="nb-NO" sz="1800" dirty="0">
              <a:latin typeface="Calibri" panose="020F0502020204030204" pitchFamily="34" charset="0"/>
              <a:ea typeface="Times New Roman" panose="02020603050405020304" pitchFamily="18" charset="0"/>
              <a:cs typeface="Times New Roman" panose="02020603050405020304" pitchFamily="18" charset="0"/>
            </a:endParaRPr>
          </a:p>
          <a:p>
            <a:r>
              <a:rPr lang="en-GB" sz="1800" dirty="0" err="1">
                <a:effectLst/>
                <a:latin typeface="Calibri" panose="020F0502020204030204" pitchFamily="34" charset="0"/>
                <a:ea typeface="Times New Roman" panose="02020603050405020304" pitchFamily="18" charset="0"/>
              </a:rPr>
              <a:t>Luftleder</a:t>
            </a:r>
            <a:r>
              <a:rPr lang="en-GB" sz="1800" dirty="0">
                <a:effectLst/>
                <a:latin typeface="Calibri" panose="020F0502020204030204" pitchFamily="34" charset="0"/>
                <a:ea typeface="Times New Roman" panose="02020603050405020304" pitchFamily="18" charset="0"/>
              </a:rPr>
              <a:t> («AWY – Airway») («ATS routes») </a:t>
            </a:r>
          </a:p>
          <a:p>
            <a:r>
              <a:rPr lang="nb-NO" sz="1800" dirty="0">
                <a:effectLst/>
                <a:latin typeface="Calibri" panose="020F0502020204030204" pitchFamily="34" charset="0"/>
                <a:ea typeface="Times New Roman" panose="02020603050405020304" pitchFamily="18" charset="0"/>
                <a:cs typeface="Times New Roman" panose="02020603050405020304" pitchFamily="18" charset="0"/>
              </a:rPr>
              <a:t>Trafikkinformasjonssoner («TIZ – </a:t>
            </a:r>
            <a:r>
              <a:rPr lang="nb-NO" sz="1800" dirty="0" err="1">
                <a:effectLst/>
                <a:latin typeface="Calibri" panose="020F0502020204030204" pitchFamily="34" charset="0"/>
                <a:ea typeface="Times New Roman" panose="02020603050405020304" pitchFamily="18" charset="0"/>
                <a:cs typeface="Times New Roman" panose="02020603050405020304" pitchFamily="18" charset="0"/>
              </a:rPr>
              <a:t>Traffic</a:t>
            </a:r>
            <a:r>
              <a:rPr lang="nb-NO" sz="1800" dirty="0">
                <a:effectLst/>
                <a:latin typeface="Calibri" panose="020F0502020204030204" pitchFamily="34" charset="0"/>
                <a:ea typeface="Times New Roman" panose="02020603050405020304" pitchFamily="18" charset="0"/>
                <a:cs typeface="Times New Roman" panose="02020603050405020304" pitchFamily="18" charset="0"/>
              </a:rPr>
              <a:t> Information Zone») – fra bakken og opp til en gitt høyde</a:t>
            </a:r>
          </a:p>
          <a:p>
            <a:r>
              <a:rPr lang="nb-NO" sz="1800" dirty="0" err="1">
                <a:effectLst/>
                <a:latin typeface="Calibri" panose="020F0502020204030204" pitchFamily="34" charset="0"/>
                <a:ea typeface="Times New Roman" panose="02020603050405020304" pitchFamily="18" charset="0"/>
                <a:cs typeface="Times New Roman" panose="02020603050405020304" pitchFamily="18" charset="0"/>
              </a:rPr>
              <a:t>Traffikkinformasjonsområder</a:t>
            </a:r>
            <a:r>
              <a:rPr lang="nb-NO" sz="1800" dirty="0">
                <a:effectLst/>
                <a:latin typeface="Calibri" panose="020F0502020204030204" pitchFamily="34" charset="0"/>
                <a:ea typeface="Times New Roman" panose="02020603050405020304" pitchFamily="18" charset="0"/>
                <a:cs typeface="Times New Roman" panose="02020603050405020304" pitchFamily="18" charset="0"/>
              </a:rPr>
              <a:t> («TIA – </a:t>
            </a:r>
            <a:r>
              <a:rPr lang="nb-NO" sz="1800" dirty="0" err="1">
                <a:effectLst/>
                <a:latin typeface="Calibri" panose="020F0502020204030204" pitchFamily="34" charset="0"/>
                <a:ea typeface="Times New Roman" panose="02020603050405020304" pitchFamily="18" charset="0"/>
                <a:cs typeface="Times New Roman" panose="02020603050405020304" pitchFamily="18" charset="0"/>
              </a:rPr>
              <a:t>Traffic</a:t>
            </a:r>
            <a:r>
              <a:rPr lang="nb-NO" sz="1800" dirty="0">
                <a:effectLst/>
                <a:latin typeface="Calibri" panose="020F0502020204030204" pitchFamily="34" charset="0"/>
                <a:ea typeface="Times New Roman" panose="02020603050405020304" pitchFamily="18" charset="0"/>
                <a:cs typeface="Times New Roman" panose="02020603050405020304" pitchFamily="18" charset="0"/>
              </a:rPr>
              <a:t> Information Areas») – fra TIZ og oppover</a:t>
            </a:r>
          </a:p>
          <a:p>
            <a:pPr marL="342900" lvl="0" indent="-342900">
              <a:lnSpc>
                <a:spcPct val="115000"/>
              </a:lnSpc>
              <a:buFont typeface="Symbol" panose="05050102010706020507" pitchFamily="18" charset="2"/>
              <a:buChar char=""/>
            </a:pPr>
            <a:r>
              <a:rPr lang="nb-NO" sz="1800" dirty="0">
                <a:effectLst/>
                <a:latin typeface="Calibri" panose="020F0502020204030204" pitchFamily="34" charset="0"/>
                <a:ea typeface="Times New Roman" panose="02020603050405020304" pitchFamily="18" charset="0"/>
                <a:cs typeface="Times New Roman" panose="02020603050405020304" pitchFamily="18" charset="0"/>
              </a:rPr>
              <a:t>Ukontrollert luftrom hvor det er krav om toveis radiosamband («RMZ – Radio </a:t>
            </a:r>
            <a:r>
              <a:rPr lang="nb-NO" sz="1800" dirty="0" err="1">
                <a:effectLst/>
                <a:latin typeface="Calibri" panose="020F0502020204030204" pitchFamily="34" charset="0"/>
                <a:ea typeface="Times New Roman" panose="02020603050405020304" pitchFamily="18" charset="0"/>
                <a:cs typeface="Times New Roman" panose="02020603050405020304" pitchFamily="18" charset="0"/>
              </a:rPr>
              <a:t>Mandatory</a:t>
            </a:r>
            <a:r>
              <a:rPr lang="nb-NO" sz="1800" dirty="0">
                <a:effectLst/>
                <a:latin typeface="Calibri" panose="020F0502020204030204" pitchFamily="34" charset="0"/>
                <a:ea typeface="Times New Roman" panose="02020603050405020304" pitchFamily="18" charset="0"/>
                <a:cs typeface="Times New Roman" panose="02020603050405020304" pitchFamily="18" charset="0"/>
              </a:rPr>
              <a:t> Zone»)</a:t>
            </a:r>
            <a:r>
              <a:rPr lang="nb-NO" sz="1800" dirty="0">
                <a:effectLst/>
                <a:latin typeface="Calibri" panose="020F0502020204030204" pitchFamily="34" charset="0"/>
                <a:ea typeface="Times New Roman" panose="02020603050405020304" pitchFamily="18" charset="0"/>
                <a:cs typeface="Calibri" panose="020F0502020204030204" pitchFamily="34" charset="0"/>
              </a:rPr>
              <a:t> </a:t>
            </a:r>
          </a:p>
          <a:p>
            <a:pPr marL="342900" lvl="0" indent="-342900">
              <a:lnSpc>
                <a:spcPct val="115000"/>
              </a:lnSpc>
              <a:buFont typeface="Symbol" panose="05050102010706020507" pitchFamily="18" charset="2"/>
              <a:buChar char=""/>
            </a:pPr>
            <a:r>
              <a:rPr lang="nb-NO" sz="1800" dirty="0">
                <a:effectLst/>
                <a:latin typeface="Calibri" panose="020F0502020204030204" pitchFamily="34" charset="0"/>
                <a:ea typeface="Times New Roman" panose="02020603050405020304" pitchFamily="18" charset="0"/>
                <a:cs typeface="Times New Roman" panose="02020603050405020304" pitchFamily="18" charset="0"/>
              </a:rPr>
              <a:t>Ukontrollert luftrom hvor det er krav om transponder («TMZ – Transponder </a:t>
            </a:r>
            <a:r>
              <a:rPr lang="nb-NO" sz="1800" dirty="0" err="1">
                <a:effectLst/>
                <a:latin typeface="Calibri" panose="020F0502020204030204" pitchFamily="34" charset="0"/>
                <a:ea typeface="Times New Roman" panose="02020603050405020304" pitchFamily="18" charset="0"/>
                <a:cs typeface="Times New Roman" panose="02020603050405020304" pitchFamily="18" charset="0"/>
              </a:rPr>
              <a:t>Mandatory</a:t>
            </a:r>
            <a:r>
              <a:rPr lang="nb-NO" sz="1800" dirty="0">
                <a:effectLst/>
                <a:latin typeface="Calibri" panose="020F0502020204030204" pitchFamily="34" charset="0"/>
                <a:ea typeface="Times New Roman" panose="02020603050405020304" pitchFamily="18" charset="0"/>
                <a:cs typeface="Times New Roman" panose="02020603050405020304" pitchFamily="18" charset="0"/>
              </a:rPr>
              <a:t> Zone»)</a:t>
            </a:r>
            <a:r>
              <a:rPr lang="nb-NO" sz="18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nb-NO"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GB" sz="1800" dirty="0">
              <a:effectLst/>
              <a:latin typeface="Calibri" panose="020F0502020204030204" pitchFamily="34"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6483556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7CAE13D-C9A3-4F36-8725-29AB8E55ADCB}"/>
              </a:ext>
            </a:extLst>
          </p:cNvPr>
          <p:cNvSpPr>
            <a:spLocks noGrp="1"/>
          </p:cNvSpPr>
          <p:nvPr>
            <p:ph type="title"/>
          </p:nvPr>
        </p:nvSpPr>
        <p:spPr/>
        <p:txBody>
          <a:bodyPr/>
          <a:lstStyle/>
          <a:p>
            <a:r>
              <a:rPr lang="nb-NO" dirty="0"/>
              <a:t>Lufttrafikktjenesten</a:t>
            </a:r>
            <a:endParaRPr lang="en-US" dirty="0"/>
          </a:p>
        </p:txBody>
      </p:sp>
      <p:sp>
        <p:nvSpPr>
          <p:cNvPr id="3" name="Plassholder for innhold 2">
            <a:extLst>
              <a:ext uri="{FF2B5EF4-FFF2-40B4-BE49-F238E27FC236}">
                <a16:creationId xmlns:a16="http://schemas.microsoft.com/office/drawing/2014/main" id="{536CD51F-121A-4F6C-99C7-1C9B0E9EB311}"/>
              </a:ext>
            </a:extLst>
          </p:cNvPr>
          <p:cNvSpPr>
            <a:spLocks noGrp="1"/>
          </p:cNvSpPr>
          <p:nvPr>
            <p:ph idx="1"/>
          </p:nvPr>
        </p:nvSpPr>
        <p:spPr>
          <a:xfrm>
            <a:off x="838200" y="1523784"/>
            <a:ext cx="10515600" cy="4566298"/>
          </a:xfrm>
        </p:spPr>
        <p:txBody>
          <a:bodyPr/>
          <a:lstStyle/>
          <a:p>
            <a:pPr marL="342900" lvl="0" indent="-342900">
              <a:lnSpc>
                <a:spcPct val="115000"/>
              </a:lnSpc>
              <a:buFont typeface="Symbol" panose="05050102010706020507" pitchFamily="18" charset="2"/>
              <a:buChar char=""/>
            </a:pPr>
            <a:r>
              <a:rPr lang="nb-NO" sz="1800" dirty="0">
                <a:effectLst/>
                <a:latin typeface="Calibri" panose="020F0502020204030204" pitchFamily="34" charset="0"/>
                <a:ea typeface="Times New Roman" panose="02020603050405020304" pitchFamily="18" charset="0"/>
                <a:cs typeface="Times New Roman" panose="02020603050405020304" pitchFamily="18" charset="0"/>
              </a:rPr>
              <a:t>Flygeinformasjons- og alarmtjeneste, det vil si at vi får værinformasjon på forespørsel og informasjon om annen kjent trafikk, samt hjelp når vi trenger det om vi er i nød, og:</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pPr>
            <a:r>
              <a:rPr lang="nb-NO" sz="1800" dirty="0">
                <a:effectLst/>
                <a:latin typeface="Calibri" panose="020F0502020204030204" pitchFamily="34" charset="0"/>
                <a:ea typeface="Times New Roman" panose="02020603050405020304" pitchFamily="18" charset="0"/>
                <a:cs typeface="Times New Roman" panose="02020603050405020304" pitchFamily="18" charset="0"/>
              </a:rPr>
              <a:t>Flygekontrolltjeneste, som er ansvarlig for at;</a:t>
            </a:r>
          </a:p>
          <a:p>
            <a:pPr lvl="1">
              <a:lnSpc>
                <a:spcPct val="115000"/>
              </a:lnSpc>
            </a:pPr>
            <a:r>
              <a:rPr lang="nb-NO" sz="1400" dirty="0">
                <a:effectLst/>
                <a:latin typeface="Calibri" panose="020F0502020204030204" pitchFamily="34" charset="0"/>
                <a:ea typeface="Times New Roman" panose="02020603050405020304" pitchFamily="18" charset="0"/>
                <a:cs typeface="Times New Roman" panose="02020603050405020304" pitchFamily="18" charset="0"/>
              </a:rPr>
              <a:t>Det ikke skjer kollisjoner mellom luftfartøy på bakken og i luften, og at det ikke skjer kollisjoner mellom luftfartøy og hindringer på bakken, og at</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800100" lvl="1" indent="-342900">
              <a:lnSpc>
                <a:spcPct val="115000"/>
              </a:lnSpc>
              <a:spcAft>
                <a:spcPts val="1000"/>
              </a:spcAft>
              <a:buFont typeface="Calibri" panose="020F0502020204030204" pitchFamily="34" charset="0"/>
              <a:buChar char="-"/>
            </a:pPr>
            <a:r>
              <a:rPr lang="nb-NO" sz="1400" dirty="0">
                <a:effectLst/>
                <a:latin typeface="Calibri" panose="020F0502020204030204" pitchFamily="34" charset="0"/>
                <a:ea typeface="Times New Roman" panose="02020603050405020304" pitchFamily="18" charset="0"/>
                <a:cs typeface="Times New Roman" panose="02020603050405020304" pitchFamily="18" charset="0"/>
              </a:rPr>
              <a:t>Trafikken går smidig og greit</a:t>
            </a:r>
          </a:p>
          <a:p>
            <a:pPr>
              <a:lnSpc>
                <a:spcPct val="115000"/>
              </a:lnSpc>
              <a:spcAft>
                <a:spcPts val="1000"/>
              </a:spcAft>
            </a:pPr>
            <a:r>
              <a:rPr lang="nb-NO" sz="1800" dirty="0">
                <a:effectLst/>
                <a:latin typeface="Calibri" panose="020F0502020204030204" pitchFamily="34" charset="0"/>
                <a:ea typeface="Times New Roman" panose="02020603050405020304" pitchFamily="18" charset="0"/>
                <a:cs typeface="Times New Roman" panose="02020603050405020304" pitchFamily="18" charset="0"/>
              </a:rPr>
              <a:t>Bakkekontrollenhet («GND – </a:t>
            </a:r>
            <a:r>
              <a:rPr lang="nb-NO" sz="1800" dirty="0" err="1">
                <a:effectLst/>
                <a:latin typeface="Calibri" panose="020F0502020204030204" pitchFamily="34" charset="0"/>
                <a:ea typeface="Times New Roman" panose="02020603050405020304" pitchFamily="18" charset="0"/>
                <a:cs typeface="Times New Roman" panose="02020603050405020304" pitchFamily="18" charset="0"/>
              </a:rPr>
              <a:t>Ground</a:t>
            </a:r>
            <a:r>
              <a:rPr lang="nb-NO" sz="1800" dirty="0">
                <a:effectLst/>
                <a:latin typeface="Calibri" panose="020F0502020204030204" pitchFamily="34" charset="0"/>
                <a:ea typeface="Times New Roman" panose="02020603050405020304" pitchFamily="18" charset="0"/>
                <a:cs typeface="Times New Roman" panose="02020603050405020304" pitchFamily="18" charset="0"/>
              </a:rPr>
              <a:t>») og en tårnkontrollenhet («TWR – Tower»), eks. Værnes Tower</a:t>
            </a:r>
          </a:p>
          <a:p>
            <a:pPr>
              <a:lnSpc>
                <a:spcPct val="115000"/>
              </a:lnSpc>
              <a:spcAft>
                <a:spcPts val="1000"/>
              </a:spcAft>
            </a:pPr>
            <a:r>
              <a:rPr lang="nb-NO" sz="1800" dirty="0">
                <a:effectLst/>
                <a:latin typeface="Calibri" panose="020F0502020204030204" pitchFamily="34" charset="0"/>
                <a:ea typeface="Times New Roman" panose="02020603050405020304" pitchFamily="18" charset="0"/>
                <a:cs typeface="Times New Roman" panose="02020603050405020304" pitchFamily="18" charset="0"/>
              </a:rPr>
              <a:t>AFIS («</a:t>
            </a:r>
            <a:r>
              <a:rPr lang="nb-NO" sz="1800" dirty="0" err="1">
                <a:effectLst/>
                <a:latin typeface="Calibri" panose="020F0502020204030204" pitchFamily="34" charset="0"/>
                <a:ea typeface="Times New Roman" panose="02020603050405020304" pitchFamily="18" charset="0"/>
                <a:cs typeface="Times New Roman" panose="02020603050405020304" pitchFamily="18" charset="0"/>
              </a:rPr>
              <a:t>Aerodrome</a:t>
            </a:r>
            <a:r>
              <a:rPr lang="nb-NO" sz="1800" dirty="0">
                <a:effectLst/>
                <a:latin typeface="Calibri" panose="020F0502020204030204" pitchFamily="34" charset="0"/>
                <a:ea typeface="Times New Roman" panose="02020603050405020304" pitchFamily="18" charset="0"/>
                <a:cs typeface="Times New Roman" panose="02020603050405020304" pitchFamily="18" charset="0"/>
              </a:rPr>
              <a:t> Flight Information Service»).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cs typeface="Times New Roman" panose="02020603050405020304" pitchFamily="18" charset="0"/>
              </a:rPr>
              <a:t>Enhet for innflygingskontroll er ansvarlig for inn- og utflyging i en TMA. Den kalles for APCH – «</a:t>
            </a:r>
            <a:r>
              <a:rPr lang="nb-NO" sz="1800" dirty="0" err="1">
                <a:effectLst/>
                <a:latin typeface="Calibri" panose="020F0502020204030204" pitchFamily="34" charset="0"/>
                <a:ea typeface="Times New Roman" panose="02020603050405020304" pitchFamily="18" charset="0"/>
                <a:cs typeface="Times New Roman" panose="02020603050405020304" pitchFamily="18" charset="0"/>
              </a:rPr>
              <a:t>approach</a:t>
            </a:r>
            <a:r>
              <a:rPr lang="nb-NO" sz="1800" dirty="0">
                <a:effectLst/>
                <a:latin typeface="Calibri" panose="020F0502020204030204" pitchFamily="34" charset="0"/>
                <a:ea typeface="Times New Roman" panose="02020603050405020304" pitchFamily="18" charset="0"/>
                <a:cs typeface="Times New Roman" panose="02020603050405020304" pitchFamily="18" charset="0"/>
              </a:rPr>
              <a:t>».</a:t>
            </a:r>
          </a:p>
          <a:p>
            <a:r>
              <a:rPr lang="nb-NO" sz="1800" dirty="0">
                <a:effectLst/>
                <a:latin typeface="Calibri" panose="020F0502020204030204" pitchFamily="34" charset="0"/>
                <a:ea typeface="Times New Roman" panose="02020603050405020304" pitchFamily="18" charset="0"/>
                <a:cs typeface="Times New Roman" panose="02020603050405020304" pitchFamily="18" charset="0"/>
              </a:rPr>
              <a:t>Enhet for områdekontroll. Dette er enheter som kontrollerer områdene mellom terminalområdene, det vil si i CTA og OCA. De kalles for ATCC (Air </a:t>
            </a:r>
            <a:r>
              <a:rPr lang="nb-NO" sz="1800" dirty="0" err="1">
                <a:effectLst/>
                <a:latin typeface="Calibri" panose="020F0502020204030204" pitchFamily="34" charset="0"/>
                <a:ea typeface="Times New Roman" panose="02020603050405020304" pitchFamily="18" charset="0"/>
                <a:cs typeface="Times New Roman" panose="02020603050405020304" pitchFamily="18" charset="0"/>
              </a:rPr>
              <a:t>Traffic</a:t>
            </a:r>
            <a:r>
              <a:rPr lang="nb-NO" sz="1800" dirty="0">
                <a:effectLst/>
                <a:latin typeface="Calibri" panose="020F0502020204030204" pitchFamily="34" charset="0"/>
                <a:ea typeface="Times New Roman" panose="02020603050405020304" pitchFamily="18" charset="0"/>
                <a:cs typeface="Times New Roman" panose="02020603050405020304" pitchFamily="18" charset="0"/>
              </a:rPr>
              <a:t> Control Centre). Eks. Polaris Control</a:t>
            </a:r>
            <a:endParaRPr lang="en-US" dirty="0"/>
          </a:p>
        </p:txBody>
      </p:sp>
    </p:spTree>
    <p:extLst>
      <p:ext uri="{BB962C8B-B14F-4D97-AF65-F5344CB8AC3E}">
        <p14:creationId xmlns:p14="http://schemas.microsoft.com/office/powerpoint/2010/main" val="7034321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9E919F5-9C98-4F24-B64C-9595F92ABC3F}"/>
              </a:ext>
            </a:extLst>
          </p:cNvPr>
          <p:cNvSpPr>
            <a:spLocks noGrp="1"/>
          </p:cNvSpPr>
          <p:nvPr>
            <p:ph type="title"/>
          </p:nvPr>
        </p:nvSpPr>
        <p:spPr/>
        <p:txBody>
          <a:bodyPr/>
          <a:lstStyle/>
          <a:p>
            <a:r>
              <a:rPr lang="nb-NO" dirty="0"/>
              <a:t>Luftrom – se tabell 2-60 for detaljer</a:t>
            </a:r>
            <a:endParaRPr lang="en-US" dirty="0"/>
          </a:p>
        </p:txBody>
      </p:sp>
      <p:pic>
        <p:nvPicPr>
          <p:cNvPr id="4" name="Plassholder for innhold 3" descr="Et bilde som inneholder skjermbilde&#10;&#10;Automatisk generert beskrivelse">
            <a:extLst>
              <a:ext uri="{FF2B5EF4-FFF2-40B4-BE49-F238E27FC236}">
                <a16:creationId xmlns:a16="http://schemas.microsoft.com/office/drawing/2014/main" id="{35508D0A-48C3-49FD-BBF6-9AEAE336D3A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29409" y="1825625"/>
            <a:ext cx="5533182" cy="4351338"/>
          </a:xfrm>
          <a:prstGeom prst="rect">
            <a:avLst/>
          </a:prstGeom>
        </p:spPr>
      </p:pic>
    </p:spTree>
    <p:extLst>
      <p:ext uri="{BB962C8B-B14F-4D97-AF65-F5344CB8AC3E}">
        <p14:creationId xmlns:p14="http://schemas.microsoft.com/office/powerpoint/2010/main" val="24418313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08380EF-F6B1-4F2A-8E67-9504892A513B}"/>
              </a:ext>
            </a:extLst>
          </p:cNvPr>
          <p:cNvSpPr>
            <a:spLocks noGrp="1"/>
          </p:cNvSpPr>
          <p:nvPr>
            <p:ph type="title"/>
          </p:nvPr>
        </p:nvSpPr>
        <p:spPr/>
        <p:txBody>
          <a:bodyPr/>
          <a:lstStyle/>
          <a:p>
            <a:r>
              <a:rPr lang="nb-NO" dirty="0"/>
              <a:t>Instrumenter</a:t>
            </a:r>
            <a:endParaRPr lang="en-US" dirty="0"/>
          </a:p>
        </p:txBody>
      </p:sp>
      <p:sp>
        <p:nvSpPr>
          <p:cNvPr id="3" name="Plassholder for innhold 2">
            <a:extLst>
              <a:ext uri="{FF2B5EF4-FFF2-40B4-BE49-F238E27FC236}">
                <a16:creationId xmlns:a16="http://schemas.microsoft.com/office/drawing/2014/main" id="{B31011B8-697B-4C7F-A8E8-1FF78B27BAAB}"/>
              </a:ext>
            </a:extLst>
          </p:cNvPr>
          <p:cNvSpPr>
            <a:spLocks noGrp="1"/>
          </p:cNvSpPr>
          <p:nvPr>
            <p:ph idx="1"/>
          </p:nvPr>
        </p:nvSpPr>
        <p:spPr/>
        <p:txBody>
          <a:bodyPr/>
          <a:lstStyle/>
          <a:p>
            <a:pPr marL="342900" lvl="0" indent="-342900">
              <a:lnSpc>
                <a:spcPct val="115000"/>
              </a:lnSpc>
              <a:buFont typeface="Symbol" panose="05050102010706020507" pitchFamily="18" charset="2"/>
              <a:buChar char=""/>
            </a:pPr>
            <a:r>
              <a:rPr lang="nb-NO" dirty="0"/>
              <a:t>Minimum instrumentering </a:t>
            </a:r>
          </a:p>
          <a:p>
            <a:pPr marL="800100" lvl="1" indent="-342900">
              <a:lnSpc>
                <a:spcPct val="115000"/>
              </a:lnSpc>
              <a:buFont typeface="Symbol" panose="05050102010706020507" pitchFamily="18" charset="2"/>
              <a:buChar char=""/>
            </a:pPr>
            <a:r>
              <a:rPr lang="nb-NO"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Klokke som viser tid og minutter</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800100" lvl="1" indent="-342900">
              <a:lnSpc>
                <a:spcPct val="115000"/>
              </a:lnSpc>
              <a:buFont typeface="Symbol" panose="05050102010706020507" pitchFamily="18" charset="2"/>
              <a:buChar char=""/>
            </a:pPr>
            <a:r>
              <a:rPr lang="nb-NO"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Høydemåler (trykkhøyde), og</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800100" lvl="1" indent="-342900">
              <a:lnSpc>
                <a:spcPct val="115000"/>
              </a:lnSpc>
              <a:spcAft>
                <a:spcPts val="1000"/>
              </a:spcAft>
              <a:buFont typeface="Symbol" panose="05050102010706020507" pitchFamily="18" charset="2"/>
              <a:buChar char=""/>
            </a:pPr>
            <a:r>
              <a:rPr lang="nb-NO"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Fartsmåler som viser indikert hastighet</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indent="-342900">
              <a:lnSpc>
                <a:spcPct val="115000"/>
              </a:lnSpc>
              <a:buFont typeface="Symbol" panose="05050102010706020507" pitchFamily="18" charset="2"/>
              <a:buChar char=""/>
            </a:pPr>
            <a:r>
              <a:rPr lang="nb-NO"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Dersom seilflyet skal brukes under forhold hvor det ikke er mulig å holde ønsket </a:t>
            </a:r>
            <a:r>
              <a:rPr lang="nb-NO" sz="18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flygestilling</a:t>
            </a:r>
            <a:r>
              <a:rPr lang="nb-NO"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uten referanse til ett eller flere instrumenter, skal det i tillegg til de generelle kravene som er skissert over, også være utstyrt med følgende instrumenter:</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800100" lvl="1" indent="-342900">
              <a:lnSpc>
                <a:spcPct val="115000"/>
              </a:lnSpc>
              <a:buFont typeface="Symbol" panose="05050102010706020507" pitchFamily="18" charset="2"/>
              <a:buChar char=""/>
            </a:pPr>
            <a:r>
              <a:rPr lang="nb-NO" sz="14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Stigefartsmåler</a:t>
            </a:r>
            <a:r>
              <a:rPr lang="nb-NO"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 variometer.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800100" lvl="1" indent="-342900">
              <a:lnSpc>
                <a:spcPct val="115000"/>
              </a:lnSpc>
              <a:buFont typeface="Symbol" panose="05050102010706020507" pitchFamily="18" charset="2"/>
              <a:buChar char=""/>
            </a:pPr>
            <a:r>
              <a:rPr lang="nb-NO"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Stillingsindikator («</a:t>
            </a:r>
            <a:r>
              <a:rPr lang="nb-NO" sz="14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attitude</a:t>
            </a:r>
            <a:r>
              <a:rPr lang="nb-NO"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nb-NO" sz="14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indicator</a:t>
            </a:r>
            <a:r>
              <a:rPr lang="nb-NO"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eller svinge- og krengeviser («turn and slip»)</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800100" lvl="1" indent="-342900">
              <a:lnSpc>
                <a:spcPct val="115000"/>
              </a:lnSpc>
              <a:spcAft>
                <a:spcPts val="1000"/>
              </a:spcAft>
              <a:buFont typeface="Symbol" panose="05050102010706020507" pitchFamily="18" charset="2"/>
              <a:buChar char=""/>
            </a:pPr>
            <a:r>
              <a:rPr lang="nb-NO"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Instrument som viser magnetisk kurs, for eksempel et kompass eller tilsvarende</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4256218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BC67AA9-BC16-4CB7-A3BA-5D968B1583AA}"/>
              </a:ext>
            </a:extLst>
          </p:cNvPr>
          <p:cNvSpPr>
            <a:spLocks noGrp="1"/>
          </p:cNvSpPr>
          <p:nvPr>
            <p:ph type="title"/>
          </p:nvPr>
        </p:nvSpPr>
        <p:spPr/>
        <p:txBody>
          <a:bodyPr/>
          <a:lstStyle/>
          <a:p>
            <a:r>
              <a:rPr lang="nb-NO" dirty="0"/>
              <a:t>Diverse utstyr</a:t>
            </a:r>
            <a:endParaRPr lang="en-US" dirty="0"/>
          </a:p>
        </p:txBody>
      </p:sp>
      <p:sp>
        <p:nvSpPr>
          <p:cNvPr id="3" name="Plassholder for innhold 2">
            <a:extLst>
              <a:ext uri="{FF2B5EF4-FFF2-40B4-BE49-F238E27FC236}">
                <a16:creationId xmlns:a16="http://schemas.microsoft.com/office/drawing/2014/main" id="{B7BD943A-3E16-4D21-B158-8A7131F520D1}"/>
              </a:ext>
            </a:extLst>
          </p:cNvPr>
          <p:cNvSpPr>
            <a:spLocks noGrp="1"/>
          </p:cNvSpPr>
          <p:nvPr>
            <p:ph idx="1"/>
          </p:nvPr>
        </p:nvSpPr>
        <p:spPr/>
        <p:txBody>
          <a:bodyPr>
            <a:normAutofit lnSpcReduction="10000"/>
          </a:bodyPr>
          <a:lstStyle/>
          <a:p>
            <a:r>
              <a:rPr lang="nb-NO" sz="2400" dirty="0"/>
              <a:t>Oksygen – «regelen» over 10000 fot, se kap. </a:t>
            </a:r>
            <a:r>
              <a:rPr lang="nb-NO" sz="2400" dirty="0">
                <a:effectLst/>
                <a:latin typeface="Calibri" panose="020F0502020204030204" pitchFamily="34" charset="0"/>
                <a:ea typeface="Times New Roman" panose="02020603050405020304" pitchFamily="18" charset="0"/>
                <a:cs typeface="Times New Roman" panose="02020603050405020304" pitchFamily="18" charset="0"/>
              </a:rPr>
              <a:t>2.4.7.3.4.3 Oksygen for detaljer</a:t>
            </a:r>
          </a:p>
          <a:p>
            <a:r>
              <a:rPr lang="nb-NO" sz="2400" dirty="0">
                <a:latin typeface="Calibri" panose="020F0502020204030204" pitchFamily="34" charset="0"/>
                <a:cs typeface="Times New Roman" panose="02020603050405020304" pitchFamily="18" charset="0"/>
              </a:rPr>
              <a:t>Flyging over vann – fartøysjef avgjør behov: </a:t>
            </a:r>
          </a:p>
          <a:p>
            <a:pPr lvl="1"/>
            <a:r>
              <a:rPr lang="nb-NO" sz="2000" dirty="0">
                <a:latin typeface="Calibri" panose="020F0502020204030204" pitchFamily="34" charset="0"/>
                <a:cs typeface="Times New Roman" panose="02020603050405020304" pitchFamily="18" charset="0"/>
              </a:rPr>
              <a:t>Redningsvest el. Lignende</a:t>
            </a:r>
          </a:p>
          <a:p>
            <a:pPr lvl="1"/>
            <a:r>
              <a:rPr lang="nb-NO" sz="2000" dirty="0">
                <a:latin typeface="Calibri" panose="020F0502020204030204" pitchFamily="34" charset="0"/>
                <a:cs typeface="Times New Roman" panose="02020603050405020304" pitchFamily="18" charset="0"/>
              </a:rPr>
              <a:t>ELT (nødpeilesender), PLB – Personal </a:t>
            </a:r>
            <a:r>
              <a:rPr lang="nb-NO" sz="2000" dirty="0" err="1">
                <a:latin typeface="Calibri" panose="020F0502020204030204" pitchFamily="34" charset="0"/>
                <a:cs typeface="Times New Roman" panose="02020603050405020304" pitchFamily="18" charset="0"/>
              </a:rPr>
              <a:t>Locator</a:t>
            </a:r>
            <a:r>
              <a:rPr lang="nb-NO" sz="2000" dirty="0">
                <a:latin typeface="Calibri" panose="020F0502020204030204" pitchFamily="34" charset="0"/>
                <a:cs typeface="Times New Roman" panose="02020603050405020304" pitchFamily="18" charset="0"/>
              </a:rPr>
              <a:t> </a:t>
            </a:r>
            <a:r>
              <a:rPr lang="nb-NO" sz="2000" dirty="0" err="1">
                <a:latin typeface="Calibri" panose="020F0502020204030204" pitchFamily="34" charset="0"/>
                <a:cs typeface="Times New Roman" panose="02020603050405020304" pitchFamily="18" charset="0"/>
              </a:rPr>
              <a:t>Beacon</a:t>
            </a:r>
            <a:r>
              <a:rPr lang="nb-NO" sz="2000" dirty="0">
                <a:latin typeface="Calibri" panose="020F0502020204030204" pitchFamily="34" charset="0"/>
                <a:cs typeface="Times New Roman" panose="02020603050405020304" pitchFamily="18" charset="0"/>
              </a:rPr>
              <a:t>)</a:t>
            </a:r>
          </a:p>
          <a:p>
            <a:pPr lvl="1"/>
            <a:r>
              <a:rPr lang="nb-NO" sz="2000" dirty="0">
                <a:latin typeface="Calibri" panose="020F0502020204030204" pitchFamily="34" charset="0"/>
                <a:cs typeface="Times New Roman" panose="02020603050405020304" pitchFamily="18" charset="0"/>
              </a:rPr>
              <a:t>Utstyr for å sende nødsignaler</a:t>
            </a:r>
          </a:p>
          <a:p>
            <a:endParaRPr lang="nb-NO" sz="2400" dirty="0">
              <a:latin typeface="Calibri" panose="020F0502020204030204" pitchFamily="34" charset="0"/>
              <a:cs typeface="Times New Roman" panose="02020603050405020304" pitchFamily="18" charset="0"/>
            </a:endParaRPr>
          </a:p>
          <a:p>
            <a:r>
              <a:rPr lang="nb-NO" sz="2400" dirty="0">
                <a:latin typeface="Calibri" panose="020F0502020204030204" pitchFamily="34" charset="0"/>
                <a:cs typeface="Times New Roman" panose="02020603050405020304" pitchFamily="18" charset="0"/>
              </a:rPr>
              <a:t>Radio</a:t>
            </a:r>
          </a:p>
          <a:p>
            <a:r>
              <a:rPr lang="nb-NO" sz="2400" dirty="0">
                <a:latin typeface="Calibri" panose="020F0502020204030204" pitchFamily="34" charset="0"/>
                <a:cs typeface="Times New Roman" panose="02020603050405020304" pitchFamily="18" charset="0"/>
              </a:rPr>
              <a:t>Transponder</a:t>
            </a:r>
          </a:p>
          <a:p>
            <a:pPr lvl="1"/>
            <a:r>
              <a:rPr lang="nb-NO" sz="2000" dirty="0">
                <a:latin typeface="Calibri" panose="020F0502020204030204" pitchFamily="34" charset="0"/>
                <a:cs typeface="Times New Roman" panose="02020603050405020304" pitchFamily="18" charset="0"/>
              </a:rPr>
              <a:t>7100 – seilfly (mottar egen 4-sifret kode fra ATC)</a:t>
            </a:r>
          </a:p>
          <a:p>
            <a:pPr lvl="1"/>
            <a:r>
              <a:rPr lang="nb-NO" sz="2000" dirty="0">
                <a:latin typeface="Calibri" panose="020F0502020204030204" pitchFamily="34" charset="0"/>
                <a:cs typeface="Times New Roman" panose="02020603050405020304" pitchFamily="18" charset="0"/>
              </a:rPr>
              <a:t>7500 – Kapring</a:t>
            </a:r>
          </a:p>
          <a:p>
            <a:pPr lvl="1"/>
            <a:r>
              <a:rPr lang="nb-NO" sz="2000" dirty="0">
                <a:latin typeface="Calibri" panose="020F0502020204030204" pitchFamily="34" charset="0"/>
                <a:cs typeface="Times New Roman" panose="02020603050405020304" pitchFamily="18" charset="0"/>
              </a:rPr>
              <a:t>7600 – Radiofeil</a:t>
            </a:r>
          </a:p>
          <a:p>
            <a:pPr lvl="1"/>
            <a:r>
              <a:rPr lang="nb-NO" sz="2000" dirty="0">
                <a:latin typeface="Calibri" panose="020F0502020204030204" pitchFamily="34" charset="0"/>
                <a:cs typeface="Times New Roman" panose="02020603050405020304" pitchFamily="18" charset="0"/>
              </a:rPr>
              <a:t>7700 - Nød</a:t>
            </a:r>
            <a:endParaRPr lang="en-US" sz="2000" dirty="0"/>
          </a:p>
        </p:txBody>
      </p:sp>
    </p:spTree>
    <p:extLst>
      <p:ext uri="{BB962C8B-B14F-4D97-AF65-F5344CB8AC3E}">
        <p14:creationId xmlns:p14="http://schemas.microsoft.com/office/powerpoint/2010/main" val="12102501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A751390-10EF-42BE-9FCC-3E8388A4D296}"/>
              </a:ext>
            </a:extLst>
          </p:cNvPr>
          <p:cNvSpPr>
            <a:spLocks noGrp="1"/>
          </p:cNvSpPr>
          <p:nvPr>
            <p:ph type="title"/>
          </p:nvPr>
        </p:nvSpPr>
        <p:spPr/>
        <p:txBody>
          <a:bodyPr/>
          <a:lstStyle/>
          <a:p>
            <a:r>
              <a:rPr lang="nb-NO" dirty="0"/>
              <a:t>Flyplass og flystripe</a:t>
            </a:r>
            <a:endParaRPr lang="en-US" dirty="0"/>
          </a:p>
        </p:txBody>
      </p:sp>
      <p:sp>
        <p:nvSpPr>
          <p:cNvPr id="3" name="Plassholder for innhold 2">
            <a:extLst>
              <a:ext uri="{FF2B5EF4-FFF2-40B4-BE49-F238E27FC236}">
                <a16:creationId xmlns:a16="http://schemas.microsoft.com/office/drawing/2014/main" id="{7AE3D3EB-C039-4AA8-9AD6-7C08EE77D754}"/>
              </a:ext>
            </a:extLst>
          </p:cNvPr>
          <p:cNvSpPr>
            <a:spLocks noGrp="1"/>
          </p:cNvSpPr>
          <p:nvPr>
            <p:ph idx="1"/>
          </p:nvPr>
        </p:nvSpPr>
        <p:spPr/>
        <p:txBody>
          <a:bodyPr/>
          <a:lstStyle/>
          <a:p>
            <a:r>
              <a:rPr lang="nb-NO" sz="1800" dirty="0">
                <a:effectLst/>
                <a:latin typeface="Calibri" panose="020F0502020204030204" pitchFamily="34" charset="0"/>
                <a:ea typeface="Times New Roman" panose="02020603050405020304" pitchFamily="18" charset="0"/>
                <a:cs typeface="Times New Roman" panose="02020603050405020304" pitchFamily="18" charset="0"/>
              </a:rPr>
              <a:t>Flyplass: Et definert område (herunder bygninger, anlegg og utstyr) på land som skal brukes helt eller delvis til ankomst, avgang og manøvrering på bakken.</a:t>
            </a:r>
          </a:p>
          <a:p>
            <a:endParaRPr lang="nb-NO" sz="18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cs typeface="Times New Roman" panose="02020603050405020304" pitchFamily="18" charset="0"/>
              </a:rPr>
              <a:t>En flystripe eller et landingssted er også et område hvor et luftfartøy kan starte og lande, og er i hovedsak også definert, men som regel uten den infrastruktur (bygninger, anlegg og utstyr) som vi finner på en små eller store flyplasser. Unntaket er såkalte «naturlige landingsplasser», det vil si landingsplasser som ikke er spesielt laget for landing med luftfartøy, og hvor det er færre enn 12 flybevegelser per uke.</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2400" dirty="0"/>
              <a:t>Krav om </a:t>
            </a:r>
            <a:r>
              <a:rPr lang="en-US" sz="2400" dirty="0" err="1"/>
              <a:t>konsesjon</a:t>
            </a:r>
            <a:r>
              <a:rPr lang="en-US" sz="2400" dirty="0"/>
              <a:t> til å drive </a:t>
            </a:r>
            <a:r>
              <a:rPr lang="en-US" sz="2400" dirty="0" err="1"/>
              <a:t>flyplass</a:t>
            </a:r>
            <a:r>
              <a:rPr lang="en-US" sz="2400" dirty="0"/>
              <a:t> </a:t>
            </a:r>
            <a:r>
              <a:rPr lang="en-US" sz="2400" dirty="0" err="1"/>
              <a:t>og</a:t>
            </a:r>
            <a:r>
              <a:rPr lang="en-US" sz="2400" dirty="0"/>
              <a:t> </a:t>
            </a:r>
            <a:r>
              <a:rPr lang="en-US" sz="2400" dirty="0" err="1"/>
              <a:t>flystriper</a:t>
            </a:r>
            <a:endParaRPr lang="en-US" sz="2400" dirty="0"/>
          </a:p>
          <a:p>
            <a:r>
              <a:rPr lang="nb-NO" sz="2400" dirty="0">
                <a:effectLst/>
                <a:latin typeface="Calibri" panose="020F0502020204030204" pitchFamily="34" charset="0"/>
                <a:ea typeface="Times New Roman" panose="02020603050405020304" pitchFamily="18" charset="0"/>
                <a:cs typeface="Times New Roman" panose="02020603050405020304" pitchFamily="18" charset="0"/>
              </a:rPr>
              <a:t>Flyside: ferdselsområde, manøvreringsområde, oppstillingsplattformer og oppstillingsplasser </a:t>
            </a:r>
          </a:p>
          <a:p>
            <a:r>
              <a:rPr lang="en-US" sz="2400" dirty="0">
                <a:latin typeface="Calibri" panose="020F0502020204030204" pitchFamily="34" charset="0"/>
                <a:cs typeface="Times New Roman" panose="02020603050405020304" pitchFamily="18" charset="0"/>
              </a:rPr>
              <a:t>Landside: </a:t>
            </a:r>
            <a:r>
              <a:rPr lang="en-US" sz="2400" dirty="0" err="1">
                <a:latin typeface="Calibri" panose="020F0502020204030204" pitchFamily="34" charset="0"/>
                <a:cs typeface="Times New Roman" panose="02020603050405020304" pitchFamily="18" charset="0"/>
              </a:rPr>
              <a:t>Utenfor</a:t>
            </a:r>
            <a:r>
              <a:rPr lang="en-US" sz="2400" dirty="0">
                <a:latin typeface="Calibri" panose="020F0502020204030204" pitchFamily="34" charset="0"/>
                <a:cs typeface="Times New Roman" panose="02020603050405020304" pitchFamily="18" charset="0"/>
              </a:rPr>
              <a:t> “</a:t>
            </a:r>
            <a:r>
              <a:rPr lang="en-US" sz="2400" dirty="0" err="1">
                <a:latin typeface="Calibri" panose="020F0502020204030204" pitchFamily="34" charset="0"/>
                <a:cs typeface="Times New Roman" panose="02020603050405020304" pitchFamily="18" charset="0"/>
              </a:rPr>
              <a:t>gjerdet</a:t>
            </a:r>
            <a:r>
              <a:rPr lang="en-US" sz="2400" dirty="0">
                <a:latin typeface="Calibri" panose="020F0502020204030204" pitchFamily="34" charset="0"/>
                <a:cs typeface="Times New Roman" panose="02020603050405020304" pitchFamily="18" charset="0"/>
              </a:rPr>
              <a:t>”</a:t>
            </a:r>
            <a:endParaRPr lang="en-US" sz="2400" dirty="0"/>
          </a:p>
        </p:txBody>
      </p:sp>
    </p:spTree>
    <p:extLst>
      <p:ext uri="{BB962C8B-B14F-4D97-AF65-F5344CB8AC3E}">
        <p14:creationId xmlns:p14="http://schemas.microsoft.com/office/powerpoint/2010/main" val="15149016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8740E21-6E97-4986-ACD1-14EDFF79D94B}"/>
              </a:ext>
            </a:extLst>
          </p:cNvPr>
          <p:cNvSpPr>
            <a:spLocks noGrp="1"/>
          </p:cNvSpPr>
          <p:nvPr>
            <p:ph type="title"/>
          </p:nvPr>
        </p:nvSpPr>
        <p:spPr/>
        <p:txBody>
          <a:bodyPr/>
          <a:lstStyle/>
          <a:p>
            <a:r>
              <a:rPr lang="nb-NO" dirty="0"/>
              <a:t>Operasjon på flyplasser</a:t>
            </a:r>
            <a:endParaRPr lang="en-US" dirty="0"/>
          </a:p>
        </p:txBody>
      </p:sp>
      <p:sp>
        <p:nvSpPr>
          <p:cNvPr id="3" name="Plassholder for innhold 2">
            <a:extLst>
              <a:ext uri="{FF2B5EF4-FFF2-40B4-BE49-F238E27FC236}">
                <a16:creationId xmlns:a16="http://schemas.microsoft.com/office/drawing/2014/main" id="{F803AFAB-B885-49AD-AAEB-01E9C0B7A344}"/>
              </a:ext>
            </a:extLst>
          </p:cNvPr>
          <p:cNvSpPr>
            <a:spLocks noGrp="1"/>
          </p:cNvSpPr>
          <p:nvPr>
            <p:ph idx="1"/>
          </p:nvPr>
        </p:nvSpPr>
        <p:spPr/>
        <p:txBody>
          <a:bodyPr/>
          <a:lstStyle/>
          <a:p>
            <a:r>
              <a:rPr lang="nb-NO" dirty="0"/>
              <a:t>Driftshåndbok – leses før man flyr og evt. ankommer flyplass</a:t>
            </a:r>
          </a:p>
          <a:p>
            <a:pPr lvl="1"/>
            <a:r>
              <a:rPr lang="nb-NO" dirty="0"/>
              <a:t>Åpningstider, restriksjoner, etc.</a:t>
            </a:r>
          </a:p>
          <a:p>
            <a:r>
              <a:rPr lang="nb-NO" dirty="0"/>
              <a:t>Brann- og redningsutstyr skal finnes på flyplass/flystripe</a:t>
            </a:r>
          </a:p>
          <a:p>
            <a:r>
              <a:rPr lang="nb-NO" dirty="0"/>
              <a:t>Ferdsel på flyplass: Hold sikker avstand til fly</a:t>
            </a:r>
          </a:p>
          <a:p>
            <a:r>
              <a:rPr lang="nb-NO" dirty="0"/>
              <a:t>Operativt personell:</a:t>
            </a:r>
          </a:p>
          <a:p>
            <a:pPr lvl="1"/>
            <a:r>
              <a:rPr lang="nb-NO" dirty="0"/>
              <a:t>Operativ leder i klubb, skolesjef, teknisk leder, miljøansvarlig</a:t>
            </a:r>
          </a:p>
          <a:p>
            <a:pPr lvl="1"/>
            <a:r>
              <a:rPr lang="nb-NO" dirty="0"/>
              <a:t>Ansvarlig seilflyleder på </a:t>
            </a:r>
            <a:r>
              <a:rPr lang="nb-NO" dirty="0" err="1"/>
              <a:t>flydager</a:t>
            </a:r>
            <a:r>
              <a:rPr lang="nb-NO" dirty="0"/>
              <a:t>, instruktører, bakkesjef</a:t>
            </a:r>
          </a:p>
          <a:p>
            <a:pPr lvl="1"/>
            <a:r>
              <a:rPr lang="nb-NO" dirty="0"/>
              <a:t>Slepeflyger, vinsjefører, startplassleder vinsj</a:t>
            </a:r>
            <a:endParaRPr lang="en-US" dirty="0"/>
          </a:p>
        </p:txBody>
      </p:sp>
    </p:spTree>
    <p:extLst>
      <p:ext uri="{BB962C8B-B14F-4D97-AF65-F5344CB8AC3E}">
        <p14:creationId xmlns:p14="http://schemas.microsoft.com/office/powerpoint/2010/main" val="15327159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AEE74A3-D940-4A1B-8876-BAB23BAAAA2F}"/>
              </a:ext>
            </a:extLst>
          </p:cNvPr>
          <p:cNvSpPr>
            <a:spLocks noGrp="1"/>
          </p:cNvSpPr>
          <p:nvPr>
            <p:ph type="title"/>
          </p:nvPr>
        </p:nvSpPr>
        <p:spPr/>
        <p:txBody>
          <a:bodyPr>
            <a:normAutofit/>
          </a:bodyPr>
          <a:lstStyle/>
          <a:p>
            <a:r>
              <a:rPr lang="nb-NO" sz="3600" dirty="0"/>
              <a:t>Flyets dokumentasjon – sjekkes på daglig inspeksjon</a:t>
            </a:r>
            <a:endParaRPr lang="en-US" sz="3600" dirty="0"/>
          </a:p>
        </p:txBody>
      </p:sp>
      <p:sp>
        <p:nvSpPr>
          <p:cNvPr id="3" name="Plassholder for innhold 2">
            <a:extLst>
              <a:ext uri="{FF2B5EF4-FFF2-40B4-BE49-F238E27FC236}">
                <a16:creationId xmlns:a16="http://schemas.microsoft.com/office/drawing/2014/main" id="{1E660388-A61A-4AC4-A711-32FFAE4C0776}"/>
              </a:ext>
            </a:extLst>
          </p:cNvPr>
          <p:cNvSpPr>
            <a:spLocks noGrp="1"/>
          </p:cNvSpPr>
          <p:nvPr>
            <p:ph idx="1"/>
          </p:nvPr>
        </p:nvSpPr>
        <p:spPr/>
        <p:txBody>
          <a:bodyPr/>
          <a:lstStyle/>
          <a:p>
            <a:r>
              <a:rPr lang="nb-NO" dirty="0"/>
              <a:t>Daglig inspeksjon – i henhold til flyets manual</a:t>
            </a:r>
          </a:p>
          <a:p>
            <a:r>
              <a:rPr lang="nb-NO" dirty="0"/>
              <a:t>Dokumenter:</a:t>
            </a:r>
          </a:p>
          <a:p>
            <a:pPr lvl="1"/>
            <a:r>
              <a:rPr lang="nb-NO" dirty="0"/>
              <a:t>Luftdyktighetsbevis</a:t>
            </a:r>
          </a:p>
          <a:p>
            <a:pPr lvl="1"/>
            <a:r>
              <a:rPr lang="nb-NO" sz="1800" dirty="0" err="1">
                <a:solidFill>
                  <a:srgbClr val="000000"/>
                </a:solidFill>
                <a:effectLst/>
                <a:latin typeface="Calibri" panose="020F0502020204030204" pitchFamily="34" charset="0"/>
                <a:ea typeface="Times New Roman" panose="02020603050405020304" pitchFamily="18" charset="0"/>
              </a:rPr>
              <a:t>aircraft</a:t>
            </a:r>
            <a:r>
              <a:rPr lang="nb-NO" sz="1800" dirty="0">
                <a:solidFill>
                  <a:srgbClr val="000000"/>
                </a:solidFill>
                <a:effectLst/>
                <a:latin typeface="Calibri" panose="020F0502020204030204" pitchFamily="34" charset="0"/>
                <a:ea typeface="Times New Roman" panose="02020603050405020304" pitchFamily="18" charset="0"/>
              </a:rPr>
              <a:t> </a:t>
            </a:r>
            <a:r>
              <a:rPr lang="nb-NO" sz="1800" dirty="0" err="1">
                <a:solidFill>
                  <a:srgbClr val="000000"/>
                </a:solidFill>
                <a:effectLst/>
                <a:latin typeface="Calibri" panose="020F0502020204030204" pitchFamily="34" charset="0"/>
                <a:ea typeface="Times New Roman" panose="02020603050405020304" pitchFamily="18" charset="0"/>
              </a:rPr>
              <a:t>airworthiness</a:t>
            </a:r>
            <a:r>
              <a:rPr lang="nb-NO" sz="1800" dirty="0">
                <a:solidFill>
                  <a:srgbClr val="000000"/>
                </a:solidFill>
                <a:effectLst/>
                <a:latin typeface="Calibri" panose="020F0502020204030204" pitchFamily="34" charset="0"/>
                <a:ea typeface="Times New Roman" panose="02020603050405020304" pitchFamily="18" charset="0"/>
              </a:rPr>
              <a:t> </a:t>
            </a:r>
            <a:r>
              <a:rPr lang="nb-NO" sz="1800" dirty="0" err="1">
                <a:solidFill>
                  <a:srgbClr val="000000"/>
                </a:solidFill>
                <a:effectLst/>
                <a:latin typeface="Calibri" panose="020F0502020204030204" pitchFamily="34" charset="0"/>
                <a:ea typeface="Times New Roman" panose="02020603050405020304" pitchFamily="18" charset="0"/>
              </a:rPr>
              <a:t>review</a:t>
            </a:r>
            <a:endParaRPr lang="nb-NO" sz="1800" dirty="0">
              <a:solidFill>
                <a:srgbClr val="000000"/>
              </a:solidFill>
              <a:effectLst/>
              <a:latin typeface="Calibri" panose="020F0502020204030204" pitchFamily="34" charset="0"/>
              <a:ea typeface="Times New Roman" panose="02020603050405020304" pitchFamily="18" charset="0"/>
            </a:endParaRPr>
          </a:p>
          <a:p>
            <a:pPr lvl="1"/>
            <a:r>
              <a:rPr lang="nb-NO" sz="1800" dirty="0" err="1">
                <a:solidFill>
                  <a:srgbClr val="000000"/>
                </a:solidFill>
                <a:effectLst/>
                <a:latin typeface="Calibri" panose="020F0502020204030204" pitchFamily="34" charset="0"/>
                <a:ea typeface="Times New Roman" panose="02020603050405020304" pitchFamily="18" charset="0"/>
              </a:rPr>
              <a:t>aircraft</a:t>
            </a:r>
            <a:r>
              <a:rPr lang="nb-NO" sz="1800" dirty="0">
                <a:solidFill>
                  <a:srgbClr val="000000"/>
                </a:solidFill>
                <a:effectLst/>
                <a:latin typeface="Calibri" panose="020F0502020204030204" pitchFamily="34" charset="0"/>
                <a:ea typeface="Times New Roman" panose="02020603050405020304" pitchFamily="18" charset="0"/>
              </a:rPr>
              <a:t> </a:t>
            </a:r>
            <a:r>
              <a:rPr lang="nb-NO" sz="1800" dirty="0" err="1">
                <a:solidFill>
                  <a:srgbClr val="000000"/>
                </a:solidFill>
                <a:effectLst/>
                <a:latin typeface="Calibri" panose="020F0502020204030204" pitchFamily="34" charset="0"/>
                <a:ea typeface="Times New Roman" panose="02020603050405020304" pitchFamily="18" charset="0"/>
              </a:rPr>
              <a:t>airworthiness</a:t>
            </a:r>
            <a:r>
              <a:rPr lang="nb-NO" sz="1800" dirty="0">
                <a:solidFill>
                  <a:srgbClr val="000000"/>
                </a:solidFill>
                <a:effectLst/>
                <a:latin typeface="Calibri" panose="020F0502020204030204" pitchFamily="34" charset="0"/>
                <a:ea typeface="Times New Roman" panose="02020603050405020304" pitchFamily="18" charset="0"/>
              </a:rPr>
              <a:t> </a:t>
            </a:r>
            <a:r>
              <a:rPr lang="nb-NO" sz="1800" dirty="0" err="1">
                <a:solidFill>
                  <a:srgbClr val="000000"/>
                </a:solidFill>
                <a:effectLst/>
                <a:latin typeface="Calibri" panose="020F0502020204030204" pitchFamily="34" charset="0"/>
                <a:ea typeface="Times New Roman" panose="02020603050405020304" pitchFamily="18" charset="0"/>
              </a:rPr>
              <a:t>certificate</a:t>
            </a:r>
            <a:r>
              <a:rPr lang="nb-NO" sz="1800" dirty="0">
                <a:solidFill>
                  <a:srgbClr val="000000"/>
                </a:solidFill>
                <a:effectLst/>
                <a:latin typeface="Calibri" panose="020F0502020204030204" pitchFamily="34" charset="0"/>
                <a:ea typeface="Times New Roman" panose="02020603050405020304" pitchFamily="18" charset="0"/>
              </a:rPr>
              <a:t> – gyldig!</a:t>
            </a:r>
          </a:p>
          <a:p>
            <a:pPr lvl="1"/>
            <a:r>
              <a:rPr lang="nb-NO" sz="1800" dirty="0">
                <a:effectLst/>
                <a:latin typeface="Calibri" panose="020F0502020204030204" pitchFamily="34" charset="0"/>
                <a:ea typeface="Times New Roman" panose="02020603050405020304" pitchFamily="18" charset="0"/>
                <a:cs typeface="Times New Roman" panose="02020603050405020304" pitchFamily="18" charset="0"/>
              </a:rPr>
              <a:t>Registreringsbevis</a:t>
            </a:r>
          </a:p>
          <a:p>
            <a:pPr lvl="1"/>
            <a:r>
              <a:rPr lang="nb-NO" sz="1800" dirty="0">
                <a:effectLst/>
                <a:latin typeface="Calibri" panose="020F0502020204030204" pitchFamily="34" charset="0"/>
                <a:ea typeface="Times New Roman" panose="02020603050405020304" pitchFamily="18" charset="0"/>
                <a:cs typeface="Times New Roman" panose="02020603050405020304" pitchFamily="18" charset="0"/>
              </a:rPr>
              <a:t>radiokonsesjonsbevis (om aktuelt)</a:t>
            </a:r>
          </a:p>
          <a:p>
            <a:pPr lvl="1"/>
            <a:r>
              <a:rPr lang="nb-NO" sz="1800" dirty="0">
                <a:effectLst/>
                <a:latin typeface="Calibri" panose="020F0502020204030204" pitchFamily="34" charset="0"/>
                <a:ea typeface="Times New Roman" panose="02020603050405020304" pitchFamily="18" charset="0"/>
                <a:cs typeface="Times New Roman" panose="02020603050405020304" pitchFamily="18" charset="0"/>
              </a:rPr>
              <a:t>Forsikringsbevis</a:t>
            </a:r>
          </a:p>
          <a:p>
            <a:pPr lvl="1"/>
            <a:r>
              <a:rPr lang="nb-NO" sz="1800" dirty="0" err="1">
                <a:effectLst/>
                <a:latin typeface="Calibri" panose="020F0502020204030204" pitchFamily="34" charset="0"/>
                <a:ea typeface="Times New Roman" panose="02020603050405020304" pitchFamily="18" charset="0"/>
                <a:cs typeface="Times New Roman" panose="02020603050405020304" pitchFamily="18" charset="0"/>
              </a:rPr>
              <a:t>flygehåndbok</a:t>
            </a:r>
            <a:r>
              <a:rPr lang="nb-NO" sz="1800" dirty="0">
                <a:effectLst/>
                <a:latin typeface="Calibri" panose="020F0502020204030204" pitchFamily="34" charset="0"/>
                <a:ea typeface="Times New Roman" panose="02020603050405020304" pitchFamily="18" charset="0"/>
                <a:cs typeface="Times New Roman" panose="02020603050405020304" pitchFamily="18" charset="0"/>
              </a:rPr>
              <a:t> samt fartøyjournal for tekniske anmerkninger</a:t>
            </a:r>
            <a:endParaRPr lang="nb-NO" sz="1800" dirty="0">
              <a:latin typeface="Calibri" panose="020F0502020204030204" pitchFamily="34" charset="0"/>
              <a:ea typeface="Times New Roman" panose="02020603050405020304" pitchFamily="18" charset="0"/>
              <a:cs typeface="Times New Roman" panose="02020603050405020304" pitchFamily="18" charset="0"/>
            </a:endParaRPr>
          </a:p>
          <a:p>
            <a:pPr lvl="1"/>
            <a:r>
              <a:rPr lang="nb-NO" sz="1800" dirty="0">
                <a:latin typeface="Calibri" panose="020F0502020204030204" pitchFamily="34" charset="0"/>
                <a:cs typeface="Times New Roman" panose="02020603050405020304" pitchFamily="18" charset="0"/>
              </a:rPr>
              <a:t>Kopi av reiseplan og kart (hvis aktuelt)</a:t>
            </a:r>
          </a:p>
          <a:p>
            <a:pPr lvl="1"/>
            <a:r>
              <a:rPr lang="nb-NO" sz="1800" dirty="0">
                <a:latin typeface="Calibri" panose="020F0502020204030204" pitchFamily="34" charset="0"/>
                <a:cs typeface="Times New Roman" panose="02020603050405020304" pitchFamily="18" charset="0"/>
              </a:rPr>
              <a:t>Dokumentene skal ligge i flyet, unntatt om vi skal bare fly lokalt </a:t>
            </a:r>
            <a:endParaRPr lang="en-US" dirty="0"/>
          </a:p>
        </p:txBody>
      </p:sp>
    </p:spTree>
    <p:extLst>
      <p:ext uri="{BB962C8B-B14F-4D97-AF65-F5344CB8AC3E}">
        <p14:creationId xmlns:p14="http://schemas.microsoft.com/office/powerpoint/2010/main" val="2554738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A50EB3B-3B2E-4E17-BA10-B91A50D25531}"/>
              </a:ext>
            </a:extLst>
          </p:cNvPr>
          <p:cNvSpPr>
            <a:spLocks noGrp="1"/>
          </p:cNvSpPr>
          <p:nvPr>
            <p:ph type="title"/>
          </p:nvPr>
        </p:nvSpPr>
        <p:spPr/>
        <p:txBody>
          <a:bodyPr/>
          <a:lstStyle/>
          <a:p>
            <a:r>
              <a:rPr lang="nb-NO" dirty="0"/>
              <a:t>Organisering av norsk luftfart</a:t>
            </a:r>
            <a:endParaRPr lang="en-US" dirty="0"/>
          </a:p>
        </p:txBody>
      </p:sp>
      <p:sp>
        <p:nvSpPr>
          <p:cNvPr id="3" name="Plassholder for innhold 2">
            <a:extLst>
              <a:ext uri="{FF2B5EF4-FFF2-40B4-BE49-F238E27FC236}">
                <a16:creationId xmlns:a16="http://schemas.microsoft.com/office/drawing/2014/main" id="{74A991DA-71C3-4183-B834-1B085A7421DE}"/>
              </a:ext>
            </a:extLst>
          </p:cNvPr>
          <p:cNvSpPr>
            <a:spLocks noGrp="1"/>
          </p:cNvSpPr>
          <p:nvPr>
            <p:ph idx="1"/>
          </p:nvPr>
        </p:nvSpPr>
        <p:spPr/>
        <p:txBody>
          <a:bodyPr/>
          <a:lstStyle/>
          <a:p>
            <a:r>
              <a:rPr lang="nb-NO" dirty="0"/>
              <a:t>Avinor – eid av Samferdselsdepartementet</a:t>
            </a:r>
          </a:p>
          <a:p>
            <a:pPr lvl="1"/>
            <a:r>
              <a:rPr lang="nb-NO" dirty="0"/>
              <a:t>Avinor Flysikring AS (tjenestetilbyder)</a:t>
            </a:r>
          </a:p>
          <a:p>
            <a:pPr lvl="1"/>
            <a:r>
              <a:rPr lang="nb-NO" dirty="0"/>
              <a:t>Avinor AS (flyplasseier og -operatør)</a:t>
            </a:r>
          </a:p>
          <a:p>
            <a:endParaRPr lang="nb-NO" dirty="0"/>
          </a:p>
          <a:p>
            <a:r>
              <a:rPr lang="nb-NO" dirty="0"/>
              <a:t>Flysikringstjenesten</a:t>
            </a:r>
          </a:p>
          <a:p>
            <a:pPr lvl="1"/>
            <a:r>
              <a:rPr lang="nb-NO" dirty="0"/>
              <a:t>Lufttrafikktjenesten: de som passer på og dirigerer trafikken.</a:t>
            </a:r>
          </a:p>
          <a:p>
            <a:pPr lvl="1"/>
            <a:r>
              <a:rPr lang="nb-NO" dirty="0"/>
              <a:t>Flynavigasjonstjenesten: har med kommunikasjon og navigasjonshjelpemidler å gjøre</a:t>
            </a:r>
          </a:p>
          <a:p>
            <a:pPr lvl="1"/>
            <a:r>
              <a:rPr lang="nb-NO" dirty="0"/>
              <a:t>Flyværtjenesten.</a:t>
            </a:r>
            <a:endParaRPr lang="en-US" dirty="0"/>
          </a:p>
          <a:p>
            <a:pPr lvl="1"/>
            <a:endParaRPr lang="en-US" dirty="0"/>
          </a:p>
        </p:txBody>
      </p:sp>
    </p:spTree>
    <p:extLst>
      <p:ext uri="{BB962C8B-B14F-4D97-AF65-F5344CB8AC3E}">
        <p14:creationId xmlns:p14="http://schemas.microsoft.com/office/powerpoint/2010/main" val="26129270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48851E8-C2A3-4C9D-9EAC-C2EE064605E1}"/>
              </a:ext>
            </a:extLst>
          </p:cNvPr>
          <p:cNvSpPr>
            <a:spLocks noGrp="1"/>
          </p:cNvSpPr>
          <p:nvPr>
            <p:ph type="title"/>
          </p:nvPr>
        </p:nvSpPr>
        <p:spPr/>
        <p:txBody>
          <a:bodyPr/>
          <a:lstStyle/>
          <a:p>
            <a:r>
              <a:rPr lang="nb-NO" dirty="0"/>
              <a:t>Ved ulykker og uhell</a:t>
            </a:r>
            <a:endParaRPr lang="en-US" dirty="0"/>
          </a:p>
        </p:txBody>
      </p:sp>
      <p:sp>
        <p:nvSpPr>
          <p:cNvPr id="3" name="Plassholder for innhold 2">
            <a:extLst>
              <a:ext uri="{FF2B5EF4-FFF2-40B4-BE49-F238E27FC236}">
                <a16:creationId xmlns:a16="http://schemas.microsoft.com/office/drawing/2014/main" id="{3858F670-9BFD-4E6A-ACA3-913C1C96CB4D}"/>
              </a:ext>
            </a:extLst>
          </p:cNvPr>
          <p:cNvSpPr>
            <a:spLocks noGrp="1"/>
          </p:cNvSpPr>
          <p:nvPr>
            <p:ph idx="1"/>
          </p:nvPr>
        </p:nvSpPr>
        <p:spPr/>
        <p:txBody>
          <a:bodyPr>
            <a:normAutofit lnSpcReduction="10000"/>
          </a:bodyPr>
          <a:lstStyle/>
          <a:p>
            <a:r>
              <a:rPr lang="nb-NO" sz="1800" dirty="0">
                <a:solidFill>
                  <a:srgbClr val="333333"/>
                </a:solidFill>
                <a:effectLst/>
                <a:latin typeface="Calibri" panose="020F0502020204030204" pitchFamily="34" charset="0"/>
                <a:ea typeface="Times New Roman" panose="02020603050405020304" pitchFamily="18" charset="0"/>
                <a:cs typeface="Helvetica" panose="020B0604020202020204" pitchFamily="34" charset="0"/>
              </a:rPr>
              <a:t>En luftfartsulykke er en hendelse i forbindelse med flyging (fra man går om bord til man går fra borde) som medfører at noen dør eller blir alvorlig skadet, eller at fartøyet påføres betydelige skader</a:t>
            </a:r>
          </a:p>
          <a:p>
            <a:r>
              <a:rPr lang="nb-NO" sz="1800" dirty="0">
                <a:solidFill>
                  <a:srgbClr val="333333"/>
                </a:solidFill>
                <a:effectLst/>
                <a:latin typeface="Calibri" panose="020F0502020204030204" pitchFamily="34" charset="0"/>
                <a:ea typeface="Times New Roman" panose="02020603050405020304" pitchFamily="18" charset="0"/>
                <a:cs typeface="Helvetica" panose="020B0604020202020204" pitchFamily="34" charset="0"/>
              </a:rPr>
              <a:t>En luftfartshendelse er eksempelvis driftsavbrudd, feil eller en annen uregelmessig omstendighet, som har eller kan ha påvirket flysikkerheten, og som ikke har medført en luftfartsulykke</a:t>
            </a:r>
            <a:endParaRPr lang="nb-NO" sz="1800" dirty="0">
              <a:solidFill>
                <a:srgbClr val="333333"/>
              </a:solidFill>
              <a:latin typeface="Calibri" panose="020F0502020204030204" pitchFamily="34" charset="0"/>
              <a:ea typeface="Times New Roman" panose="02020603050405020304" pitchFamily="18" charset="0"/>
              <a:cs typeface="Helvetica" panose="020B0604020202020204" pitchFamily="34" charset="0"/>
            </a:endParaRPr>
          </a:p>
          <a:p>
            <a:endParaRPr lang="nb-NO" dirty="0"/>
          </a:p>
          <a:p>
            <a:r>
              <a:rPr lang="nb-NO" dirty="0"/>
              <a:t>Varsling til nødetater</a:t>
            </a:r>
          </a:p>
          <a:p>
            <a:pPr lvl="1"/>
            <a:r>
              <a:rPr lang="nb-NO" dirty="0"/>
              <a:t>Følg klubbens/flyplassens varslingsrutiner</a:t>
            </a:r>
          </a:p>
          <a:p>
            <a:pPr lvl="1"/>
            <a:endParaRPr lang="nb-NO" dirty="0"/>
          </a:p>
          <a:p>
            <a:r>
              <a:rPr lang="nb-NO" dirty="0"/>
              <a:t>Rapportering – innen 72 timer</a:t>
            </a:r>
          </a:p>
          <a:p>
            <a:pPr lvl="1"/>
            <a:r>
              <a:rPr lang="nb-NO" dirty="0"/>
              <a:t>Luftfartstilsynet</a:t>
            </a:r>
          </a:p>
          <a:p>
            <a:pPr lvl="1"/>
            <a:r>
              <a:rPr lang="nb-NO" dirty="0"/>
              <a:t>Statens havarikommisjon for transport</a:t>
            </a:r>
          </a:p>
          <a:p>
            <a:pPr lvl="1"/>
            <a:r>
              <a:rPr lang="nb-NO" dirty="0" err="1"/>
              <a:t>Obsreg</a:t>
            </a:r>
            <a:r>
              <a:rPr lang="nb-NO" dirty="0"/>
              <a:t> ved hendelser (https://app.nlf.no/home)</a:t>
            </a:r>
            <a:endParaRPr lang="en-US" dirty="0"/>
          </a:p>
        </p:txBody>
      </p:sp>
    </p:spTree>
    <p:extLst>
      <p:ext uri="{BB962C8B-B14F-4D97-AF65-F5344CB8AC3E}">
        <p14:creationId xmlns:p14="http://schemas.microsoft.com/office/powerpoint/2010/main" val="35526067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CAE0A39-22CA-434D-B08E-88D07A45AB84}"/>
              </a:ext>
            </a:extLst>
          </p:cNvPr>
          <p:cNvSpPr>
            <a:spLocks noGrp="1"/>
          </p:cNvSpPr>
          <p:nvPr>
            <p:ph type="title"/>
          </p:nvPr>
        </p:nvSpPr>
        <p:spPr/>
        <p:txBody>
          <a:bodyPr/>
          <a:lstStyle/>
          <a:p>
            <a:r>
              <a:rPr lang="nb-NO" dirty="0"/>
              <a:t>Høyder - SERA</a:t>
            </a:r>
            <a:endParaRPr lang="en-US" dirty="0"/>
          </a:p>
        </p:txBody>
      </p:sp>
      <p:sp>
        <p:nvSpPr>
          <p:cNvPr id="3" name="Plassholder for innhold 2">
            <a:extLst>
              <a:ext uri="{FF2B5EF4-FFF2-40B4-BE49-F238E27FC236}">
                <a16:creationId xmlns:a16="http://schemas.microsoft.com/office/drawing/2014/main" id="{2295C5D9-9D0C-47EB-97B7-1C3B206421F1}"/>
              </a:ext>
            </a:extLst>
          </p:cNvPr>
          <p:cNvSpPr>
            <a:spLocks noGrp="1"/>
          </p:cNvSpPr>
          <p:nvPr>
            <p:ph idx="1"/>
          </p:nvPr>
        </p:nvSpPr>
        <p:spPr/>
        <p:txBody>
          <a:bodyPr/>
          <a:lstStyle/>
          <a:p>
            <a:r>
              <a:rPr lang="nb-NO" dirty="0"/>
              <a:t>Fartøysjef er ansvarlig og har avgjørende myndighet</a:t>
            </a:r>
          </a:p>
          <a:p>
            <a:r>
              <a:rPr lang="nb-NO" dirty="0"/>
              <a:t>Rusmidler og legemidler </a:t>
            </a:r>
          </a:p>
          <a:p>
            <a:endParaRPr lang="nb-NO" dirty="0"/>
          </a:p>
          <a:p>
            <a:r>
              <a:rPr lang="nb-NO" dirty="0"/>
              <a:t>Minstehøyder</a:t>
            </a:r>
          </a:p>
          <a:p>
            <a:pPr marL="800100" lvl="1" indent="-342900">
              <a:lnSpc>
                <a:spcPct val="115000"/>
              </a:lnSpc>
              <a:buFont typeface="Symbol" panose="05050102010706020507" pitchFamily="18" charset="2"/>
              <a:buChar char=""/>
            </a:pPr>
            <a:r>
              <a:rPr lang="nb-NO"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Over tettbygde by- eller boligområder, eller over utendørs forsamlinger 300 meter over den høyeste hindringen innenfor en radius av 600 meter fra seilflyet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800100" lvl="1" indent="-342900">
              <a:lnSpc>
                <a:spcPct val="115000"/>
              </a:lnSpc>
              <a:spcAft>
                <a:spcPts val="1000"/>
              </a:spcAft>
              <a:buFont typeface="Symbol" panose="05050102010706020507" pitchFamily="18" charset="2"/>
              <a:buChar char=""/>
            </a:pPr>
            <a:r>
              <a:rPr lang="nb-NO"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Over alle andre områder 150 meter over bakken eller vannet, eller 150 meter over det høyeste hinderet innenfor en radius av 150 meter fra seilflyet</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lvl="1"/>
            <a:r>
              <a:rPr lang="nb-NO" sz="1400" dirty="0" err="1"/>
              <a:t>Hangflyging</a:t>
            </a:r>
            <a:r>
              <a:rPr lang="nb-NO" sz="1400" dirty="0"/>
              <a:t>: Ned til 50 m over terrenget</a:t>
            </a:r>
          </a:p>
          <a:p>
            <a:pPr lvl="1"/>
            <a:endParaRPr lang="en-US" sz="1400" dirty="0"/>
          </a:p>
        </p:txBody>
      </p:sp>
    </p:spTree>
    <p:extLst>
      <p:ext uri="{BB962C8B-B14F-4D97-AF65-F5344CB8AC3E}">
        <p14:creationId xmlns:p14="http://schemas.microsoft.com/office/powerpoint/2010/main" val="2307634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2463FE0-5C8C-47A8-A6E8-03BF17B4ABFB}"/>
              </a:ext>
            </a:extLst>
          </p:cNvPr>
          <p:cNvSpPr>
            <a:spLocks noGrp="1"/>
          </p:cNvSpPr>
          <p:nvPr>
            <p:ph type="title"/>
          </p:nvPr>
        </p:nvSpPr>
        <p:spPr/>
        <p:txBody>
          <a:bodyPr/>
          <a:lstStyle/>
          <a:p>
            <a:r>
              <a:rPr lang="nb-NO" dirty="0"/>
              <a:t>Akroflyging - S</a:t>
            </a:r>
            <a:endParaRPr lang="en-US" dirty="0"/>
          </a:p>
        </p:txBody>
      </p:sp>
      <p:sp>
        <p:nvSpPr>
          <p:cNvPr id="3" name="Plassholder for innhold 2">
            <a:extLst>
              <a:ext uri="{FF2B5EF4-FFF2-40B4-BE49-F238E27FC236}">
                <a16:creationId xmlns:a16="http://schemas.microsoft.com/office/drawing/2014/main" id="{56845E8D-23A5-4A95-9D63-5EB6AB1FF355}"/>
              </a:ext>
            </a:extLst>
          </p:cNvPr>
          <p:cNvSpPr>
            <a:spLocks noGrp="1"/>
          </p:cNvSpPr>
          <p:nvPr>
            <p:ph idx="1"/>
          </p:nvPr>
        </p:nvSpPr>
        <p:spPr/>
        <p:txBody>
          <a:bodyPr/>
          <a:lstStyle/>
          <a:p>
            <a:pPr>
              <a:lnSpc>
                <a:spcPct val="115000"/>
              </a:lnSpc>
              <a:spcAft>
                <a:spcPts val="1000"/>
              </a:spcAft>
            </a:pPr>
            <a:r>
              <a:rPr lang="nb-NO" sz="1800" dirty="0">
                <a:effectLst/>
                <a:latin typeface="Calibri" panose="020F0502020204030204" pitchFamily="34" charset="0"/>
                <a:ea typeface="Times New Roman" panose="02020603050405020304" pitchFamily="18" charset="0"/>
                <a:cs typeface="Times New Roman" panose="02020603050405020304" pitchFamily="18" charset="0"/>
              </a:rPr>
              <a:t>Akroflyging skal kun utføres i samsvar med europeiske regler, eller, om aktuelt nasjonale forskrifter. Her har vi også norske særregler:</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buFont typeface="Symbol" panose="05050102010706020507" pitchFamily="18" charset="2"/>
              <a:buChar char=""/>
            </a:pPr>
            <a:r>
              <a:rPr lang="nb-NO" sz="1800" dirty="0">
                <a:effectLst/>
                <a:latin typeface="Calibri" panose="020F0502020204030204" pitchFamily="34" charset="0"/>
                <a:ea typeface="Times New Roman" panose="02020603050405020304" pitchFamily="18" charset="0"/>
                <a:cs typeface="Times New Roman" panose="02020603050405020304" pitchFamily="18" charset="0"/>
              </a:rPr>
              <a:t>Akroflyging er ikke tillatt over tettbebyggelse, folkeansamling i friluft, over trafikkerte havner eller over sjøgående fartøy</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buFont typeface="Symbol" panose="05050102010706020507" pitchFamily="18" charset="2"/>
              <a:buChar char=""/>
            </a:pPr>
            <a:r>
              <a:rPr lang="nb-NO" sz="1800" dirty="0">
                <a:effectLst/>
                <a:latin typeface="Calibri" panose="020F0502020204030204" pitchFamily="34" charset="0"/>
                <a:ea typeface="Times New Roman" panose="02020603050405020304" pitchFamily="18" charset="0"/>
                <a:cs typeface="Times New Roman" panose="02020603050405020304" pitchFamily="18" charset="0"/>
              </a:rPr>
              <a:t>Akroflyging er ikke tillatt i kontrollert luftrom uten tillatelse fra ansvarlig flygekontrollenhet</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nb-NO" sz="1800" dirty="0">
                <a:effectLst/>
                <a:latin typeface="Calibri" panose="020F0502020204030204" pitchFamily="34" charset="0"/>
                <a:ea typeface="Times New Roman" panose="02020603050405020304" pitchFamily="18" charset="0"/>
                <a:cs typeface="Times New Roman" panose="02020603050405020304" pitchFamily="18" charset="0"/>
              </a:rPr>
              <a:t>Akroflyging tillates utført når fartøyet flyr i samsvar med visuelle flygeregler, og skal utføres i en høyde av 600 meter (2000 fot) eller mer over det høyeste punkt innenfor 1,5 km horisontal avstand fra luftfartøyet</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3410125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D6664AF-A1CF-4967-B795-20E11CA356A4}"/>
              </a:ext>
            </a:extLst>
          </p:cNvPr>
          <p:cNvSpPr>
            <a:spLocks noGrp="1"/>
          </p:cNvSpPr>
          <p:nvPr>
            <p:ph type="title"/>
          </p:nvPr>
        </p:nvSpPr>
        <p:spPr/>
        <p:txBody>
          <a:bodyPr/>
          <a:lstStyle/>
          <a:p>
            <a:r>
              <a:rPr lang="nb-NO" dirty="0"/>
              <a:t>Vikepliktsregler – vike til høyre - S</a:t>
            </a:r>
            <a:endParaRPr lang="en-US" dirty="0"/>
          </a:p>
        </p:txBody>
      </p:sp>
      <p:pic>
        <p:nvPicPr>
          <p:cNvPr id="4" name="Plassholder for innhold 3">
            <a:extLst>
              <a:ext uri="{FF2B5EF4-FFF2-40B4-BE49-F238E27FC236}">
                <a16:creationId xmlns:a16="http://schemas.microsoft.com/office/drawing/2014/main" id="{D1BF4384-672F-4196-A6BD-286E42C15BF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03479" y="2613660"/>
            <a:ext cx="4364274" cy="2597532"/>
          </a:xfrm>
          <a:prstGeom prst="rect">
            <a:avLst/>
          </a:prstGeom>
        </p:spPr>
      </p:pic>
      <p:pic>
        <p:nvPicPr>
          <p:cNvPr id="5" name="Bilde 4">
            <a:extLst>
              <a:ext uri="{FF2B5EF4-FFF2-40B4-BE49-F238E27FC236}">
                <a16:creationId xmlns:a16="http://schemas.microsoft.com/office/drawing/2014/main" id="{A68E5BB5-786B-42C9-938F-CAF2D1623AE7}"/>
              </a:ext>
            </a:extLst>
          </p:cNvPr>
          <p:cNvPicPr>
            <a:picLocks noChangeAspect="1"/>
          </p:cNvPicPr>
          <p:nvPr/>
        </p:nvPicPr>
        <p:blipFill>
          <a:blip r:embed="rId3"/>
          <a:stretch>
            <a:fillRect/>
          </a:stretch>
        </p:blipFill>
        <p:spPr>
          <a:xfrm>
            <a:off x="6374166" y="2572296"/>
            <a:ext cx="4261907" cy="2513164"/>
          </a:xfrm>
          <a:prstGeom prst="rect">
            <a:avLst/>
          </a:prstGeom>
        </p:spPr>
      </p:pic>
    </p:spTree>
    <p:extLst>
      <p:ext uri="{BB962C8B-B14F-4D97-AF65-F5344CB8AC3E}">
        <p14:creationId xmlns:p14="http://schemas.microsoft.com/office/powerpoint/2010/main" val="2050385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F058D0E-95F4-485E-B64E-0954F36132D5}"/>
              </a:ext>
            </a:extLst>
          </p:cNvPr>
          <p:cNvSpPr>
            <a:spLocks noGrp="1"/>
          </p:cNvSpPr>
          <p:nvPr>
            <p:ph type="title"/>
          </p:nvPr>
        </p:nvSpPr>
        <p:spPr/>
        <p:txBody>
          <a:bodyPr/>
          <a:lstStyle/>
          <a:p>
            <a:r>
              <a:rPr lang="nb-NO" dirty="0"/>
              <a:t>Vikeplikt – ulike luftfartøyer - S</a:t>
            </a:r>
            <a:endParaRPr lang="en-US" dirty="0"/>
          </a:p>
        </p:txBody>
      </p:sp>
      <p:pic>
        <p:nvPicPr>
          <p:cNvPr id="4" name="Plassholder for innhold 3">
            <a:extLst>
              <a:ext uri="{FF2B5EF4-FFF2-40B4-BE49-F238E27FC236}">
                <a16:creationId xmlns:a16="http://schemas.microsoft.com/office/drawing/2014/main" id="{87F39309-6133-43B7-80A9-997B3455F10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735218" y="1825625"/>
            <a:ext cx="2721564" cy="4351338"/>
          </a:xfrm>
          <a:prstGeom prst="rect">
            <a:avLst/>
          </a:prstGeom>
        </p:spPr>
      </p:pic>
    </p:spTree>
    <p:extLst>
      <p:ext uri="{BB962C8B-B14F-4D97-AF65-F5344CB8AC3E}">
        <p14:creationId xmlns:p14="http://schemas.microsoft.com/office/powerpoint/2010/main" val="22551761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FC91741-16C2-490B-939F-803E4023D4C1}"/>
              </a:ext>
            </a:extLst>
          </p:cNvPr>
          <p:cNvSpPr>
            <a:spLocks noGrp="1"/>
          </p:cNvSpPr>
          <p:nvPr>
            <p:ph type="title"/>
          </p:nvPr>
        </p:nvSpPr>
        <p:spPr/>
        <p:txBody>
          <a:bodyPr/>
          <a:lstStyle/>
          <a:p>
            <a:r>
              <a:rPr lang="nb-NO" dirty="0"/>
              <a:t>Termikk/</a:t>
            </a:r>
            <a:r>
              <a:rPr lang="nb-NO" dirty="0" err="1"/>
              <a:t>gaggle</a:t>
            </a:r>
            <a:endParaRPr lang="en-US" dirty="0"/>
          </a:p>
        </p:txBody>
      </p:sp>
      <p:sp>
        <p:nvSpPr>
          <p:cNvPr id="3" name="Plassholder for innhold 2">
            <a:extLst>
              <a:ext uri="{FF2B5EF4-FFF2-40B4-BE49-F238E27FC236}">
                <a16:creationId xmlns:a16="http://schemas.microsoft.com/office/drawing/2014/main" id="{2D92F5C7-2ED7-48FA-BD5D-30EC6D1A5766}"/>
              </a:ext>
            </a:extLst>
          </p:cNvPr>
          <p:cNvSpPr>
            <a:spLocks noGrp="1"/>
          </p:cNvSpPr>
          <p:nvPr>
            <p:ph idx="1"/>
          </p:nvPr>
        </p:nvSpPr>
        <p:spPr/>
        <p:txBody>
          <a:bodyPr/>
          <a:lstStyle/>
          <a:p>
            <a:pPr marL="342900" lvl="0" indent="-342900">
              <a:lnSpc>
                <a:spcPct val="115000"/>
              </a:lnSpc>
              <a:buFont typeface="Symbol" panose="05050102010706020507" pitchFamily="18" charset="2"/>
              <a:buChar char=""/>
            </a:pPr>
            <a:r>
              <a:rPr lang="nb-NO" sz="1800" dirty="0">
                <a:effectLst/>
                <a:latin typeface="Calibri" panose="020F0502020204030204" pitchFamily="34" charset="0"/>
                <a:ea typeface="Times New Roman" panose="02020603050405020304" pitchFamily="18" charset="0"/>
                <a:cs typeface="Times New Roman" panose="02020603050405020304" pitchFamily="18" charset="0"/>
              </a:rPr>
              <a:t>Første seilfly i termikkboblen bestemmer svingretning.</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buFont typeface="Symbol" panose="05050102010706020507" pitchFamily="18" charset="2"/>
              <a:buChar char=""/>
            </a:pPr>
            <a:r>
              <a:rPr lang="nb-NO" sz="1800" dirty="0">
                <a:effectLst/>
                <a:latin typeface="Calibri" panose="020F0502020204030204" pitchFamily="34" charset="0"/>
                <a:ea typeface="Times New Roman" panose="02020603050405020304" pitchFamily="18" charset="0"/>
                <a:cs typeface="Times New Roman" panose="02020603050405020304" pitchFamily="18" charset="0"/>
              </a:rPr>
              <a:t>Seilfly som kommer til termikkboblen, må ikke hindre seilfly som allerede flyr i den.</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buFont typeface="Symbol" panose="05050102010706020507" pitchFamily="18" charset="2"/>
              <a:buChar char=""/>
            </a:pPr>
            <a:r>
              <a:rPr lang="nb-NO" sz="1800" dirty="0">
                <a:effectLst/>
                <a:latin typeface="Calibri" panose="020F0502020204030204" pitchFamily="34" charset="0"/>
                <a:ea typeface="Times New Roman" panose="02020603050405020304" pitchFamily="18" charset="0"/>
                <a:cs typeface="Times New Roman" panose="02020603050405020304" pitchFamily="18" charset="0"/>
              </a:rPr>
              <a:t>Nyankomne seilfly må arbeide seg inn i sirkelen fra utsiden.</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buFont typeface="Symbol" panose="05050102010706020507" pitchFamily="18" charset="2"/>
              <a:buChar char=""/>
            </a:pPr>
            <a:r>
              <a:rPr lang="nb-NO" sz="1800" dirty="0">
                <a:effectLst/>
                <a:latin typeface="Calibri" panose="020F0502020204030204" pitchFamily="34" charset="0"/>
                <a:ea typeface="Times New Roman" panose="02020603050405020304" pitchFamily="18" charset="0"/>
                <a:cs typeface="Times New Roman" panose="02020603050405020304" pitchFamily="18" charset="0"/>
              </a:rPr>
              <a:t>Seilfly som tar igjen andre i termikkboblen må ikke hindre de som stiger dårligere.</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buFont typeface="Symbol" panose="05050102010706020507" pitchFamily="18" charset="2"/>
              <a:buChar char=""/>
            </a:pPr>
            <a:r>
              <a:rPr lang="nb-NO" sz="1800" dirty="0">
                <a:effectLst/>
                <a:latin typeface="Calibri" panose="020F0502020204030204" pitchFamily="34" charset="0"/>
                <a:ea typeface="Times New Roman" panose="02020603050405020304" pitchFamily="18" charset="0"/>
                <a:cs typeface="Times New Roman" panose="02020603050405020304" pitchFamily="18" charset="0"/>
              </a:rPr>
              <a:t>Enhver som endrer sirkelen, må ikke hindre andre seilfly i den opprinnelige sirkelen.</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nb-NO" sz="1800" dirty="0">
                <a:effectLst/>
                <a:latin typeface="Calibri" panose="020F0502020204030204" pitchFamily="34" charset="0"/>
                <a:ea typeface="Times New Roman" panose="02020603050405020304" pitchFamily="18" charset="0"/>
                <a:cs typeface="Times New Roman" panose="02020603050405020304" pitchFamily="18" charset="0"/>
              </a:rPr>
              <a:t>Når vi skal forlate termikkboblen er det viktig at vi forlater den rett ut slik at de andre forstår hva vi har til hensikt å gjøre.</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517123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A5E1EFD-3FAE-45F1-9A86-B1286CDAA958}"/>
              </a:ext>
            </a:extLst>
          </p:cNvPr>
          <p:cNvSpPr>
            <a:spLocks noGrp="1"/>
          </p:cNvSpPr>
          <p:nvPr>
            <p:ph type="title"/>
          </p:nvPr>
        </p:nvSpPr>
        <p:spPr/>
        <p:txBody>
          <a:bodyPr/>
          <a:lstStyle/>
          <a:p>
            <a:r>
              <a:rPr lang="nb-NO" dirty="0"/>
              <a:t>Hangregler</a:t>
            </a:r>
            <a:endParaRPr lang="en-US" dirty="0"/>
          </a:p>
        </p:txBody>
      </p:sp>
      <p:sp>
        <p:nvSpPr>
          <p:cNvPr id="3" name="Plassholder for innhold 2">
            <a:extLst>
              <a:ext uri="{FF2B5EF4-FFF2-40B4-BE49-F238E27FC236}">
                <a16:creationId xmlns:a16="http://schemas.microsoft.com/office/drawing/2014/main" id="{709A0C07-74C3-4ED2-BA64-A056A5095B3D}"/>
              </a:ext>
            </a:extLst>
          </p:cNvPr>
          <p:cNvSpPr>
            <a:spLocks noGrp="1"/>
          </p:cNvSpPr>
          <p:nvPr>
            <p:ph idx="1"/>
          </p:nvPr>
        </p:nvSpPr>
        <p:spPr>
          <a:xfrm>
            <a:off x="838200" y="1825625"/>
            <a:ext cx="10515600" cy="1920752"/>
          </a:xfrm>
        </p:spPr>
        <p:txBody>
          <a:bodyPr/>
          <a:lstStyle/>
          <a:p>
            <a:pPr marL="342900" lvl="0" indent="-342900">
              <a:lnSpc>
                <a:spcPct val="115000"/>
              </a:lnSpc>
              <a:buFont typeface="Symbol" panose="05050102010706020507" pitchFamily="18" charset="2"/>
              <a:buChar char=""/>
            </a:pPr>
            <a:r>
              <a:rPr lang="nb-NO" sz="1800" dirty="0">
                <a:effectLst/>
                <a:latin typeface="Calibri" panose="020F0502020204030204" pitchFamily="34" charset="0"/>
                <a:ea typeface="Times New Roman" panose="02020603050405020304" pitchFamily="18" charset="0"/>
                <a:cs typeface="Times New Roman" panose="02020603050405020304" pitchFamily="18" charset="0"/>
              </a:rPr>
              <a:t>Vi flyr alle svinger ut fra hanget.</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buFont typeface="Symbol" panose="05050102010706020507" pitchFamily="18" charset="2"/>
              <a:buChar char=""/>
            </a:pPr>
            <a:r>
              <a:rPr lang="nb-NO" sz="1800" dirty="0">
                <a:effectLst/>
                <a:latin typeface="Calibri" panose="020F0502020204030204" pitchFamily="34" charset="0"/>
                <a:ea typeface="Times New Roman" panose="02020603050405020304" pitchFamily="18" charset="0"/>
                <a:cs typeface="Times New Roman" panose="02020603050405020304" pitchFamily="18" charset="0"/>
              </a:rPr>
              <a:t>Vi flyr forbi et fly som innhentes på lesiden (nærmest hanget).</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buFont typeface="Symbol" panose="05050102010706020507" pitchFamily="18" charset="2"/>
              <a:buChar char=""/>
            </a:pPr>
            <a:r>
              <a:rPr lang="nb-NO" sz="1800" dirty="0">
                <a:effectLst/>
                <a:latin typeface="Calibri" panose="020F0502020204030204" pitchFamily="34" charset="0"/>
                <a:ea typeface="Times New Roman" panose="02020603050405020304" pitchFamily="18" charset="0"/>
                <a:cs typeface="Times New Roman" panose="02020603050405020304" pitchFamily="18" charset="0"/>
              </a:rPr>
              <a:t>Vi flyr ikke for nær hanget, og aldri inn over hanget hvor det kan være turbulens og fallvind.</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nb-NO" sz="1800" dirty="0">
                <a:effectLst/>
                <a:latin typeface="Calibri" panose="020F0502020204030204" pitchFamily="34" charset="0"/>
                <a:ea typeface="Times New Roman" panose="02020603050405020304" pitchFamily="18" charset="0"/>
                <a:cs typeface="Times New Roman" panose="02020603050405020304" pitchFamily="18" charset="0"/>
              </a:rPr>
              <a:t>Vi holder god utkikk og viker unna i god tid!</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pic>
        <p:nvPicPr>
          <p:cNvPr id="4" name="Bilde 3">
            <a:extLst>
              <a:ext uri="{FF2B5EF4-FFF2-40B4-BE49-F238E27FC236}">
                <a16:creationId xmlns:a16="http://schemas.microsoft.com/office/drawing/2014/main" id="{763446C5-0D2C-4CD7-A7E8-8111BC42E7AC}"/>
              </a:ext>
            </a:extLst>
          </p:cNvPr>
          <p:cNvPicPr>
            <a:picLocks noChangeAspect="1"/>
          </p:cNvPicPr>
          <p:nvPr/>
        </p:nvPicPr>
        <p:blipFill>
          <a:blip r:embed="rId2"/>
          <a:stretch>
            <a:fillRect/>
          </a:stretch>
        </p:blipFill>
        <p:spPr>
          <a:xfrm>
            <a:off x="541676" y="3746377"/>
            <a:ext cx="4705027" cy="2704464"/>
          </a:xfrm>
          <a:prstGeom prst="rect">
            <a:avLst/>
          </a:prstGeom>
        </p:spPr>
      </p:pic>
      <p:pic>
        <p:nvPicPr>
          <p:cNvPr id="5" name="Bilde 4">
            <a:extLst>
              <a:ext uri="{FF2B5EF4-FFF2-40B4-BE49-F238E27FC236}">
                <a16:creationId xmlns:a16="http://schemas.microsoft.com/office/drawing/2014/main" id="{85EF6618-A18F-4DA9-9A3D-DBDE258E15D9}"/>
              </a:ext>
            </a:extLst>
          </p:cNvPr>
          <p:cNvPicPr>
            <a:picLocks noChangeAspect="1"/>
          </p:cNvPicPr>
          <p:nvPr/>
        </p:nvPicPr>
        <p:blipFill>
          <a:blip r:embed="rId3"/>
          <a:stretch>
            <a:fillRect/>
          </a:stretch>
        </p:blipFill>
        <p:spPr>
          <a:xfrm>
            <a:off x="6480453" y="3720118"/>
            <a:ext cx="4770375" cy="2704464"/>
          </a:xfrm>
          <a:prstGeom prst="rect">
            <a:avLst/>
          </a:prstGeom>
        </p:spPr>
      </p:pic>
    </p:spTree>
    <p:extLst>
      <p:ext uri="{BB962C8B-B14F-4D97-AF65-F5344CB8AC3E}">
        <p14:creationId xmlns:p14="http://schemas.microsoft.com/office/powerpoint/2010/main" val="2383357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53A41FD-4F82-4E4C-9D4B-337BB995276F}"/>
              </a:ext>
            </a:extLst>
          </p:cNvPr>
          <p:cNvSpPr>
            <a:spLocks noGrp="1"/>
          </p:cNvSpPr>
          <p:nvPr>
            <p:ph type="title"/>
          </p:nvPr>
        </p:nvSpPr>
        <p:spPr/>
        <p:txBody>
          <a:bodyPr/>
          <a:lstStyle/>
          <a:p>
            <a:r>
              <a:rPr lang="nb-NO" dirty="0"/>
              <a:t>VMC – sikt minima</a:t>
            </a:r>
            <a:endParaRPr lang="en-US" dirty="0"/>
          </a:p>
        </p:txBody>
      </p:sp>
      <p:graphicFrame>
        <p:nvGraphicFramePr>
          <p:cNvPr id="7" name="Plassholder for innhold 6">
            <a:extLst>
              <a:ext uri="{FF2B5EF4-FFF2-40B4-BE49-F238E27FC236}">
                <a16:creationId xmlns:a16="http://schemas.microsoft.com/office/drawing/2014/main" id="{D5E96227-9510-4450-99BC-2B0139D24A54}"/>
              </a:ext>
            </a:extLst>
          </p:cNvPr>
          <p:cNvGraphicFramePr>
            <a:graphicFrameLocks noGrp="1"/>
          </p:cNvGraphicFramePr>
          <p:nvPr>
            <p:ph idx="1"/>
            <p:extLst>
              <p:ext uri="{D42A27DB-BD31-4B8C-83A1-F6EECF244321}">
                <p14:modId xmlns:p14="http://schemas.microsoft.com/office/powerpoint/2010/main" val="2505943391"/>
              </p:ext>
            </p:extLst>
          </p:nvPr>
        </p:nvGraphicFramePr>
        <p:xfrm>
          <a:off x="1180729" y="2361460"/>
          <a:ext cx="9641149" cy="3391271"/>
        </p:xfrm>
        <a:graphic>
          <a:graphicData uri="http://schemas.openxmlformats.org/drawingml/2006/table">
            <a:tbl>
              <a:tblPr firstRow="1" firstCol="1" bandRow="1">
                <a:tableStyleId>{5C22544A-7EE6-4342-B048-85BDC9FD1C3A}</a:tableStyleId>
              </a:tblPr>
              <a:tblGrid>
                <a:gridCol w="2313191">
                  <a:extLst>
                    <a:ext uri="{9D8B030D-6E8A-4147-A177-3AD203B41FA5}">
                      <a16:colId xmlns:a16="http://schemas.microsoft.com/office/drawing/2014/main" val="116700066"/>
                    </a:ext>
                  </a:extLst>
                </a:gridCol>
                <a:gridCol w="1599464">
                  <a:extLst>
                    <a:ext uri="{9D8B030D-6E8A-4147-A177-3AD203B41FA5}">
                      <a16:colId xmlns:a16="http://schemas.microsoft.com/office/drawing/2014/main" val="3761880024"/>
                    </a:ext>
                  </a:extLst>
                </a:gridCol>
                <a:gridCol w="2864247">
                  <a:extLst>
                    <a:ext uri="{9D8B030D-6E8A-4147-A177-3AD203B41FA5}">
                      <a16:colId xmlns:a16="http://schemas.microsoft.com/office/drawing/2014/main" val="2486241946"/>
                    </a:ext>
                  </a:extLst>
                </a:gridCol>
                <a:gridCol w="2864247">
                  <a:extLst>
                    <a:ext uri="{9D8B030D-6E8A-4147-A177-3AD203B41FA5}">
                      <a16:colId xmlns:a16="http://schemas.microsoft.com/office/drawing/2014/main" val="3497270164"/>
                    </a:ext>
                  </a:extLst>
                </a:gridCol>
              </a:tblGrid>
              <a:tr h="298168">
                <a:tc>
                  <a:txBody>
                    <a:bodyPr/>
                    <a:lstStyle/>
                    <a:p>
                      <a:pPr>
                        <a:lnSpc>
                          <a:spcPct val="115000"/>
                        </a:lnSpc>
                        <a:spcAft>
                          <a:spcPts val="1000"/>
                        </a:spcAft>
                      </a:pPr>
                      <a:r>
                        <a:rPr lang="nb-NO" sz="1100">
                          <a:effectLst/>
                        </a:rPr>
                        <a:t>Høyde</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nb-NO" sz="1100">
                          <a:effectLst/>
                        </a:rPr>
                        <a:t>Luftromklasse</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nb-NO" sz="1100">
                          <a:effectLst/>
                        </a:rPr>
                        <a:t>Minimum flysikt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nb-NO" sz="1100">
                          <a:effectLst/>
                        </a:rPr>
                        <a:t>Minimum avstand fra skyer</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107308409"/>
                  </a:ext>
                </a:extLst>
              </a:tr>
              <a:tr h="614907">
                <a:tc>
                  <a:txBody>
                    <a:bodyPr/>
                    <a:lstStyle/>
                    <a:p>
                      <a:pPr>
                        <a:lnSpc>
                          <a:spcPct val="115000"/>
                        </a:lnSpc>
                        <a:spcAft>
                          <a:spcPts val="1000"/>
                        </a:spcAft>
                      </a:pPr>
                      <a:r>
                        <a:rPr lang="nb-NO" sz="1100">
                          <a:effectLst/>
                        </a:rPr>
                        <a:t>Ved og over 3050 meter AMSL</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nb-NO" sz="1100">
                          <a:effectLst/>
                        </a:rPr>
                        <a:t>A (**) B C D E F G</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nb-NO" sz="1100">
                          <a:effectLst/>
                        </a:rPr>
                        <a:t>8 km</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nb-NO" sz="1100">
                          <a:effectLst/>
                        </a:rPr>
                        <a:t>1500 meter horisontalt og 300 meter vertikalt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67291160"/>
                  </a:ext>
                </a:extLst>
              </a:tr>
              <a:tr h="1248382">
                <a:tc>
                  <a:txBody>
                    <a:bodyPr/>
                    <a:lstStyle/>
                    <a:p>
                      <a:pPr>
                        <a:lnSpc>
                          <a:spcPct val="115000"/>
                        </a:lnSpc>
                        <a:spcAft>
                          <a:spcPts val="1000"/>
                        </a:spcAft>
                      </a:pPr>
                      <a:r>
                        <a:rPr lang="nb-NO" sz="1100">
                          <a:effectLst/>
                        </a:rPr>
                        <a:t>Under 3050 meter AMSL og over 900 meter AMSL, eller over 300 meter over bakken, i det det høyeste velges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nb-NO" sz="1100">
                          <a:effectLst/>
                        </a:rPr>
                        <a:t>A (**) B C D E F G</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nb-NO" sz="1100" dirty="0">
                          <a:effectLst/>
                        </a:rPr>
                        <a:t>5 km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nb-NO" sz="1100">
                          <a:effectLst/>
                        </a:rPr>
                        <a:t>1500 meter horisontalt og 300 meter vertikalt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4749755"/>
                  </a:ext>
                </a:extLst>
              </a:tr>
              <a:tr h="614907">
                <a:tc rowSpan="2">
                  <a:txBody>
                    <a:bodyPr/>
                    <a:lstStyle/>
                    <a:p>
                      <a:pPr>
                        <a:lnSpc>
                          <a:spcPct val="115000"/>
                        </a:lnSpc>
                        <a:spcAft>
                          <a:spcPts val="1000"/>
                        </a:spcAft>
                      </a:pPr>
                      <a:r>
                        <a:rPr lang="nb-NO" sz="1100">
                          <a:effectLst/>
                        </a:rPr>
                        <a:t>Opptil 900 meter AMSL, eller 300 meter over bakken, i det det høyeste velges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nb-NO" sz="1100">
                          <a:effectLst/>
                        </a:rPr>
                        <a:t>A (**) B C D E</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nb-NO" sz="1100">
                          <a:effectLst/>
                        </a:rPr>
                        <a:t>5 km</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nb-NO" sz="1100">
                          <a:effectLst/>
                        </a:rPr>
                        <a:t>1500 meter horisontalt og 300 meter vertikalt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63957736"/>
                  </a:ext>
                </a:extLst>
              </a:tr>
              <a:tr h="614907">
                <a:tc vMerge="1">
                  <a:txBody>
                    <a:bodyPr/>
                    <a:lstStyle/>
                    <a:p>
                      <a:endParaRPr lang="en-US"/>
                    </a:p>
                  </a:txBody>
                  <a:tcPr/>
                </a:tc>
                <a:tc>
                  <a:txBody>
                    <a:bodyPr/>
                    <a:lstStyle/>
                    <a:p>
                      <a:pPr>
                        <a:lnSpc>
                          <a:spcPct val="115000"/>
                        </a:lnSpc>
                        <a:spcAft>
                          <a:spcPts val="1000"/>
                        </a:spcAft>
                      </a:pPr>
                      <a:r>
                        <a:rPr lang="nb-NO" sz="1100">
                          <a:effectLst/>
                        </a:rPr>
                        <a:t>FG</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nb-NO" sz="1100">
                          <a:effectLst/>
                        </a:rPr>
                        <a:t>5 km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nb-NO" sz="1100" dirty="0">
                          <a:effectLst/>
                        </a:rPr>
                        <a:t>Fri av skyer og med sikt til bakken eller vannet</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78295455"/>
                  </a:ext>
                </a:extLst>
              </a:tr>
            </a:tbl>
          </a:graphicData>
        </a:graphic>
      </p:graphicFrame>
    </p:spTree>
    <p:extLst>
      <p:ext uri="{BB962C8B-B14F-4D97-AF65-F5344CB8AC3E}">
        <p14:creationId xmlns:p14="http://schemas.microsoft.com/office/powerpoint/2010/main" val="14006359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CF8DC3A-492D-4FA7-A770-EF941A882AB7}"/>
              </a:ext>
            </a:extLst>
          </p:cNvPr>
          <p:cNvSpPr>
            <a:spLocks noGrp="1"/>
          </p:cNvSpPr>
          <p:nvPr>
            <p:ph type="title"/>
          </p:nvPr>
        </p:nvSpPr>
        <p:spPr/>
        <p:txBody>
          <a:bodyPr/>
          <a:lstStyle/>
          <a:p>
            <a:r>
              <a:rPr lang="nb-NO" dirty="0"/>
              <a:t>Reiseplan – leveres for:</a:t>
            </a:r>
            <a:endParaRPr lang="en-US" dirty="0"/>
          </a:p>
        </p:txBody>
      </p:sp>
      <p:sp>
        <p:nvSpPr>
          <p:cNvPr id="3" name="Plassholder for innhold 2">
            <a:extLst>
              <a:ext uri="{FF2B5EF4-FFF2-40B4-BE49-F238E27FC236}">
                <a16:creationId xmlns:a16="http://schemas.microsoft.com/office/drawing/2014/main" id="{B53BD419-6B8F-4C4B-8E88-847AF4E83622}"/>
              </a:ext>
            </a:extLst>
          </p:cNvPr>
          <p:cNvSpPr>
            <a:spLocks noGrp="1"/>
          </p:cNvSpPr>
          <p:nvPr>
            <p:ph idx="1"/>
          </p:nvPr>
        </p:nvSpPr>
        <p:spPr/>
        <p:txBody>
          <a:bodyPr/>
          <a:lstStyle/>
          <a:p>
            <a:pPr marL="342900" lvl="0" indent="-342900">
              <a:lnSpc>
                <a:spcPct val="115000"/>
              </a:lnSpc>
              <a:buFont typeface="Symbol" panose="05050102010706020507" pitchFamily="18" charset="2"/>
              <a:buChar char=""/>
            </a:pPr>
            <a:r>
              <a:rPr lang="nb-NO" sz="1800" dirty="0">
                <a:effectLst/>
                <a:latin typeface="Calibri" panose="020F0502020204030204" pitchFamily="34" charset="0"/>
                <a:ea typeface="Times New Roman" panose="02020603050405020304" pitchFamily="18" charset="0"/>
                <a:cs typeface="Times New Roman" panose="02020603050405020304" pitchFamily="18" charset="0"/>
              </a:rPr>
              <a:t>Enhver flyvning eller del av denne som utføres som en kontrollert flyvning</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buFont typeface="Symbol" panose="05050102010706020507" pitchFamily="18" charset="2"/>
              <a:buChar char=""/>
            </a:pPr>
            <a:r>
              <a:rPr lang="nb-NO" sz="1800" dirty="0">
                <a:effectLst/>
                <a:latin typeface="Calibri" panose="020F0502020204030204" pitchFamily="34" charset="0"/>
                <a:ea typeface="Times New Roman" panose="02020603050405020304" pitchFamily="18" charset="0"/>
                <a:cs typeface="Times New Roman" panose="02020603050405020304" pitchFamily="18" charset="0"/>
              </a:rPr>
              <a:t>Enhver flyvning innenfor eller inn i områder eller langs ruter som er fastsatt av myndighetene</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buFont typeface="Symbol" panose="05050102010706020507" pitchFamily="18" charset="2"/>
              <a:buChar char=""/>
            </a:pPr>
            <a:r>
              <a:rPr lang="nb-NO" sz="1800" dirty="0">
                <a:effectLst/>
                <a:latin typeface="Calibri" panose="020F0502020204030204" pitchFamily="34" charset="0"/>
                <a:ea typeface="Times New Roman" panose="02020603050405020304" pitchFamily="18" charset="0"/>
                <a:cs typeface="Times New Roman" panose="02020603050405020304" pitchFamily="18" charset="0"/>
              </a:rPr>
              <a:t>Enhver flyvning over internasjonale grenser, med mindre annet er fastsatt mellom statene</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nb-NO" sz="1800" dirty="0">
                <a:effectLst/>
                <a:latin typeface="Calibri" panose="020F0502020204030204" pitchFamily="34" charset="0"/>
                <a:ea typeface="Times New Roman" panose="02020603050405020304" pitchFamily="18" charset="0"/>
                <a:cs typeface="Times New Roman" panose="02020603050405020304" pitchFamily="18" charset="0"/>
              </a:rPr>
              <a:t>Enhver flyvning som planlegges gjennomført om natten, dersom den ikke skal foregå i nærheten av en flyplass («</a:t>
            </a:r>
            <a:r>
              <a:rPr lang="nb-NO" sz="1800" dirty="0" err="1">
                <a:effectLst/>
                <a:latin typeface="Calibri" panose="020F0502020204030204" pitchFamily="34" charset="0"/>
                <a:ea typeface="Times New Roman" panose="02020603050405020304" pitchFamily="18" charset="0"/>
                <a:cs typeface="Times New Roman" panose="02020603050405020304" pitchFamily="18" charset="0"/>
              </a:rPr>
              <a:t>vicinity</a:t>
            </a:r>
            <a:r>
              <a:rPr lang="nb-NO"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nb-NO" sz="1800" dirty="0" err="1">
                <a:effectLst/>
                <a:latin typeface="Calibri" panose="020F0502020204030204" pitchFamily="34" charset="0"/>
                <a:ea typeface="Times New Roman" panose="02020603050405020304" pitchFamily="18" charset="0"/>
                <a:cs typeface="Times New Roman" panose="02020603050405020304" pitchFamily="18" charset="0"/>
              </a:rPr>
              <a:t>of</a:t>
            </a:r>
            <a:r>
              <a:rPr lang="nb-NO" sz="1800" dirty="0">
                <a:effectLst/>
                <a:latin typeface="Calibri" panose="020F0502020204030204" pitchFamily="34" charset="0"/>
                <a:ea typeface="Times New Roman" panose="02020603050405020304" pitchFamily="18" charset="0"/>
                <a:cs typeface="Times New Roman" panose="02020603050405020304" pitchFamily="18" charset="0"/>
              </a:rPr>
              <a:t>»)</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1934874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870557C-76F8-40F4-A803-667D3994907B}"/>
              </a:ext>
            </a:extLst>
          </p:cNvPr>
          <p:cNvSpPr>
            <a:spLocks noGrp="1"/>
          </p:cNvSpPr>
          <p:nvPr>
            <p:ph type="title"/>
          </p:nvPr>
        </p:nvSpPr>
        <p:spPr/>
        <p:txBody>
          <a:bodyPr/>
          <a:lstStyle/>
          <a:p>
            <a:r>
              <a:rPr lang="nb-NO" dirty="0"/>
              <a:t>Skilt og markeringer</a:t>
            </a:r>
            <a:endParaRPr lang="en-US" dirty="0"/>
          </a:p>
        </p:txBody>
      </p:sp>
      <p:sp>
        <p:nvSpPr>
          <p:cNvPr id="3" name="Plassholder for innhold 2">
            <a:extLst>
              <a:ext uri="{FF2B5EF4-FFF2-40B4-BE49-F238E27FC236}">
                <a16:creationId xmlns:a16="http://schemas.microsoft.com/office/drawing/2014/main" id="{555E7FDC-0CC8-4688-BB6A-B5FB0D534164}"/>
              </a:ext>
            </a:extLst>
          </p:cNvPr>
          <p:cNvSpPr>
            <a:spLocks noGrp="1"/>
          </p:cNvSpPr>
          <p:nvPr>
            <p:ph idx="1"/>
          </p:nvPr>
        </p:nvSpPr>
        <p:spPr/>
        <p:txBody>
          <a:bodyPr/>
          <a:lstStyle/>
          <a:p>
            <a:pPr marL="342900" lvl="0" indent="-342900">
              <a:lnSpc>
                <a:spcPct val="115000"/>
              </a:lnSpc>
              <a:buFont typeface="+mj-lt"/>
              <a:buAutoNum type="arabicPeriod"/>
            </a:pPr>
            <a:r>
              <a:rPr lang="nb-NO"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Påbudsskilt («</a:t>
            </a:r>
            <a:r>
              <a:rPr lang="nb-NO"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mandatory</a:t>
            </a:r>
            <a:r>
              <a:rPr lang="nb-NO"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nb-NO"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signs</a:t>
            </a:r>
            <a:r>
              <a:rPr lang="nb-NO"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De viser </a:t>
            </a:r>
            <a:r>
              <a:rPr lang="nb-NO"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ventepunkter</a:t>
            </a:r>
            <a:r>
              <a:rPr lang="nb-NO"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samt områder hvor det ikke skal kjøre luftfartøy («</a:t>
            </a:r>
            <a:r>
              <a:rPr lang="nb-NO"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a:t>
            </a:r>
            <a:r>
              <a:rPr lang="nb-NO"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nb-NO"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entry</a:t>
            </a:r>
            <a:r>
              <a:rPr lang="nb-NO"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og består av hvite bokstaver eller tall på en rød bakgrunn. Se figur 7-</a:t>
            </a:r>
            <a:r>
              <a:rPr lang="nb-NO" sz="18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28</a:t>
            </a:r>
            <a:r>
              <a:rPr lang="nb-NO"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og</a:t>
            </a:r>
            <a:br>
              <a:rPr lang="nb-NO"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1000"/>
              </a:spcAft>
              <a:buFont typeface="+mj-lt"/>
              <a:buAutoNum type="arabicPeriod"/>
            </a:pPr>
            <a:r>
              <a:rPr lang="nb-NO"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Informasjonsskilt («</a:t>
            </a:r>
            <a:r>
              <a:rPr lang="nb-NO"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information</a:t>
            </a:r>
            <a:r>
              <a:rPr lang="nb-NO"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nb-NO"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signs</a:t>
            </a:r>
            <a:r>
              <a:rPr lang="nb-NO"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De viser retning («</a:t>
            </a:r>
            <a:r>
              <a:rPr lang="nb-NO"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direction</a:t>
            </a:r>
            <a:r>
              <a:rPr lang="nb-NO"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posisjon («location») og ankomststed («</a:t>
            </a:r>
            <a:r>
              <a:rPr lang="nb-NO"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destination</a:t>
            </a:r>
            <a:r>
              <a:rPr lang="nb-NO"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Se figur 7-</a:t>
            </a:r>
            <a:r>
              <a:rPr lang="nb-NO" sz="18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28</a:t>
            </a:r>
            <a:r>
              <a:rPr lang="nb-NO"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Disse brukes blant annet til å identifisere takseveier og om nødvendig rullebaner.</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98090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A8E14E3-6D0C-41FA-BC74-C2A936F572C0}"/>
              </a:ext>
            </a:extLst>
          </p:cNvPr>
          <p:cNvSpPr>
            <a:spLocks noGrp="1"/>
          </p:cNvSpPr>
          <p:nvPr>
            <p:ph type="title"/>
          </p:nvPr>
        </p:nvSpPr>
        <p:spPr/>
        <p:txBody>
          <a:bodyPr/>
          <a:lstStyle/>
          <a:p>
            <a:r>
              <a:rPr lang="nb-NO" dirty="0"/>
              <a:t>Luftfartsmyndigheter i Norge</a:t>
            </a:r>
            <a:endParaRPr lang="en-US" dirty="0"/>
          </a:p>
        </p:txBody>
      </p:sp>
      <p:sp>
        <p:nvSpPr>
          <p:cNvPr id="3" name="Plassholder for innhold 2">
            <a:extLst>
              <a:ext uri="{FF2B5EF4-FFF2-40B4-BE49-F238E27FC236}">
                <a16:creationId xmlns:a16="http://schemas.microsoft.com/office/drawing/2014/main" id="{0471C5A3-BFE0-4649-A731-F25623281C27}"/>
              </a:ext>
            </a:extLst>
          </p:cNvPr>
          <p:cNvSpPr>
            <a:spLocks noGrp="1"/>
          </p:cNvSpPr>
          <p:nvPr>
            <p:ph idx="1"/>
          </p:nvPr>
        </p:nvSpPr>
        <p:spPr/>
        <p:txBody>
          <a:bodyPr/>
          <a:lstStyle/>
          <a:p>
            <a:r>
              <a:rPr lang="nb-NO" dirty="0"/>
              <a:t>Luftfartstilsynet: </a:t>
            </a:r>
            <a:r>
              <a:rPr lang="en-US" b="0" i="0" dirty="0" err="1">
                <a:solidFill>
                  <a:srgbClr val="1E1919"/>
                </a:solidFill>
                <a:effectLst/>
                <a:latin typeface="AtlasGrotesk"/>
              </a:rPr>
              <a:t>har</a:t>
            </a:r>
            <a:r>
              <a:rPr lang="en-US" b="0" i="0" dirty="0">
                <a:solidFill>
                  <a:srgbClr val="1E1919"/>
                </a:solidFill>
                <a:effectLst/>
                <a:latin typeface="AtlasGrotesk"/>
              </a:rPr>
              <a:t> </a:t>
            </a:r>
            <a:r>
              <a:rPr lang="en-US" b="0" i="0" dirty="0" err="1">
                <a:solidFill>
                  <a:srgbClr val="1E1919"/>
                </a:solidFill>
                <a:effectLst/>
                <a:latin typeface="AtlasGrotesk"/>
              </a:rPr>
              <a:t>hovedansvaret</a:t>
            </a:r>
            <a:r>
              <a:rPr lang="en-US" b="0" i="0" dirty="0">
                <a:solidFill>
                  <a:srgbClr val="1E1919"/>
                </a:solidFill>
                <a:effectLst/>
                <a:latin typeface="AtlasGrotesk"/>
              </a:rPr>
              <a:t> </a:t>
            </a:r>
            <a:r>
              <a:rPr lang="en-US" b="0" i="0" dirty="0" err="1">
                <a:solidFill>
                  <a:srgbClr val="1E1919"/>
                </a:solidFill>
                <a:effectLst/>
                <a:latin typeface="AtlasGrotesk"/>
              </a:rPr>
              <a:t>og</a:t>
            </a:r>
            <a:r>
              <a:rPr lang="en-US" b="0" i="0" dirty="0">
                <a:solidFill>
                  <a:srgbClr val="1E1919"/>
                </a:solidFill>
                <a:effectLst/>
                <a:latin typeface="AtlasGrotesk"/>
              </a:rPr>
              <a:t> </a:t>
            </a:r>
            <a:r>
              <a:rPr lang="en-US" b="0" i="0" dirty="0" err="1">
                <a:solidFill>
                  <a:srgbClr val="1E1919"/>
                </a:solidFill>
                <a:effectLst/>
                <a:latin typeface="AtlasGrotesk"/>
              </a:rPr>
              <a:t>overordnet</a:t>
            </a:r>
            <a:r>
              <a:rPr lang="en-US" b="0" i="0" dirty="0">
                <a:solidFill>
                  <a:srgbClr val="1E1919"/>
                </a:solidFill>
                <a:effectLst/>
                <a:latin typeface="AtlasGrotesk"/>
              </a:rPr>
              <a:t> </a:t>
            </a:r>
            <a:r>
              <a:rPr lang="en-US" b="0" i="0" dirty="0" err="1">
                <a:solidFill>
                  <a:srgbClr val="1E1919"/>
                </a:solidFill>
                <a:effectLst/>
                <a:latin typeface="AtlasGrotesk"/>
              </a:rPr>
              <a:t>tilsyn</a:t>
            </a:r>
            <a:r>
              <a:rPr lang="en-US" b="0" i="0" dirty="0">
                <a:solidFill>
                  <a:srgbClr val="1E1919"/>
                </a:solidFill>
                <a:effectLst/>
                <a:latin typeface="AtlasGrotesk"/>
              </a:rPr>
              <a:t> med </a:t>
            </a:r>
            <a:r>
              <a:rPr lang="en-US" b="0" i="0" dirty="0" err="1">
                <a:solidFill>
                  <a:srgbClr val="1E1919"/>
                </a:solidFill>
                <a:effectLst/>
                <a:latin typeface="AtlasGrotesk"/>
              </a:rPr>
              <a:t>norsk</a:t>
            </a:r>
            <a:r>
              <a:rPr lang="en-US" b="0" i="0" dirty="0">
                <a:solidFill>
                  <a:srgbClr val="1E1919"/>
                </a:solidFill>
                <a:effectLst/>
                <a:latin typeface="AtlasGrotesk"/>
              </a:rPr>
              <a:t> </a:t>
            </a:r>
            <a:r>
              <a:rPr lang="en-US" b="0" i="0" dirty="0" err="1">
                <a:solidFill>
                  <a:srgbClr val="1E1919"/>
                </a:solidFill>
                <a:effectLst/>
                <a:latin typeface="AtlasGrotesk"/>
              </a:rPr>
              <a:t>luftfart</a:t>
            </a:r>
            <a:endParaRPr lang="en-US" b="0" i="0" dirty="0">
              <a:solidFill>
                <a:srgbClr val="1E1919"/>
              </a:solidFill>
              <a:effectLst/>
              <a:latin typeface="AtlasGrotesk"/>
            </a:endParaRPr>
          </a:p>
          <a:p>
            <a:pPr lvl="1"/>
            <a:r>
              <a:rPr lang="en-US" dirty="0">
                <a:solidFill>
                  <a:srgbClr val="1E1919"/>
                </a:solidFill>
                <a:latin typeface="AtlasGrotesk"/>
              </a:rPr>
              <a:t>Ansvar </a:t>
            </a:r>
            <a:r>
              <a:rPr lang="en-US" dirty="0" err="1">
                <a:solidFill>
                  <a:srgbClr val="1E1919"/>
                </a:solidFill>
                <a:latin typeface="AtlasGrotesk"/>
              </a:rPr>
              <a:t>gitt</a:t>
            </a:r>
            <a:r>
              <a:rPr lang="en-US" dirty="0">
                <a:solidFill>
                  <a:srgbClr val="1E1919"/>
                </a:solidFill>
                <a:latin typeface="AtlasGrotesk"/>
              </a:rPr>
              <a:t> av </a:t>
            </a:r>
            <a:r>
              <a:rPr lang="en-US" dirty="0" err="1">
                <a:solidFill>
                  <a:srgbClr val="1E1919"/>
                </a:solidFill>
                <a:latin typeface="AtlasGrotesk"/>
              </a:rPr>
              <a:t>Samferdselsdepartementet</a:t>
            </a:r>
            <a:endParaRPr lang="nb-NO" dirty="0"/>
          </a:p>
          <a:p>
            <a:endParaRPr lang="nb-NO" dirty="0"/>
          </a:p>
          <a:p>
            <a:r>
              <a:rPr lang="nb-NO" dirty="0"/>
              <a:t>Norges Luftsportstilsyn: Utsteder sertifikater for seilfly og ballong</a:t>
            </a:r>
          </a:p>
          <a:p>
            <a:pPr lvl="1"/>
            <a:r>
              <a:rPr lang="nb-NO" dirty="0"/>
              <a:t>Adgangskontroll og tilsyn med seil- og ballongskoler</a:t>
            </a:r>
          </a:p>
          <a:p>
            <a:pPr lvl="1"/>
            <a:r>
              <a:rPr lang="nb-NO" dirty="0"/>
              <a:t>Rapporterer til Samferdselsdepartementet</a:t>
            </a:r>
            <a:endParaRPr lang="en-US" dirty="0"/>
          </a:p>
        </p:txBody>
      </p:sp>
    </p:spTree>
    <p:extLst>
      <p:ext uri="{BB962C8B-B14F-4D97-AF65-F5344CB8AC3E}">
        <p14:creationId xmlns:p14="http://schemas.microsoft.com/office/powerpoint/2010/main" val="29153993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78D823A-17D5-449D-BFF9-FDC3FE4555BF}"/>
              </a:ext>
            </a:extLst>
          </p:cNvPr>
          <p:cNvSpPr>
            <a:spLocks noGrp="1"/>
          </p:cNvSpPr>
          <p:nvPr>
            <p:ph type="title"/>
          </p:nvPr>
        </p:nvSpPr>
        <p:spPr/>
        <p:txBody>
          <a:bodyPr/>
          <a:lstStyle/>
          <a:p>
            <a:r>
              <a:rPr lang="nb-NO" dirty="0"/>
              <a:t>Lyssignaler</a:t>
            </a:r>
            <a:endParaRPr lang="en-US" dirty="0"/>
          </a:p>
        </p:txBody>
      </p:sp>
      <p:pic>
        <p:nvPicPr>
          <p:cNvPr id="4" name="Plassholder for innhold 3" descr="Et bilde som inneholder tekst, kart&#10;&#10;Automatisk generert beskrivelse">
            <a:extLst>
              <a:ext uri="{FF2B5EF4-FFF2-40B4-BE49-F238E27FC236}">
                <a16:creationId xmlns:a16="http://schemas.microsoft.com/office/drawing/2014/main" id="{6CEE507B-E525-476E-9697-E73AD2ED85E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50456" y="1825625"/>
            <a:ext cx="8691087" cy="4351338"/>
          </a:xfrm>
          <a:prstGeom prst="rect">
            <a:avLst/>
          </a:prstGeom>
        </p:spPr>
      </p:pic>
    </p:spTree>
    <p:extLst>
      <p:ext uri="{BB962C8B-B14F-4D97-AF65-F5344CB8AC3E}">
        <p14:creationId xmlns:p14="http://schemas.microsoft.com/office/powerpoint/2010/main" val="42869957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F10DCF0-1FC0-4661-82B9-BEA996A361F0}"/>
              </a:ext>
            </a:extLst>
          </p:cNvPr>
          <p:cNvSpPr>
            <a:spLocks noGrp="1"/>
          </p:cNvSpPr>
          <p:nvPr>
            <p:ph type="title"/>
          </p:nvPr>
        </p:nvSpPr>
        <p:spPr/>
        <p:txBody>
          <a:bodyPr/>
          <a:lstStyle/>
          <a:p>
            <a:r>
              <a:rPr lang="nb-NO" dirty="0"/>
              <a:t>Felles Teorifag for LAPL, inkl. seilfly</a:t>
            </a:r>
            <a:endParaRPr lang="en-US" dirty="0"/>
          </a:p>
        </p:txBody>
      </p:sp>
      <p:sp>
        <p:nvSpPr>
          <p:cNvPr id="3" name="Plassholder for innhold 2">
            <a:extLst>
              <a:ext uri="{FF2B5EF4-FFF2-40B4-BE49-F238E27FC236}">
                <a16:creationId xmlns:a16="http://schemas.microsoft.com/office/drawing/2014/main" id="{CAAC5692-CA20-451B-997F-71A7899E7671}"/>
              </a:ext>
            </a:extLst>
          </p:cNvPr>
          <p:cNvSpPr>
            <a:spLocks noGrp="1"/>
          </p:cNvSpPr>
          <p:nvPr>
            <p:ph idx="1"/>
          </p:nvPr>
        </p:nvSpPr>
        <p:spPr/>
        <p:txBody>
          <a:bodyPr/>
          <a:lstStyle/>
          <a:p>
            <a:pPr marL="0" indent="0">
              <a:buNone/>
            </a:pPr>
            <a:r>
              <a:rPr lang="en-US" dirty="0" err="1"/>
              <a:t>Fellesfag</a:t>
            </a:r>
            <a:r>
              <a:rPr lang="en-US" dirty="0"/>
              <a:t>:</a:t>
            </a:r>
          </a:p>
          <a:p>
            <a:r>
              <a:rPr lang="en-US" dirty="0" err="1"/>
              <a:t>Luftfartsrett</a:t>
            </a:r>
            <a:r>
              <a:rPr lang="en-US" dirty="0"/>
              <a:t> («air law»).</a:t>
            </a:r>
          </a:p>
          <a:p>
            <a:r>
              <a:rPr lang="en-US" dirty="0" err="1"/>
              <a:t>Menneskelige</a:t>
            </a:r>
            <a:r>
              <a:rPr lang="en-US" dirty="0"/>
              <a:t> </a:t>
            </a:r>
            <a:r>
              <a:rPr lang="en-US" dirty="0" err="1"/>
              <a:t>ytelser</a:t>
            </a:r>
            <a:r>
              <a:rPr lang="en-US" dirty="0"/>
              <a:t> </a:t>
            </a:r>
            <a:r>
              <a:rPr lang="en-US" dirty="0" err="1"/>
              <a:t>og</a:t>
            </a:r>
            <a:r>
              <a:rPr lang="en-US" dirty="0"/>
              <a:t> </a:t>
            </a:r>
            <a:r>
              <a:rPr lang="en-US" dirty="0" err="1"/>
              <a:t>begrensninger</a:t>
            </a:r>
            <a:r>
              <a:rPr lang="en-US" dirty="0"/>
              <a:t> - MYB («human performance and limitations»).</a:t>
            </a:r>
          </a:p>
          <a:p>
            <a:r>
              <a:rPr lang="en-US" dirty="0" err="1"/>
              <a:t>Meteorologi</a:t>
            </a:r>
            <a:r>
              <a:rPr lang="en-US"/>
              <a:t> («</a:t>
            </a:r>
            <a:r>
              <a:rPr lang="en-US" dirty="0"/>
              <a:t>meteorology»).</a:t>
            </a:r>
          </a:p>
          <a:p>
            <a:r>
              <a:rPr lang="en-US" dirty="0" err="1"/>
              <a:t>Flytelefoni</a:t>
            </a:r>
            <a:r>
              <a:rPr lang="en-US" dirty="0"/>
              <a:t> («communication»).</a:t>
            </a:r>
          </a:p>
        </p:txBody>
      </p:sp>
    </p:spTree>
    <p:extLst>
      <p:ext uri="{BB962C8B-B14F-4D97-AF65-F5344CB8AC3E}">
        <p14:creationId xmlns:p14="http://schemas.microsoft.com/office/powerpoint/2010/main" val="36303233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A3A5A8D-AFF9-4D63-8A80-166902E747B0}"/>
              </a:ext>
            </a:extLst>
          </p:cNvPr>
          <p:cNvSpPr>
            <a:spLocks noGrp="1"/>
          </p:cNvSpPr>
          <p:nvPr>
            <p:ph type="title"/>
          </p:nvPr>
        </p:nvSpPr>
        <p:spPr/>
        <p:txBody>
          <a:bodyPr/>
          <a:lstStyle/>
          <a:p>
            <a:r>
              <a:rPr lang="nb-NO" dirty="0"/>
              <a:t>Spesifikke teorifag for seilfly</a:t>
            </a:r>
            <a:endParaRPr lang="en-US" dirty="0"/>
          </a:p>
        </p:txBody>
      </p:sp>
      <p:sp>
        <p:nvSpPr>
          <p:cNvPr id="3" name="Plassholder for innhold 2">
            <a:extLst>
              <a:ext uri="{FF2B5EF4-FFF2-40B4-BE49-F238E27FC236}">
                <a16:creationId xmlns:a16="http://schemas.microsoft.com/office/drawing/2014/main" id="{759D9B8B-FCAA-49A6-B469-C52D588CA943}"/>
              </a:ext>
            </a:extLst>
          </p:cNvPr>
          <p:cNvSpPr>
            <a:spLocks noGrp="1"/>
          </p:cNvSpPr>
          <p:nvPr>
            <p:ph idx="1"/>
          </p:nvPr>
        </p:nvSpPr>
        <p:spPr/>
        <p:txBody>
          <a:bodyPr/>
          <a:lstStyle/>
          <a:p>
            <a:r>
              <a:rPr lang="en-US" dirty="0" err="1"/>
              <a:t>Flygeteori</a:t>
            </a:r>
            <a:r>
              <a:rPr lang="en-US" dirty="0"/>
              <a:t> («principles of flight»).</a:t>
            </a:r>
          </a:p>
          <a:p>
            <a:r>
              <a:rPr lang="en-US" dirty="0" err="1"/>
              <a:t>Operasjonelle</a:t>
            </a:r>
            <a:r>
              <a:rPr lang="en-US" dirty="0"/>
              <a:t> </a:t>
            </a:r>
            <a:r>
              <a:rPr lang="en-US" dirty="0" err="1"/>
              <a:t>prosedyrer</a:t>
            </a:r>
            <a:r>
              <a:rPr lang="en-US" dirty="0"/>
              <a:t> («operational procedures»).</a:t>
            </a:r>
          </a:p>
          <a:p>
            <a:r>
              <a:rPr lang="en-US" dirty="0" err="1"/>
              <a:t>Ytelser</a:t>
            </a:r>
            <a:r>
              <a:rPr lang="en-US" dirty="0"/>
              <a:t> </a:t>
            </a:r>
            <a:r>
              <a:rPr lang="en-US" dirty="0" err="1"/>
              <a:t>og</a:t>
            </a:r>
            <a:r>
              <a:rPr lang="en-US" dirty="0"/>
              <a:t> </a:t>
            </a:r>
            <a:r>
              <a:rPr lang="en-US" dirty="0" err="1"/>
              <a:t>flygeplanlegging</a:t>
            </a:r>
            <a:r>
              <a:rPr lang="en-US" dirty="0"/>
              <a:t> («flight performance and planning»).</a:t>
            </a:r>
          </a:p>
          <a:p>
            <a:r>
              <a:rPr lang="en-US" dirty="0"/>
              <a:t>Fly-</a:t>
            </a:r>
            <a:r>
              <a:rPr lang="en-US" dirty="0" err="1"/>
              <a:t>og</a:t>
            </a:r>
            <a:r>
              <a:rPr lang="en-US" dirty="0"/>
              <a:t> </a:t>
            </a:r>
            <a:r>
              <a:rPr lang="en-US" dirty="0" err="1"/>
              <a:t>motorlære</a:t>
            </a:r>
            <a:r>
              <a:rPr lang="en-US" dirty="0"/>
              <a:t> («aircraft general knowledge»).</a:t>
            </a:r>
          </a:p>
          <a:p>
            <a:r>
              <a:rPr lang="en-US" dirty="0" err="1"/>
              <a:t>Navigasjon</a:t>
            </a:r>
            <a:r>
              <a:rPr lang="en-US" dirty="0"/>
              <a:t> («navigation»).</a:t>
            </a:r>
          </a:p>
          <a:p>
            <a:endParaRPr lang="en-US" dirty="0"/>
          </a:p>
          <a:p>
            <a:r>
              <a:rPr lang="en-US" dirty="0"/>
              <a:t>Du </a:t>
            </a:r>
            <a:r>
              <a:rPr lang="en-US" dirty="0" err="1"/>
              <a:t>må</a:t>
            </a:r>
            <a:r>
              <a:rPr lang="en-US" dirty="0"/>
              <a:t> </a:t>
            </a:r>
            <a:r>
              <a:rPr lang="en-US" dirty="0" err="1"/>
              <a:t>bestå</a:t>
            </a:r>
            <a:r>
              <a:rPr lang="en-US" dirty="0"/>
              <a:t> </a:t>
            </a:r>
            <a:r>
              <a:rPr lang="en-US" dirty="0" err="1"/>
              <a:t>eksamen</a:t>
            </a:r>
            <a:r>
              <a:rPr lang="en-US" dirty="0"/>
              <a:t> </a:t>
            </a:r>
            <a:r>
              <a:rPr lang="en-US" dirty="0" err="1"/>
              <a:t>i</a:t>
            </a:r>
            <a:r>
              <a:rPr lang="en-US" dirty="0"/>
              <a:t> alle </a:t>
            </a:r>
            <a:r>
              <a:rPr lang="en-US" dirty="0" err="1"/>
              <a:t>fagene</a:t>
            </a:r>
            <a:r>
              <a:rPr lang="en-US" dirty="0"/>
              <a:t>. </a:t>
            </a:r>
            <a:r>
              <a:rPr lang="en-US" dirty="0" err="1"/>
              <a:t>Laveste</a:t>
            </a:r>
            <a:r>
              <a:rPr lang="en-US" dirty="0"/>
              <a:t> </a:t>
            </a:r>
            <a:r>
              <a:rPr lang="en-US" dirty="0" err="1"/>
              <a:t>godkjente</a:t>
            </a:r>
            <a:r>
              <a:rPr lang="en-US" dirty="0"/>
              <a:t> </a:t>
            </a:r>
            <a:r>
              <a:rPr lang="en-US" dirty="0" err="1"/>
              <a:t>resultat</a:t>
            </a:r>
            <a:r>
              <a:rPr lang="en-US" dirty="0"/>
              <a:t> er 75 </a:t>
            </a:r>
            <a:r>
              <a:rPr lang="en-US" dirty="0" err="1"/>
              <a:t>prosent</a:t>
            </a:r>
            <a:r>
              <a:rPr lang="en-US" dirty="0"/>
              <a:t>. Les Den store </a:t>
            </a:r>
            <a:r>
              <a:rPr lang="en-US" dirty="0" err="1"/>
              <a:t>seilflyboken</a:t>
            </a:r>
            <a:r>
              <a:rPr lang="en-US"/>
              <a:t> </a:t>
            </a:r>
            <a:r>
              <a:rPr lang="en-US">
                <a:sym typeface="Wingdings" panose="05000000000000000000" pitchFamily="2" charset="2"/>
              </a:rPr>
              <a:t></a:t>
            </a:r>
            <a:endParaRPr lang="en-US" dirty="0"/>
          </a:p>
        </p:txBody>
      </p:sp>
    </p:spTree>
    <p:extLst>
      <p:ext uri="{BB962C8B-B14F-4D97-AF65-F5344CB8AC3E}">
        <p14:creationId xmlns:p14="http://schemas.microsoft.com/office/powerpoint/2010/main" val="3309487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87B29F9-A2AF-4ECC-BFF7-5957319F3C5B}"/>
              </a:ext>
            </a:extLst>
          </p:cNvPr>
          <p:cNvSpPr>
            <a:spLocks noGrp="1"/>
          </p:cNvSpPr>
          <p:nvPr>
            <p:ph type="title"/>
          </p:nvPr>
        </p:nvSpPr>
        <p:spPr/>
        <p:txBody>
          <a:bodyPr/>
          <a:lstStyle/>
          <a:p>
            <a:r>
              <a:rPr lang="nb-NO" dirty="0"/>
              <a:t>ICAO flyplassbetegnelser</a:t>
            </a:r>
            <a:endParaRPr lang="en-US" dirty="0"/>
          </a:p>
        </p:txBody>
      </p:sp>
      <p:sp>
        <p:nvSpPr>
          <p:cNvPr id="3" name="Plassholder for innhold 2">
            <a:extLst>
              <a:ext uri="{FF2B5EF4-FFF2-40B4-BE49-F238E27FC236}">
                <a16:creationId xmlns:a16="http://schemas.microsoft.com/office/drawing/2014/main" id="{BC4E08F3-39EE-40A6-9880-A6D551E25ADE}"/>
              </a:ext>
            </a:extLst>
          </p:cNvPr>
          <p:cNvSpPr>
            <a:spLocks noGrp="1"/>
          </p:cNvSpPr>
          <p:nvPr>
            <p:ph idx="1"/>
          </p:nvPr>
        </p:nvSpPr>
        <p:spPr/>
        <p:txBody>
          <a:bodyPr/>
          <a:lstStyle/>
          <a:p>
            <a:r>
              <a:rPr lang="nb-NO" dirty="0"/>
              <a:t>EN = Europe Norway</a:t>
            </a:r>
          </a:p>
          <a:p>
            <a:r>
              <a:rPr lang="nb-NO" dirty="0"/>
              <a:t>GM = Gardermoen </a:t>
            </a:r>
            <a:r>
              <a:rPr lang="nb-NO" dirty="0">
                <a:sym typeface="Wingdings" panose="05000000000000000000" pitchFamily="2" charset="2"/>
              </a:rPr>
              <a:t> ENGM</a:t>
            </a:r>
          </a:p>
          <a:p>
            <a:r>
              <a:rPr lang="nb-NO" dirty="0">
                <a:sym typeface="Wingdings" panose="05000000000000000000" pitchFamily="2" charset="2"/>
              </a:rPr>
              <a:t>ENOP = Oppdal</a:t>
            </a:r>
          </a:p>
          <a:p>
            <a:r>
              <a:rPr lang="nb-NO" dirty="0">
                <a:sym typeface="Wingdings" panose="05000000000000000000" pitchFamily="2" charset="2"/>
              </a:rPr>
              <a:t>ENVA = Værnes</a:t>
            </a:r>
          </a:p>
        </p:txBody>
      </p:sp>
    </p:spTree>
    <p:extLst>
      <p:ext uri="{BB962C8B-B14F-4D97-AF65-F5344CB8AC3E}">
        <p14:creationId xmlns:p14="http://schemas.microsoft.com/office/powerpoint/2010/main" val="578430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3B3090F-B8F5-40CA-9969-916FA951F8A1}"/>
              </a:ext>
            </a:extLst>
          </p:cNvPr>
          <p:cNvSpPr>
            <a:spLocks noGrp="1"/>
          </p:cNvSpPr>
          <p:nvPr>
            <p:ph type="title"/>
          </p:nvPr>
        </p:nvSpPr>
        <p:spPr/>
        <p:txBody>
          <a:bodyPr/>
          <a:lstStyle/>
          <a:p>
            <a:r>
              <a:rPr lang="nb-NO" dirty="0"/>
              <a:t>Regelverk i Norge</a:t>
            </a:r>
            <a:endParaRPr lang="en-US" dirty="0"/>
          </a:p>
        </p:txBody>
      </p:sp>
      <p:sp>
        <p:nvSpPr>
          <p:cNvPr id="3" name="Plassholder for innhold 2">
            <a:extLst>
              <a:ext uri="{FF2B5EF4-FFF2-40B4-BE49-F238E27FC236}">
                <a16:creationId xmlns:a16="http://schemas.microsoft.com/office/drawing/2014/main" id="{DF47BD34-A953-41BB-897B-F1D3934A0021}"/>
              </a:ext>
            </a:extLst>
          </p:cNvPr>
          <p:cNvSpPr>
            <a:spLocks noGrp="1"/>
          </p:cNvSpPr>
          <p:nvPr>
            <p:ph idx="1"/>
          </p:nvPr>
        </p:nvSpPr>
        <p:spPr/>
        <p:txBody>
          <a:bodyPr/>
          <a:lstStyle/>
          <a:p>
            <a:r>
              <a:rPr lang="nb-NO" dirty="0"/>
              <a:t>Lov om luftfart</a:t>
            </a:r>
          </a:p>
          <a:p>
            <a:r>
              <a:rPr lang="nb-NO" dirty="0"/>
              <a:t>Luftfartsforskriftene</a:t>
            </a:r>
          </a:p>
          <a:p>
            <a:r>
              <a:rPr lang="nb-NO" dirty="0"/>
              <a:t>Harmonerer med europeiske regler (EASA)</a:t>
            </a:r>
          </a:p>
          <a:p>
            <a:r>
              <a:rPr lang="nb-NO" dirty="0"/>
              <a:t>Basert på anbefalinger fra ICAO (International </a:t>
            </a:r>
            <a:r>
              <a:rPr lang="nb-NO" dirty="0" err="1"/>
              <a:t>Civil</a:t>
            </a:r>
            <a:r>
              <a:rPr lang="nb-NO" dirty="0"/>
              <a:t> </a:t>
            </a:r>
            <a:r>
              <a:rPr lang="nb-NO" dirty="0" err="1"/>
              <a:t>Aviation</a:t>
            </a:r>
            <a:r>
              <a:rPr lang="nb-NO" dirty="0"/>
              <a:t> </a:t>
            </a:r>
            <a:r>
              <a:rPr lang="nb-NO" dirty="0" err="1"/>
              <a:t>Organisation</a:t>
            </a:r>
            <a:r>
              <a:rPr lang="nb-NO" dirty="0"/>
              <a:t>)</a:t>
            </a:r>
            <a:endParaRPr lang="en-US" dirty="0"/>
          </a:p>
        </p:txBody>
      </p:sp>
    </p:spTree>
    <p:extLst>
      <p:ext uri="{BB962C8B-B14F-4D97-AF65-F5344CB8AC3E}">
        <p14:creationId xmlns:p14="http://schemas.microsoft.com/office/powerpoint/2010/main" val="1558399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408AC80-EF3C-4687-96E4-B018946EF7DD}"/>
              </a:ext>
            </a:extLst>
          </p:cNvPr>
          <p:cNvSpPr>
            <a:spLocks noGrp="1"/>
          </p:cNvSpPr>
          <p:nvPr>
            <p:ph type="title"/>
          </p:nvPr>
        </p:nvSpPr>
        <p:spPr/>
        <p:txBody>
          <a:bodyPr/>
          <a:lstStyle/>
          <a:p>
            <a:r>
              <a:rPr lang="nb-NO" dirty="0"/>
              <a:t>Sertifikater og legeattester -S</a:t>
            </a:r>
            <a:endParaRPr lang="en-US" dirty="0"/>
          </a:p>
        </p:txBody>
      </p:sp>
      <p:sp>
        <p:nvSpPr>
          <p:cNvPr id="3" name="Plassholder for innhold 2">
            <a:extLst>
              <a:ext uri="{FF2B5EF4-FFF2-40B4-BE49-F238E27FC236}">
                <a16:creationId xmlns:a16="http://schemas.microsoft.com/office/drawing/2014/main" id="{0B693A3B-8341-4BE7-B7BD-8ADC59D7419B}"/>
              </a:ext>
            </a:extLst>
          </p:cNvPr>
          <p:cNvSpPr>
            <a:spLocks noGrp="1"/>
          </p:cNvSpPr>
          <p:nvPr>
            <p:ph idx="1"/>
          </p:nvPr>
        </p:nvSpPr>
        <p:spPr/>
        <p:txBody>
          <a:bodyPr/>
          <a:lstStyle/>
          <a:p>
            <a:pPr marL="0" indent="0">
              <a:buNone/>
            </a:pPr>
            <a:r>
              <a:rPr lang="nb-NO" dirty="0"/>
              <a:t>Ingen nedre aldersgrense for å starte skoling. </a:t>
            </a:r>
          </a:p>
          <a:p>
            <a:pPr marL="0" indent="0">
              <a:buNone/>
            </a:pPr>
            <a:r>
              <a:rPr lang="nb-NO" dirty="0"/>
              <a:t>Første soloflyging: Minimum 14 år</a:t>
            </a:r>
          </a:p>
          <a:p>
            <a:r>
              <a:rPr lang="nb-NO" dirty="0"/>
              <a:t>Godkjent legeattest: LAPL/SPL: gyldig </a:t>
            </a:r>
            <a:r>
              <a:rPr lang="en-US" b="0" i="0" dirty="0">
                <a:solidFill>
                  <a:srgbClr val="1E1919"/>
                </a:solidFill>
                <a:effectLst/>
                <a:latin typeface="AtlasGrotesk"/>
              </a:rPr>
              <a:t> 60 </a:t>
            </a:r>
            <a:r>
              <a:rPr lang="en-US" b="0" i="0" dirty="0" err="1">
                <a:solidFill>
                  <a:srgbClr val="1E1919"/>
                </a:solidFill>
                <a:effectLst/>
                <a:latin typeface="AtlasGrotesk"/>
              </a:rPr>
              <a:t>måneder</a:t>
            </a:r>
            <a:r>
              <a:rPr lang="en-US" b="0" i="0" dirty="0">
                <a:solidFill>
                  <a:srgbClr val="1E1919"/>
                </a:solidFill>
                <a:effectLst/>
                <a:latin typeface="AtlasGrotesk"/>
              </a:rPr>
              <a:t> til </a:t>
            </a:r>
            <a:r>
              <a:rPr lang="en-US" b="0" i="0" dirty="0" err="1">
                <a:solidFill>
                  <a:srgbClr val="1E1919"/>
                </a:solidFill>
                <a:effectLst/>
                <a:latin typeface="AtlasGrotesk"/>
              </a:rPr>
              <a:t>fylte</a:t>
            </a:r>
            <a:r>
              <a:rPr lang="en-US" b="0" i="0" dirty="0">
                <a:solidFill>
                  <a:srgbClr val="1E1919"/>
                </a:solidFill>
                <a:effectLst/>
                <a:latin typeface="AtlasGrotesk"/>
              </a:rPr>
              <a:t> 40 </a:t>
            </a:r>
            <a:r>
              <a:rPr lang="en-US" b="0" i="0" dirty="0" err="1">
                <a:solidFill>
                  <a:srgbClr val="1E1919"/>
                </a:solidFill>
                <a:effectLst/>
                <a:latin typeface="AtlasGrotesk"/>
              </a:rPr>
              <a:t>år</a:t>
            </a:r>
            <a:r>
              <a:rPr lang="en-US" b="0" i="0" dirty="0">
                <a:solidFill>
                  <a:srgbClr val="1E1919"/>
                </a:solidFill>
                <a:effectLst/>
                <a:latin typeface="AtlasGrotesk"/>
              </a:rPr>
              <a:t>, </a:t>
            </a:r>
            <a:r>
              <a:rPr lang="en-US" b="0" i="0" dirty="0" err="1">
                <a:solidFill>
                  <a:srgbClr val="1E1919"/>
                </a:solidFill>
                <a:effectLst/>
                <a:latin typeface="AtlasGrotesk"/>
              </a:rPr>
              <a:t>deretter</a:t>
            </a:r>
            <a:r>
              <a:rPr lang="en-US" b="0" i="0" dirty="0">
                <a:solidFill>
                  <a:srgbClr val="1E1919"/>
                </a:solidFill>
                <a:effectLst/>
                <a:latin typeface="AtlasGrotesk"/>
              </a:rPr>
              <a:t> 24 </a:t>
            </a:r>
            <a:r>
              <a:rPr lang="en-US" b="0" i="0" dirty="0" err="1">
                <a:solidFill>
                  <a:srgbClr val="1E1919"/>
                </a:solidFill>
                <a:effectLst/>
                <a:latin typeface="AtlasGrotesk"/>
              </a:rPr>
              <a:t>måneder</a:t>
            </a:r>
            <a:r>
              <a:rPr lang="en-US" b="0" i="0" dirty="0">
                <a:solidFill>
                  <a:srgbClr val="1E1919"/>
                </a:solidFill>
                <a:effectLst/>
                <a:latin typeface="AtlasGrotesk"/>
              </a:rPr>
              <a:t> . </a:t>
            </a:r>
            <a:r>
              <a:rPr lang="en-US" b="0" i="0" dirty="0" err="1">
                <a:solidFill>
                  <a:srgbClr val="1E1919"/>
                </a:solidFill>
                <a:effectLst/>
                <a:latin typeface="AtlasGrotesk"/>
              </a:rPr>
              <a:t>Må</a:t>
            </a:r>
            <a:r>
              <a:rPr lang="en-US" b="0" i="0" dirty="0">
                <a:solidFill>
                  <a:srgbClr val="1E1919"/>
                </a:solidFill>
                <a:effectLst/>
                <a:latin typeface="AtlasGrotesk"/>
              </a:rPr>
              <a:t> </a:t>
            </a:r>
            <a:r>
              <a:rPr lang="en-US" b="0" i="0" dirty="0" err="1">
                <a:solidFill>
                  <a:srgbClr val="1E1919"/>
                </a:solidFill>
                <a:effectLst/>
                <a:latin typeface="AtlasGrotesk"/>
              </a:rPr>
              <a:t>være</a:t>
            </a:r>
            <a:r>
              <a:rPr lang="en-US" b="0" i="0" dirty="0">
                <a:solidFill>
                  <a:srgbClr val="1E1919"/>
                </a:solidFill>
                <a:effectLst/>
                <a:latin typeface="AtlasGrotesk"/>
              </a:rPr>
              <a:t> </a:t>
            </a:r>
            <a:r>
              <a:rPr lang="en-US" b="0" i="0" dirty="0" err="1">
                <a:solidFill>
                  <a:srgbClr val="1E1919"/>
                </a:solidFill>
                <a:effectLst/>
                <a:latin typeface="AtlasGrotesk"/>
              </a:rPr>
              <a:t>i</a:t>
            </a:r>
            <a:r>
              <a:rPr lang="en-US" b="0" i="0" dirty="0">
                <a:solidFill>
                  <a:srgbClr val="1E1919"/>
                </a:solidFill>
                <a:effectLst/>
                <a:latin typeface="AtlasGrotesk"/>
              </a:rPr>
              <a:t> </a:t>
            </a:r>
            <a:r>
              <a:rPr lang="en-US" b="0" i="0" dirty="0" err="1">
                <a:solidFill>
                  <a:srgbClr val="1E1919"/>
                </a:solidFill>
                <a:effectLst/>
                <a:latin typeface="AtlasGrotesk"/>
              </a:rPr>
              <a:t>orden</a:t>
            </a:r>
            <a:r>
              <a:rPr lang="en-US" b="0" i="0" dirty="0">
                <a:solidFill>
                  <a:srgbClr val="1E1919"/>
                </a:solidFill>
                <a:effectLst/>
                <a:latin typeface="AtlasGrotesk"/>
              </a:rPr>
              <a:t> </a:t>
            </a:r>
            <a:r>
              <a:rPr lang="en-US" b="0" i="0" dirty="0" err="1">
                <a:solidFill>
                  <a:srgbClr val="1E1919"/>
                </a:solidFill>
                <a:effectLst/>
                <a:latin typeface="AtlasGrotesk"/>
              </a:rPr>
              <a:t>ved</a:t>
            </a:r>
            <a:r>
              <a:rPr lang="en-US" b="0" i="0" dirty="0">
                <a:solidFill>
                  <a:srgbClr val="1E1919"/>
                </a:solidFill>
                <a:effectLst/>
                <a:latin typeface="AtlasGrotesk"/>
              </a:rPr>
              <a:t> </a:t>
            </a:r>
            <a:r>
              <a:rPr lang="en-US" b="0" i="0" dirty="0" err="1">
                <a:solidFill>
                  <a:srgbClr val="1E1919"/>
                </a:solidFill>
                <a:effectLst/>
                <a:latin typeface="AtlasGrotesk"/>
              </a:rPr>
              <a:t>soloflyging</a:t>
            </a:r>
            <a:r>
              <a:rPr lang="en-US" b="0" i="0" dirty="0">
                <a:solidFill>
                  <a:srgbClr val="1E1919"/>
                </a:solidFill>
                <a:effectLst/>
                <a:latin typeface="AtlasGrotesk"/>
              </a:rPr>
              <a:t> </a:t>
            </a:r>
            <a:r>
              <a:rPr lang="en-US" b="0" i="0" dirty="0" err="1">
                <a:solidFill>
                  <a:srgbClr val="1E1919"/>
                </a:solidFill>
                <a:effectLst/>
                <a:latin typeface="AtlasGrotesk"/>
              </a:rPr>
              <a:t>og</a:t>
            </a:r>
            <a:r>
              <a:rPr lang="en-US" b="0" i="0" dirty="0">
                <a:solidFill>
                  <a:srgbClr val="1E1919"/>
                </a:solidFill>
                <a:effectLst/>
                <a:latin typeface="AtlasGrotesk"/>
              </a:rPr>
              <a:t> </a:t>
            </a:r>
            <a:r>
              <a:rPr lang="en-US" b="0" i="0" dirty="0" err="1">
                <a:solidFill>
                  <a:srgbClr val="1E1919"/>
                </a:solidFill>
                <a:effectLst/>
                <a:latin typeface="AtlasGrotesk"/>
              </a:rPr>
              <a:t>senere</a:t>
            </a:r>
            <a:r>
              <a:rPr lang="en-US" b="0" i="0" dirty="0">
                <a:solidFill>
                  <a:srgbClr val="1E1919"/>
                </a:solidFill>
                <a:effectLst/>
                <a:latin typeface="AtlasGrotesk"/>
              </a:rPr>
              <a:t> for at SPL </a:t>
            </a:r>
            <a:r>
              <a:rPr lang="en-US" b="0" i="0" dirty="0" err="1">
                <a:solidFill>
                  <a:srgbClr val="1E1919"/>
                </a:solidFill>
                <a:effectLst/>
                <a:latin typeface="AtlasGrotesk"/>
              </a:rPr>
              <a:t>skal</a:t>
            </a:r>
            <a:r>
              <a:rPr lang="en-US" b="0" i="0" dirty="0">
                <a:solidFill>
                  <a:srgbClr val="1E1919"/>
                </a:solidFill>
                <a:effectLst/>
                <a:latin typeface="AtlasGrotesk"/>
              </a:rPr>
              <a:t> </a:t>
            </a:r>
            <a:r>
              <a:rPr lang="en-US" b="0" i="0" dirty="0" err="1">
                <a:solidFill>
                  <a:srgbClr val="1E1919"/>
                </a:solidFill>
                <a:effectLst/>
                <a:latin typeface="AtlasGrotesk"/>
              </a:rPr>
              <a:t>være</a:t>
            </a:r>
            <a:r>
              <a:rPr lang="en-US" b="0" i="0" dirty="0">
                <a:solidFill>
                  <a:srgbClr val="1E1919"/>
                </a:solidFill>
                <a:effectLst/>
                <a:latin typeface="AtlasGrotesk"/>
              </a:rPr>
              <a:t> </a:t>
            </a:r>
            <a:r>
              <a:rPr lang="en-US" b="0" i="0" dirty="0" err="1">
                <a:solidFill>
                  <a:srgbClr val="1E1919"/>
                </a:solidFill>
                <a:effectLst/>
                <a:latin typeface="AtlasGrotesk"/>
              </a:rPr>
              <a:t>gyldig</a:t>
            </a:r>
            <a:endParaRPr lang="nb-NO" dirty="0"/>
          </a:p>
          <a:p>
            <a:pPr marL="0" indent="0">
              <a:buNone/>
            </a:pPr>
            <a:r>
              <a:rPr lang="nb-NO" dirty="0"/>
              <a:t>Sertifikatkrav: </a:t>
            </a:r>
          </a:p>
          <a:p>
            <a:r>
              <a:rPr lang="nb-NO" dirty="0"/>
              <a:t>Minimum 16 år (under 18 krever samtykke fra foreldre/foresatte)</a:t>
            </a:r>
            <a:endParaRPr lang="en-US" dirty="0"/>
          </a:p>
        </p:txBody>
      </p:sp>
    </p:spTree>
    <p:extLst>
      <p:ext uri="{BB962C8B-B14F-4D97-AF65-F5344CB8AC3E}">
        <p14:creationId xmlns:p14="http://schemas.microsoft.com/office/powerpoint/2010/main" val="2444359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4E1F4E8-0833-4B99-829E-AC561F7A316D}"/>
              </a:ext>
            </a:extLst>
          </p:cNvPr>
          <p:cNvSpPr>
            <a:spLocks noGrp="1"/>
          </p:cNvSpPr>
          <p:nvPr>
            <p:ph type="title"/>
          </p:nvPr>
        </p:nvSpPr>
        <p:spPr/>
        <p:txBody>
          <a:bodyPr/>
          <a:lstStyle/>
          <a:p>
            <a:r>
              <a:rPr lang="nb-NO" dirty="0"/>
              <a:t>Praktisk flyging og teori</a:t>
            </a:r>
            <a:endParaRPr lang="en-US" dirty="0"/>
          </a:p>
        </p:txBody>
      </p:sp>
      <p:graphicFrame>
        <p:nvGraphicFramePr>
          <p:cNvPr id="4" name="Plassholder for innhold 3">
            <a:extLst>
              <a:ext uri="{FF2B5EF4-FFF2-40B4-BE49-F238E27FC236}">
                <a16:creationId xmlns:a16="http://schemas.microsoft.com/office/drawing/2014/main" id="{21BB33F8-D027-4384-A700-9D7A353DA581}"/>
              </a:ext>
            </a:extLst>
          </p:cNvPr>
          <p:cNvGraphicFramePr>
            <a:graphicFrameLocks noGrp="1"/>
          </p:cNvGraphicFramePr>
          <p:nvPr>
            <p:ph idx="1"/>
            <p:extLst>
              <p:ext uri="{D42A27DB-BD31-4B8C-83A1-F6EECF244321}">
                <p14:modId xmlns:p14="http://schemas.microsoft.com/office/powerpoint/2010/main" val="3756565430"/>
              </p:ext>
            </p:extLst>
          </p:nvPr>
        </p:nvGraphicFramePr>
        <p:xfrm>
          <a:off x="3127375" y="1849509"/>
          <a:ext cx="5937250" cy="1200150"/>
        </p:xfrm>
        <a:graphic>
          <a:graphicData uri="http://schemas.openxmlformats.org/drawingml/2006/table">
            <a:tbl>
              <a:tblPr firstRow="1" firstCol="1" bandRow="1">
                <a:tableStyleId>{5C22544A-7EE6-4342-B048-85BDC9FD1C3A}</a:tableStyleId>
              </a:tblPr>
              <a:tblGrid>
                <a:gridCol w="2968625">
                  <a:extLst>
                    <a:ext uri="{9D8B030D-6E8A-4147-A177-3AD203B41FA5}">
                      <a16:colId xmlns:a16="http://schemas.microsoft.com/office/drawing/2014/main" val="2106153966"/>
                    </a:ext>
                  </a:extLst>
                </a:gridCol>
                <a:gridCol w="2968625">
                  <a:extLst>
                    <a:ext uri="{9D8B030D-6E8A-4147-A177-3AD203B41FA5}">
                      <a16:colId xmlns:a16="http://schemas.microsoft.com/office/drawing/2014/main" val="2839283156"/>
                    </a:ext>
                  </a:extLst>
                </a:gridCol>
              </a:tblGrid>
              <a:tr h="0">
                <a:tc>
                  <a:txBody>
                    <a:bodyPr/>
                    <a:lstStyle/>
                    <a:p>
                      <a:pPr>
                        <a:lnSpc>
                          <a:spcPct val="107000"/>
                        </a:lnSpc>
                        <a:spcAft>
                          <a:spcPts val="800"/>
                        </a:spcAft>
                      </a:pPr>
                      <a:r>
                        <a:rPr lang="en-US" sz="1100" dirty="0" err="1">
                          <a:effectLst/>
                        </a:rPr>
                        <a:t>Praktisk</a:t>
                      </a:r>
                      <a:r>
                        <a:rPr lang="en-US" sz="1100" dirty="0">
                          <a:effectLst/>
                        </a:rPr>
                        <a:t> </a:t>
                      </a:r>
                      <a:r>
                        <a:rPr lang="en-US" sz="1100" dirty="0" err="1">
                          <a:effectLst/>
                        </a:rPr>
                        <a:t>Flyging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1100">
                          <a:effectLst/>
                        </a:rPr>
                        <a:t>Minimumskrav</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64888609"/>
                  </a:ext>
                </a:extLst>
              </a:tr>
              <a:tr h="0">
                <a:tc>
                  <a:txBody>
                    <a:bodyPr/>
                    <a:lstStyle/>
                    <a:p>
                      <a:pPr>
                        <a:lnSpc>
                          <a:spcPct val="107000"/>
                        </a:lnSpc>
                        <a:spcAft>
                          <a:spcPts val="800"/>
                        </a:spcAft>
                      </a:pPr>
                      <a:r>
                        <a:rPr lang="en-US" sz="1100">
                          <a:effectLst/>
                        </a:rPr>
                        <a:t>Timer totalt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1100">
                          <a:effectLst/>
                        </a:rPr>
                        <a:t>15 timer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98837495"/>
                  </a:ext>
                </a:extLst>
              </a:tr>
              <a:tr h="0">
                <a:tc>
                  <a:txBody>
                    <a:bodyPr/>
                    <a:lstStyle/>
                    <a:p>
                      <a:pPr>
                        <a:lnSpc>
                          <a:spcPct val="107000"/>
                        </a:lnSpc>
                        <a:spcAft>
                          <a:spcPts val="800"/>
                        </a:spcAft>
                      </a:pPr>
                      <a:r>
                        <a:rPr lang="nb-NO" sz="1100">
                          <a:effectLst/>
                        </a:rPr>
                        <a:t>Hvorav timer med instruktør (Dual)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nb-NO" sz="1100">
                          <a:effectLst/>
                        </a:rPr>
                        <a:t>10 timer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11479367"/>
                  </a:ext>
                </a:extLst>
              </a:tr>
              <a:tr h="0">
                <a:tc>
                  <a:txBody>
                    <a:bodyPr/>
                    <a:lstStyle/>
                    <a:p>
                      <a:pPr>
                        <a:lnSpc>
                          <a:spcPct val="107000"/>
                        </a:lnSpc>
                        <a:spcAft>
                          <a:spcPts val="800"/>
                        </a:spcAft>
                      </a:pPr>
                      <a:r>
                        <a:rPr lang="nb-NO" sz="1100">
                          <a:effectLst/>
                        </a:rPr>
                        <a:t>Solo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nb-NO" sz="1100">
                          <a:effectLst/>
                        </a:rPr>
                        <a:t>2 timer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92104478"/>
                  </a:ext>
                </a:extLst>
              </a:tr>
              <a:tr h="0">
                <a:tc>
                  <a:txBody>
                    <a:bodyPr/>
                    <a:lstStyle/>
                    <a:p>
                      <a:pPr>
                        <a:lnSpc>
                          <a:spcPct val="107000"/>
                        </a:lnSpc>
                        <a:spcAft>
                          <a:spcPts val="800"/>
                        </a:spcAft>
                      </a:pPr>
                      <a:r>
                        <a:rPr lang="nb-NO" sz="1100">
                          <a:effectLst/>
                        </a:rPr>
                        <a:t>Starter og landinger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nb-NO" sz="1100">
                          <a:effectLst/>
                        </a:rPr>
                        <a:t>45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8268219"/>
                  </a:ext>
                </a:extLst>
              </a:tr>
              <a:tr h="0">
                <a:tc>
                  <a:txBody>
                    <a:bodyPr/>
                    <a:lstStyle/>
                    <a:p>
                      <a:pPr>
                        <a:lnSpc>
                          <a:spcPct val="107000"/>
                        </a:lnSpc>
                        <a:spcAft>
                          <a:spcPts val="800"/>
                        </a:spcAft>
                      </a:pPr>
                      <a:r>
                        <a:rPr lang="nb-NO" sz="1100">
                          <a:effectLst/>
                        </a:rPr>
                        <a:t>Navigasjontur med instruktør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nb-NO" sz="1100">
                          <a:effectLst/>
                        </a:rPr>
                        <a:t>Min. 100 km</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14351435"/>
                  </a:ext>
                </a:extLst>
              </a:tr>
              <a:tr h="0">
                <a:tc>
                  <a:txBody>
                    <a:bodyPr/>
                    <a:lstStyle/>
                    <a:p>
                      <a:pPr>
                        <a:lnSpc>
                          <a:spcPct val="107000"/>
                        </a:lnSpc>
                        <a:spcAft>
                          <a:spcPts val="800"/>
                        </a:spcAft>
                      </a:pPr>
                      <a:r>
                        <a:rPr lang="nb-NO" sz="1100">
                          <a:effectLst/>
                        </a:rPr>
                        <a:t>Navigasjonstur solo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nb-NO" sz="1100" dirty="0">
                          <a:effectLst/>
                        </a:rPr>
                        <a:t>Min. 50 km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50147000"/>
                  </a:ext>
                </a:extLst>
              </a:tr>
            </a:tbl>
          </a:graphicData>
        </a:graphic>
      </p:graphicFrame>
      <p:graphicFrame>
        <p:nvGraphicFramePr>
          <p:cNvPr id="5" name="Tabell 4">
            <a:extLst>
              <a:ext uri="{FF2B5EF4-FFF2-40B4-BE49-F238E27FC236}">
                <a16:creationId xmlns:a16="http://schemas.microsoft.com/office/drawing/2014/main" id="{3B5C6AAE-FEBD-4E2A-8014-F1E9182855A4}"/>
              </a:ext>
            </a:extLst>
          </p:cNvPr>
          <p:cNvGraphicFramePr>
            <a:graphicFrameLocks noGrp="1"/>
          </p:cNvGraphicFramePr>
          <p:nvPr>
            <p:extLst>
              <p:ext uri="{D42A27DB-BD31-4B8C-83A1-F6EECF244321}">
                <p14:modId xmlns:p14="http://schemas.microsoft.com/office/powerpoint/2010/main" val="3426134436"/>
              </p:ext>
            </p:extLst>
          </p:nvPr>
        </p:nvGraphicFramePr>
        <p:xfrm>
          <a:off x="3127375" y="4204778"/>
          <a:ext cx="5937250" cy="1200150"/>
        </p:xfrm>
        <a:graphic>
          <a:graphicData uri="http://schemas.openxmlformats.org/drawingml/2006/table">
            <a:tbl>
              <a:tblPr firstRow="1" firstCol="1" bandRow="1">
                <a:tableStyleId>{5C22544A-7EE6-4342-B048-85BDC9FD1C3A}</a:tableStyleId>
              </a:tblPr>
              <a:tblGrid>
                <a:gridCol w="2968625">
                  <a:extLst>
                    <a:ext uri="{9D8B030D-6E8A-4147-A177-3AD203B41FA5}">
                      <a16:colId xmlns:a16="http://schemas.microsoft.com/office/drawing/2014/main" val="158874936"/>
                    </a:ext>
                  </a:extLst>
                </a:gridCol>
                <a:gridCol w="2968625">
                  <a:extLst>
                    <a:ext uri="{9D8B030D-6E8A-4147-A177-3AD203B41FA5}">
                      <a16:colId xmlns:a16="http://schemas.microsoft.com/office/drawing/2014/main" val="2983854553"/>
                    </a:ext>
                  </a:extLst>
                </a:gridCol>
              </a:tblGrid>
              <a:tr h="0">
                <a:tc>
                  <a:txBody>
                    <a:bodyPr/>
                    <a:lstStyle/>
                    <a:p>
                      <a:pPr>
                        <a:lnSpc>
                          <a:spcPct val="107000"/>
                        </a:lnSpc>
                        <a:spcAft>
                          <a:spcPts val="800"/>
                        </a:spcAft>
                      </a:pPr>
                      <a:r>
                        <a:rPr lang="en-US" sz="1100" dirty="0" err="1">
                          <a:effectLst/>
                        </a:rPr>
                        <a:t>Teorieksamener</a:t>
                      </a:r>
                      <a:r>
                        <a:rPr lang="en-US" sz="1100" dirty="0">
                          <a:effectLst/>
                        </a:rPr>
                        <a:t> </a:t>
                      </a:r>
                      <a:r>
                        <a:rPr lang="en-US" sz="1100" dirty="0" err="1">
                          <a:effectLst/>
                        </a:rPr>
                        <a:t>Frister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1100">
                          <a:effectLst/>
                        </a:rPr>
                        <a:t>Gyldighet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33579361"/>
                  </a:ext>
                </a:extLst>
              </a:tr>
              <a:tr h="0">
                <a:tc>
                  <a:txBody>
                    <a:bodyPr/>
                    <a:lstStyle/>
                    <a:p>
                      <a:pPr>
                        <a:lnSpc>
                          <a:spcPct val="107000"/>
                        </a:lnSpc>
                        <a:spcAft>
                          <a:spcPts val="800"/>
                        </a:spcAft>
                      </a:pPr>
                      <a:r>
                        <a:rPr lang="en-US" sz="1100">
                          <a:effectLst/>
                        </a:rPr>
                        <a:t>Anbefaling fra flyskole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1100">
                          <a:effectLst/>
                        </a:rPr>
                        <a:t>12 mnd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16463814"/>
                  </a:ext>
                </a:extLst>
              </a:tr>
              <a:tr h="0">
                <a:tc>
                  <a:txBody>
                    <a:bodyPr/>
                    <a:lstStyle/>
                    <a:p>
                      <a:pPr>
                        <a:lnSpc>
                          <a:spcPct val="107000"/>
                        </a:lnSpc>
                        <a:spcAft>
                          <a:spcPts val="800"/>
                        </a:spcAft>
                      </a:pPr>
                      <a:r>
                        <a:rPr lang="nb-NO" sz="1100">
                          <a:effectLst/>
                        </a:rPr>
                        <a:t>Frist for å bestå alle fag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nb-NO" sz="1100">
                          <a:effectLst/>
                        </a:rPr>
                        <a:t>18 mnd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68781296"/>
                  </a:ext>
                </a:extLst>
              </a:tr>
              <a:tr h="0">
                <a:tc>
                  <a:txBody>
                    <a:bodyPr/>
                    <a:lstStyle/>
                    <a:p>
                      <a:pPr>
                        <a:lnSpc>
                          <a:spcPct val="107000"/>
                        </a:lnSpc>
                        <a:spcAft>
                          <a:spcPts val="800"/>
                        </a:spcAft>
                      </a:pPr>
                      <a:r>
                        <a:rPr lang="nb-NO"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nb-NO" sz="1100">
                          <a:effectLst/>
                        </a:rPr>
                        <a:t>6 eksamensforsøk</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13628528"/>
                  </a:ext>
                </a:extLst>
              </a:tr>
              <a:tr h="0">
                <a:tc>
                  <a:txBody>
                    <a:bodyPr/>
                    <a:lstStyle/>
                    <a:p>
                      <a:pPr>
                        <a:lnSpc>
                          <a:spcPct val="107000"/>
                        </a:lnSpc>
                        <a:spcAft>
                          <a:spcPts val="800"/>
                        </a:spcAft>
                      </a:pPr>
                      <a:r>
                        <a:rPr lang="nb-NO"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nb-NO" sz="1100">
                          <a:effectLst/>
                        </a:rPr>
                        <a:t>4 forsøk pr fag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05359193"/>
                  </a:ext>
                </a:extLst>
              </a:tr>
              <a:tr h="0">
                <a:tc>
                  <a:txBody>
                    <a:bodyPr/>
                    <a:lstStyle/>
                    <a:p>
                      <a:pPr>
                        <a:lnSpc>
                          <a:spcPct val="107000"/>
                        </a:lnSpc>
                        <a:spcAft>
                          <a:spcPts val="800"/>
                        </a:spcAft>
                      </a:pPr>
                      <a:r>
                        <a:rPr lang="nb-NO"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nb-NO"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59314730"/>
                  </a:ext>
                </a:extLst>
              </a:tr>
              <a:tr h="0">
                <a:tc>
                  <a:txBody>
                    <a:bodyPr/>
                    <a:lstStyle/>
                    <a:p>
                      <a:pPr>
                        <a:lnSpc>
                          <a:spcPct val="107000"/>
                        </a:lnSpc>
                        <a:spcAft>
                          <a:spcPts val="800"/>
                        </a:spcAft>
                      </a:pPr>
                      <a:r>
                        <a:rPr lang="nb-NO" sz="1100">
                          <a:effectLst/>
                        </a:rPr>
                        <a:t>Frist for å ta ferdighetsprøve etter teorieksamen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nb-NO" sz="1100" dirty="0">
                          <a:effectLst/>
                        </a:rPr>
                        <a:t>24 </a:t>
                      </a:r>
                      <a:r>
                        <a:rPr lang="nb-NO" sz="1100" dirty="0" err="1">
                          <a:effectLst/>
                        </a:rPr>
                        <a:t>mnd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00415790"/>
                  </a:ext>
                </a:extLst>
              </a:tr>
            </a:tbl>
          </a:graphicData>
        </a:graphic>
      </p:graphicFrame>
    </p:spTree>
    <p:extLst>
      <p:ext uri="{BB962C8B-B14F-4D97-AF65-F5344CB8AC3E}">
        <p14:creationId xmlns:p14="http://schemas.microsoft.com/office/powerpoint/2010/main" val="2136015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E67E944-6794-4AD2-B6F1-08068B545271}"/>
              </a:ext>
            </a:extLst>
          </p:cNvPr>
          <p:cNvSpPr>
            <a:spLocks noGrp="1"/>
          </p:cNvSpPr>
          <p:nvPr>
            <p:ph type="title"/>
          </p:nvPr>
        </p:nvSpPr>
        <p:spPr/>
        <p:txBody>
          <a:bodyPr/>
          <a:lstStyle/>
          <a:p>
            <a:r>
              <a:rPr lang="nb-NO" dirty="0"/>
              <a:t>Passasjerrettigheter</a:t>
            </a:r>
            <a:endParaRPr lang="en-US" dirty="0"/>
          </a:p>
        </p:txBody>
      </p:sp>
      <p:sp>
        <p:nvSpPr>
          <p:cNvPr id="3" name="Plassholder for innhold 2">
            <a:extLst>
              <a:ext uri="{FF2B5EF4-FFF2-40B4-BE49-F238E27FC236}">
                <a16:creationId xmlns:a16="http://schemas.microsoft.com/office/drawing/2014/main" id="{0B623F4B-AA0A-4B48-BD71-01B907BCD20E}"/>
              </a:ext>
            </a:extLst>
          </p:cNvPr>
          <p:cNvSpPr>
            <a:spLocks noGrp="1"/>
          </p:cNvSpPr>
          <p:nvPr>
            <p:ph idx="1"/>
          </p:nvPr>
        </p:nvSpPr>
        <p:spPr/>
        <p:txBody>
          <a:bodyPr/>
          <a:lstStyle/>
          <a:p>
            <a:r>
              <a:rPr lang="nb-NO" dirty="0"/>
              <a:t>Må ha minimum 10 timer eller 30 starter som fartøysjef etter oppnådd sertifikat</a:t>
            </a:r>
          </a:p>
          <a:p>
            <a:r>
              <a:rPr lang="nb-NO" dirty="0"/>
              <a:t>Minimum 3 starter og landinger siste 90 dager</a:t>
            </a:r>
          </a:p>
          <a:p>
            <a:r>
              <a:rPr lang="nb-NO" dirty="0"/>
              <a:t>Utvidelse av startmetoder:</a:t>
            </a:r>
          </a:p>
          <a:p>
            <a:endParaRPr lang="nb-NO" dirty="0"/>
          </a:p>
          <a:p>
            <a:endParaRPr lang="nb-NO" dirty="0"/>
          </a:p>
          <a:p>
            <a:r>
              <a:rPr lang="nb-NO" dirty="0"/>
              <a:t>Trening for SLG kan gjøres på TMG</a:t>
            </a:r>
            <a:endParaRPr lang="en-US" dirty="0"/>
          </a:p>
        </p:txBody>
      </p:sp>
      <p:graphicFrame>
        <p:nvGraphicFramePr>
          <p:cNvPr id="4" name="Tabell 3">
            <a:extLst>
              <a:ext uri="{FF2B5EF4-FFF2-40B4-BE49-F238E27FC236}">
                <a16:creationId xmlns:a16="http://schemas.microsoft.com/office/drawing/2014/main" id="{C17D9191-D689-44A5-BB4A-935A72421588}"/>
              </a:ext>
            </a:extLst>
          </p:cNvPr>
          <p:cNvGraphicFramePr>
            <a:graphicFrameLocks noGrp="1"/>
          </p:cNvGraphicFramePr>
          <p:nvPr>
            <p:extLst>
              <p:ext uri="{D42A27DB-BD31-4B8C-83A1-F6EECF244321}">
                <p14:modId xmlns:p14="http://schemas.microsoft.com/office/powerpoint/2010/main" val="687324110"/>
              </p:ext>
            </p:extLst>
          </p:nvPr>
        </p:nvGraphicFramePr>
        <p:xfrm>
          <a:off x="2687782" y="3751861"/>
          <a:ext cx="6600363" cy="907415"/>
        </p:xfrm>
        <a:graphic>
          <a:graphicData uri="http://schemas.openxmlformats.org/drawingml/2006/table">
            <a:tbl>
              <a:tblPr firstRow="1" firstCol="1" bandRow="1">
                <a:tableStyleId>{5C22544A-7EE6-4342-B048-85BDC9FD1C3A}</a:tableStyleId>
              </a:tblPr>
              <a:tblGrid>
                <a:gridCol w="2373168">
                  <a:extLst>
                    <a:ext uri="{9D8B030D-6E8A-4147-A177-3AD203B41FA5}">
                      <a16:colId xmlns:a16="http://schemas.microsoft.com/office/drawing/2014/main" val="1740334693"/>
                    </a:ext>
                  </a:extLst>
                </a:gridCol>
                <a:gridCol w="1800225">
                  <a:extLst>
                    <a:ext uri="{9D8B030D-6E8A-4147-A177-3AD203B41FA5}">
                      <a16:colId xmlns:a16="http://schemas.microsoft.com/office/drawing/2014/main" val="2432812049"/>
                    </a:ext>
                  </a:extLst>
                </a:gridCol>
                <a:gridCol w="2426970">
                  <a:extLst>
                    <a:ext uri="{9D8B030D-6E8A-4147-A177-3AD203B41FA5}">
                      <a16:colId xmlns:a16="http://schemas.microsoft.com/office/drawing/2014/main" val="2670566163"/>
                    </a:ext>
                  </a:extLst>
                </a:gridCol>
              </a:tblGrid>
              <a:tr h="0">
                <a:tc gridSpan="3">
                  <a:txBody>
                    <a:bodyPr/>
                    <a:lstStyle/>
                    <a:p>
                      <a:pPr algn="ctr">
                        <a:lnSpc>
                          <a:spcPct val="115000"/>
                        </a:lnSpc>
                        <a:spcAft>
                          <a:spcPts val="1000"/>
                        </a:spcAft>
                      </a:pPr>
                      <a:r>
                        <a:rPr lang="en-GB" sz="1100" dirty="0" err="1">
                          <a:effectLst/>
                        </a:rPr>
                        <a:t>Startmetoder</a:t>
                      </a:r>
                      <a:r>
                        <a:rPr lang="en-GB" sz="1100" dirty="0">
                          <a:effectLst/>
                        </a:rPr>
                        <a:t> («launch methods»)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67001788"/>
                  </a:ext>
                </a:extLst>
              </a:tr>
              <a:tr h="0">
                <a:tc gridSpan="3">
                  <a:txBody>
                    <a:bodyPr/>
                    <a:lstStyle/>
                    <a:p>
                      <a:pPr algn="ctr">
                        <a:lnSpc>
                          <a:spcPct val="115000"/>
                        </a:lnSpc>
                        <a:spcAft>
                          <a:spcPts val="1000"/>
                        </a:spcAft>
                      </a:pPr>
                      <a:r>
                        <a:rPr lang="nb-NO" sz="1100">
                          <a:effectLst/>
                        </a:rPr>
                        <a:t>Begrensing fjernes når følgende trening er gjennomført: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62601589"/>
                  </a:ext>
                </a:extLst>
              </a:tr>
              <a:tr h="0">
                <a:tc>
                  <a:txBody>
                    <a:bodyPr/>
                    <a:lstStyle/>
                    <a:p>
                      <a:pPr algn="ctr">
                        <a:lnSpc>
                          <a:spcPct val="115000"/>
                        </a:lnSpc>
                        <a:spcAft>
                          <a:spcPts val="1000"/>
                        </a:spcAft>
                      </a:pPr>
                      <a:r>
                        <a:rPr lang="nb-NO" sz="1100">
                          <a:effectLst/>
                        </a:rPr>
                        <a:t>Startmetode</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nb-NO" sz="1100">
                          <a:effectLst/>
                        </a:rPr>
                        <a:t>Med instruktør</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nb-NO" sz="1100">
                          <a:effectLst/>
                        </a:rPr>
                        <a:t>Solo</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35633453"/>
                  </a:ext>
                </a:extLst>
              </a:tr>
              <a:tr h="0">
                <a:tc>
                  <a:txBody>
                    <a:bodyPr/>
                    <a:lstStyle/>
                    <a:p>
                      <a:pPr>
                        <a:lnSpc>
                          <a:spcPct val="115000"/>
                        </a:lnSpc>
                        <a:spcAft>
                          <a:spcPts val="1000"/>
                        </a:spcAft>
                      </a:pPr>
                      <a:r>
                        <a:rPr lang="nb-NO" sz="1100">
                          <a:effectLst/>
                        </a:rPr>
                        <a:t>Vinsj / bil</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nb-NO" sz="1100">
                          <a:effectLst/>
                        </a:rPr>
                        <a:t>10 starter og</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nb-NO" sz="1100">
                          <a:effectLst/>
                        </a:rPr>
                        <a:t>5 starter under oppsyn («</a:t>
                      </a:r>
                      <a:r>
                        <a:rPr lang="en-GB" sz="1100">
                          <a:effectLst/>
                        </a:rPr>
                        <a:t>supervision</a:t>
                      </a:r>
                      <a:r>
                        <a:rPr lang="nb-NO" sz="1100">
                          <a:effectLst/>
                        </a:rPr>
                        <a: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38105823"/>
                  </a:ext>
                </a:extLst>
              </a:tr>
              <a:tr h="0">
                <a:tc>
                  <a:txBody>
                    <a:bodyPr/>
                    <a:lstStyle/>
                    <a:p>
                      <a:pPr>
                        <a:lnSpc>
                          <a:spcPct val="115000"/>
                        </a:lnSpc>
                        <a:spcAft>
                          <a:spcPts val="1000"/>
                        </a:spcAft>
                      </a:pPr>
                      <a:r>
                        <a:rPr lang="nb-NO" sz="1100">
                          <a:effectLst/>
                        </a:rPr>
                        <a:t>Flyslep eller selvstart («self launch»)</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nb-NO" sz="1100">
                          <a:effectLst/>
                        </a:rPr>
                        <a:t>5 starter * og</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nb-NO" sz="1100" dirty="0">
                          <a:effectLst/>
                        </a:rPr>
                        <a:t>5 starter under oppsyn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95775201"/>
                  </a:ext>
                </a:extLst>
              </a:tr>
            </a:tbl>
          </a:graphicData>
        </a:graphic>
      </p:graphicFrame>
    </p:spTree>
    <p:extLst>
      <p:ext uri="{BB962C8B-B14F-4D97-AF65-F5344CB8AC3E}">
        <p14:creationId xmlns:p14="http://schemas.microsoft.com/office/powerpoint/2010/main" val="3497983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102471F-78A2-4235-8A7E-8D78CF4283F6}"/>
              </a:ext>
            </a:extLst>
          </p:cNvPr>
          <p:cNvSpPr>
            <a:spLocks noGrp="1"/>
          </p:cNvSpPr>
          <p:nvPr>
            <p:ph type="title"/>
          </p:nvPr>
        </p:nvSpPr>
        <p:spPr/>
        <p:txBody>
          <a:bodyPr/>
          <a:lstStyle/>
          <a:p>
            <a:r>
              <a:rPr lang="nb-NO" dirty="0"/>
              <a:t>Vedlikehold av rettigheter</a:t>
            </a:r>
            <a:endParaRPr lang="en-US" dirty="0"/>
          </a:p>
        </p:txBody>
      </p:sp>
      <p:graphicFrame>
        <p:nvGraphicFramePr>
          <p:cNvPr id="4" name="Tabell 3">
            <a:extLst>
              <a:ext uri="{FF2B5EF4-FFF2-40B4-BE49-F238E27FC236}">
                <a16:creationId xmlns:a16="http://schemas.microsoft.com/office/drawing/2014/main" id="{3656A3B7-7D86-4DB4-B1A6-621C06DD7BD5}"/>
              </a:ext>
            </a:extLst>
          </p:cNvPr>
          <p:cNvGraphicFramePr>
            <a:graphicFrameLocks noGrp="1"/>
          </p:cNvGraphicFramePr>
          <p:nvPr>
            <p:extLst>
              <p:ext uri="{D42A27DB-BD31-4B8C-83A1-F6EECF244321}">
                <p14:modId xmlns:p14="http://schemas.microsoft.com/office/powerpoint/2010/main" val="4248568339"/>
              </p:ext>
            </p:extLst>
          </p:nvPr>
        </p:nvGraphicFramePr>
        <p:xfrm>
          <a:off x="1838036" y="1690689"/>
          <a:ext cx="7719984" cy="3994815"/>
        </p:xfrm>
        <a:graphic>
          <a:graphicData uri="http://schemas.openxmlformats.org/drawingml/2006/table">
            <a:tbl>
              <a:tblPr firstRow="1" firstCol="1" bandRow="1">
                <a:tableStyleId>{5C22544A-7EE6-4342-B048-85BDC9FD1C3A}</a:tableStyleId>
              </a:tblPr>
              <a:tblGrid>
                <a:gridCol w="2308066">
                  <a:extLst>
                    <a:ext uri="{9D8B030D-6E8A-4147-A177-3AD203B41FA5}">
                      <a16:colId xmlns:a16="http://schemas.microsoft.com/office/drawing/2014/main" val="4074696112"/>
                    </a:ext>
                  </a:extLst>
                </a:gridCol>
                <a:gridCol w="2705959">
                  <a:extLst>
                    <a:ext uri="{9D8B030D-6E8A-4147-A177-3AD203B41FA5}">
                      <a16:colId xmlns:a16="http://schemas.microsoft.com/office/drawing/2014/main" val="1339935884"/>
                    </a:ext>
                  </a:extLst>
                </a:gridCol>
                <a:gridCol w="2705959">
                  <a:extLst>
                    <a:ext uri="{9D8B030D-6E8A-4147-A177-3AD203B41FA5}">
                      <a16:colId xmlns:a16="http://schemas.microsoft.com/office/drawing/2014/main" val="487664269"/>
                    </a:ext>
                  </a:extLst>
                </a:gridCol>
              </a:tblGrid>
              <a:tr h="215232">
                <a:tc gridSpan="3">
                  <a:txBody>
                    <a:bodyPr/>
                    <a:lstStyle/>
                    <a:p>
                      <a:pPr algn="ctr">
                        <a:lnSpc>
                          <a:spcPct val="115000"/>
                        </a:lnSpc>
                        <a:spcAft>
                          <a:spcPts val="1000"/>
                        </a:spcAft>
                      </a:pPr>
                      <a:r>
                        <a:rPr lang="nb-NO" sz="1100" dirty="0">
                          <a:effectLst/>
                        </a:rPr>
                        <a:t>LAPL(S) og SPL</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38824262"/>
                  </a:ext>
                </a:extLst>
              </a:tr>
              <a:tr h="215232">
                <a:tc>
                  <a:txBody>
                    <a:bodyPr/>
                    <a:lstStyle/>
                    <a:p>
                      <a:pPr algn="ctr">
                        <a:lnSpc>
                          <a:spcPct val="115000"/>
                        </a:lnSpc>
                        <a:spcAft>
                          <a:spcPts val="1000"/>
                        </a:spcAft>
                      </a:pPr>
                      <a:r>
                        <a:rPr lang="nb-NO" sz="1100">
                          <a:effectLst/>
                        </a:rPr>
                        <a:t>Aktivitet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gridSpan="2">
                  <a:txBody>
                    <a:bodyPr/>
                    <a:lstStyle/>
                    <a:p>
                      <a:pPr algn="ctr">
                        <a:lnSpc>
                          <a:spcPct val="115000"/>
                        </a:lnSpc>
                        <a:spcAft>
                          <a:spcPts val="1000"/>
                        </a:spcAft>
                      </a:pPr>
                      <a:r>
                        <a:rPr lang="nb-NO" sz="1100">
                          <a:effectLst/>
                        </a:rPr>
                        <a:t>Minstekrav</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269813964"/>
                  </a:ext>
                </a:extLst>
              </a:tr>
              <a:tr h="215232">
                <a:tc>
                  <a:txBody>
                    <a:bodyPr/>
                    <a:lstStyle/>
                    <a:p>
                      <a:pPr algn="ctr">
                        <a:lnSpc>
                          <a:spcPct val="115000"/>
                        </a:lnSpc>
                        <a:spcAft>
                          <a:spcPts val="1000"/>
                        </a:spcAft>
                      </a:pPr>
                      <a:r>
                        <a:rPr lang="nb-NO"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nb-NO" sz="1100">
                          <a:effectLst/>
                        </a:rPr>
                        <a:t>Timer / Starter</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nb-NO" sz="1100">
                          <a:effectLst/>
                        </a:rPr>
                        <a:t>Med instruktør / kontrollant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6308289"/>
                  </a:ext>
                </a:extLst>
              </a:tr>
              <a:tr h="443868">
                <a:tc rowSpan="2">
                  <a:txBody>
                    <a:bodyPr/>
                    <a:lstStyle/>
                    <a:p>
                      <a:pPr>
                        <a:lnSpc>
                          <a:spcPct val="115000"/>
                        </a:lnSpc>
                        <a:spcAft>
                          <a:spcPts val="1000"/>
                        </a:spcAft>
                      </a:pPr>
                      <a:r>
                        <a:rPr lang="nb-NO" sz="1100">
                          <a:effectLst/>
                        </a:rPr>
                        <a:t>Ta med passasjerer</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nb-NO" sz="1100">
                          <a:effectLst/>
                        </a:rPr>
                        <a:t>10 timer eller 30 starter som FSJ etter utstedt sertifikat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nb-NO"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15720840"/>
                  </a:ext>
                </a:extLst>
              </a:tr>
              <a:tr h="672505">
                <a:tc vMerge="1">
                  <a:txBody>
                    <a:bodyPr/>
                    <a:lstStyle/>
                    <a:p>
                      <a:endParaRPr lang="en-US"/>
                    </a:p>
                  </a:txBody>
                  <a:tcPr/>
                </a:tc>
                <a:tc>
                  <a:txBody>
                    <a:bodyPr/>
                    <a:lstStyle/>
                    <a:p>
                      <a:pPr>
                        <a:lnSpc>
                          <a:spcPct val="115000"/>
                        </a:lnSpc>
                        <a:spcAft>
                          <a:spcPts val="1000"/>
                        </a:spcAft>
                      </a:pPr>
                      <a:r>
                        <a:rPr lang="nb-NO" sz="1100">
                          <a:effectLst/>
                        </a:rPr>
                        <a:t>Siste 90 dager hatt tre avganger (starter) og landinger med samme type luftfartøy.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nb-NO"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33427047"/>
                  </a:ext>
                </a:extLst>
              </a:tr>
              <a:tr h="672505">
                <a:tc>
                  <a:txBody>
                    <a:bodyPr/>
                    <a:lstStyle/>
                    <a:p>
                      <a:pPr>
                        <a:lnSpc>
                          <a:spcPct val="115000"/>
                        </a:lnSpc>
                        <a:spcAft>
                          <a:spcPts val="1000"/>
                        </a:spcAft>
                      </a:pPr>
                      <a:r>
                        <a:rPr lang="nb-NO" sz="1100">
                          <a:effectLst/>
                        </a:rPr>
                        <a:t>Holde startmetode vedlike</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nb-NO" sz="1100">
                          <a:effectLst/>
                        </a:rPr>
                        <a:t>5 starter siste 24 måneder</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nb-NO" sz="1100">
                          <a:effectLst/>
                        </a:rPr>
                        <a:t>Ja, om ikke kravet tilfredsstilles, fly resterende med instruktør eller solo under oppsyn</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695662777"/>
                  </a:ext>
                </a:extLst>
              </a:tr>
              <a:tr h="443868">
                <a:tc>
                  <a:txBody>
                    <a:bodyPr/>
                    <a:lstStyle/>
                    <a:p>
                      <a:pPr>
                        <a:lnSpc>
                          <a:spcPct val="115000"/>
                        </a:lnSpc>
                        <a:spcAft>
                          <a:spcPts val="1000"/>
                        </a:spcAft>
                      </a:pPr>
                      <a:r>
                        <a:rPr lang="nb-NO" sz="1100">
                          <a:effectLst/>
                        </a:rPr>
                        <a:t>For å kunne fly</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nb-NO" sz="1100">
                          <a:effectLst/>
                        </a:rPr>
                        <a:t>Minst 5 timer som FSJ inkludert 15 starter de siste 24 måneder og</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nb-NO" sz="1100">
                          <a:effectLst/>
                        </a:rPr>
                        <a:t>To treningsflyvninger</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06585566"/>
                  </a:ext>
                </a:extLst>
              </a:tr>
              <a:tr h="672505">
                <a:tc>
                  <a:txBody>
                    <a:bodyPr/>
                    <a:lstStyle/>
                    <a:p>
                      <a:pPr>
                        <a:lnSpc>
                          <a:spcPct val="115000"/>
                        </a:lnSpc>
                        <a:spcAft>
                          <a:spcPts val="1000"/>
                        </a:spcAft>
                      </a:pPr>
                      <a:r>
                        <a:rPr lang="nb-NO"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nb-NO"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nb-NO" sz="1100">
                          <a:effectLst/>
                        </a:rPr>
                        <a:t>Ja, om ikke kravet tilfredsstilles, fly resterende med instruktør eller solo under oppsyn; eller</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09317878"/>
                  </a:ext>
                </a:extLst>
              </a:tr>
              <a:tr h="443868">
                <a:tc>
                  <a:txBody>
                    <a:bodyPr/>
                    <a:lstStyle/>
                    <a:p>
                      <a:pPr>
                        <a:lnSpc>
                          <a:spcPct val="115000"/>
                        </a:lnSpc>
                        <a:spcAft>
                          <a:spcPts val="1000"/>
                        </a:spcAft>
                      </a:pPr>
                      <a:r>
                        <a:rPr lang="nb-NO"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nb-NO" sz="1100">
                          <a:effectLst/>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nb-NO" sz="1100" dirty="0">
                          <a:effectLst/>
                        </a:rPr>
                        <a:t>Bestå en ferdighetssjekk for en </a:t>
                      </a:r>
                      <a:r>
                        <a:rPr lang="nb-NO" sz="1100" dirty="0" err="1">
                          <a:effectLst/>
                        </a:rPr>
                        <a:t>kontrollant</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688920827"/>
                  </a:ext>
                </a:extLst>
              </a:tr>
            </a:tbl>
          </a:graphicData>
        </a:graphic>
      </p:graphicFrame>
    </p:spTree>
    <p:extLst>
      <p:ext uri="{BB962C8B-B14F-4D97-AF65-F5344CB8AC3E}">
        <p14:creationId xmlns:p14="http://schemas.microsoft.com/office/powerpoint/2010/main" val="4189192060"/>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F8DF775FAC631648A235775D7DF9BA4D" ma:contentTypeVersion="16" ma:contentTypeDescription="Opprett et nytt dokument." ma:contentTypeScope="" ma:versionID="ef44bac8461514d65390f24a29c0ae49">
  <xsd:schema xmlns:xsd="http://www.w3.org/2001/XMLSchema" xmlns:xs="http://www.w3.org/2001/XMLSchema" xmlns:p="http://schemas.microsoft.com/office/2006/metadata/properties" xmlns:ns2="9444c4b6-4643-4b24-88a8-be2098ad7c3d" xmlns:ns3="c080cb85-45e2-403d-9bf7-7f8b6823ac84" xmlns:ns4="9e538389-cabc-4d4e-918a-8beb7ac0ecaa" targetNamespace="http://schemas.microsoft.com/office/2006/metadata/properties" ma:root="true" ma:fieldsID="3ea3c4afa904d9d6995cfdb4f7cee38f" ns2:_="" ns3:_="" ns4:_="">
    <xsd:import namespace="9444c4b6-4643-4b24-88a8-be2098ad7c3d"/>
    <xsd:import namespace="c080cb85-45e2-403d-9bf7-7f8b6823ac84"/>
    <xsd:import namespace="9e538389-cabc-4d4e-918a-8beb7ac0eca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_dlc_DocId" minOccurs="0"/>
                <xsd:element ref="ns3:_dlc_DocIdUrl" minOccurs="0"/>
                <xsd:element ref="ns3:_dlc_DocIdPersistId" minOccurs="0"/>
                <xsd:element ref="ns2:MediaServiceGenerationTime" minOccurs="0"/>
                <xsd:element ref="ns2:MediaServiceEventHashCode" minOccurs="0"/>
                <xsd:element ref="ns2:MediaServiceAutoKeyPoints" minOccurs="0"/>
                <xsd:element ref="ns2:MediaServiceKeyPoints" minOccurs="0"/>
                <xsd:element ref="ns2:lcf76f155ced4ddcb4097134ff3c332f" minOccurs="0"/>
                <xsd:element ref="ns4:TaxCatchAll"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444c4b6-4643-4b24-88a8-be2098ad7c3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Bildemerkelapper" ma:readOnly="false" ma:fieldId="{5cf76f15-5ced-4ddc-b409-7134ff3c332f}" ma:taxonomyMulti="true" ma:sspId="7c35df68-1123-4a3a-b80a-3e4e7d44f2b2" ma:termSetId="09814cd3-568e-fe90-9814-8d621ff8fb84" ma:anchorId="fba54fb3-c3e1-fe81-a776-ca4b69148c4d" ma:open="true" ma:isKeyword="false">
      <xsd:complexType>
        <xsd:sequence>
          <xsd:element ref="pc:Terms" minOccurs="0" maxOccurs="1"/>
        </xsd:sequence>
      </xsd:complexType>
    </xsd:element>
    <xsd:element name="MediaLengthInSeconds" ma:index="24" nillable="true" ma:displayName="MediaLengthInSeconds" ma:hidden="true" ma:internalName="MediaLengthInSeconds" ma:readOnly="true">
      <xsd:simpleType>
        <xsd:restriction base="dms:Unknown"/>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080cb85-45e2-403d-9bf7-7f8b6823ac84" elementFormDefault="qualified">
    <xsd:import namespace="http://schemas.microsoft.com/office/2006/documentManagement/types"/>
    <xsd:import namespace="http://schemas.microsoft.com/office/infopath/2007/PartnerControls"/>
    <xsd:element name="_dlc_DocId" ma:index="14" nillable="true" ma:displayName="Dokument-ID-verdi" ma:description="Verdien for dokument-IDen som er tilordnet elementet." ma:internalName="_dlc_DocId" ma:readOnly="true">
      <xsd:simpleType>
        <xsd:restriction base="dms:Text"/>
      </xsd:simpleType>
    </xsd:element>
    <xsd:element name="_dlc_DocIdUrl" ma:index="15" nillable="true" ma:displayName="Dokument-ID" ma:description="Fast kobling til dokumente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6" nillable="true" ma:displayName="Fast ID" ma:description="Behold IDen ved tillegging."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9e538389-cabc-4d4e-918a-8beb7ac0ecaa"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f4855889-96ef-43bc-a14c-0c13a11dbd75}" ma:internalName="TaxCatchAll" ma:showField="CatchAllData" ma:web="c080cb85-45e2-403d-9bf7-7f8b6823ac8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c080cb85-45e2-403d-9bf7-7f8b6823ac84">SF37SEIL-1140948237-295450</_dlc_DocId>
    <_dlc_DocIdUrl xmlns="c080cb85-45e2-403d-9bf7-7f8b6823ac84">
      <Url>https://idrettsforbundet.sharepoint.com/sites/SF37Aktivitet-Seilfly/_layouts/15/DocIdRedir.aspx?ID=SF37SEIL-1140948237-295450</Url>
      <Description>SF37SEIL-1140948237-295450</Description>
    </_dlc_DocIdUrl>
    <lcf76f155ced4ddcb4097134ff3c332f xmlns="9444c4b6-4643-4b24-88a8-be2098ad7c3d">
      <Terms xmlns="http://schemas.microsoft.com/office/infopath/2007/PartnerControls"/>
    </lcf76f155ced4ddcb4097134ff3c332f>
    <TaxCatchAll xmlns="9e538389-cabc-4d4e-918a-8beb7ac0ecaa" xsi:nil="true"/>
  </documentManagement>
</p:properties>
</file>

<file path=customXml/itemProps1.xml><?xml version="1.0" encoding="utf-8"?>
<ds:datastoreItem xmlns:ds="http://schemas.openxmlformats.org/officeDocument/2006/customXml" ds:itemID="{70D9AAC5-C17D-44BF-B9B8-D5AB0D676884}"/>
</file>

<file path=customXml/itemProps2.xml><?xml version="1.0" encoding="utf-8"?>
<ds:datastoreItem xmlns:ds="http://schemas.openxmlformats.org/officeDocument/2006/customXml" ds:itemID="{023999D4-4FB0-4BC3-A06E-050C0FFC70F8}"/>
</file>

<file path=customXml/itemProps3.xml><?xml version="1.0" encoding="utf-8"?>
<ds:datastoreItem xmlns:ds="http://schemas.openxmlformats.org/officeDocument/2006/customXml" ds:itemID="{765B4B9F-6F35-4205-A30B-0CB6646305E8}"/>
</file>

<file path=customXml/itemProps4.xml><?xml version="1.0" encoding="utf-8"?>
<ds:datastoreItem xmlns:ds="http://schemas.openxmlformats.org/officeDocument/2006/customXml" ds:itemID="{6099EF3A-6196-4E70-A174-B3DDF66714EE}"/>
</file>

<file path=docProps/app.xml><?xml version="1.0" encoding="utf-8"?>
<Properties xmlns="http://schemas.openxmlformats.org/officeDocument/2006/extended-properties" xmlns:vt="http://schemas.openxmlformats.org/officeDocument/2006/docPropsVTypes">
  <TotalTime>323</TotalTime>
  <Words>2104</Words>
  <Application>Microsoft Office PowerPoint</Application>
  <PresentationFormat>Widescreen</PresentationFormat>
  <Paragraphs>276</Paragraphs>
  <Slides>32</Slides>
  <Notes>0</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32</vt:i4>
      </vt:variant>
    </vt:vector>
  </HeadingPairs>
  <TitlesOfParts>
    <vt:vector size="38" baseType="lpstr">
      <vt:lpstr>Arial</vt:lpstr>
      <vt:lpstr>AtlasGrotesk</vt:lpstr>
      <vt:lpstr>Calibri</vt:lpstr>
      <vt:lpstr>Calibri Light</vt:lpstr>
      <vt:lpstr>Symbol</vt:lpstr>
      <vt:lpstr>Office-tema</vt:lpstr>
      <vt:lpstr>Seilfly – Air law/luftfartsrett</vt:lpstr>
      <vt:lpstr>Organisering av norsk luftfart</vt:lpstr>
      <vt:lpstr>Luftfartsmyndigheter i Norge</vt:lpstr>
      <vt:lpstr>ICAO flyplassbetegnelser</vt:lpstr>
      <vt:lpstr>Regelverk i Norge</vt:lpstr>
      <vt:lpstr>Sertifikater og legeattester -S</vt:lpstr>
      <vt:lpstr>Praktisk flyging og teori</vt:lpstr>
      <vt:lpstr>Passasjerrettigheter</vt:lpstr>
      <vt:lpstr>Vedlikehold av rettigheter</vt:lpstr>
      <vt:lpstr>Flyinformasjonstjenesten</vt:lpstr>
      <vt:lpstr>Tidsangivelser</vt:lpstr>
      <vt:lpstr>Luftrom</vt:lpstr>
      <vt:lpstr>Lufttrafikktjenesten</vt:lpstr>
      <vt:lpstr>Luftrom – se tabell 2-60 for detaljer</vt:lpstr>
      <vt:lpstr>Instrumenter</vt:lpstr>
      <vt:lpstr>Diverse utstyr</vt:lpstr>
      <vt:lpstr>Flyplass og flystripe</vt:lpstr>
      <vt:lpstr>Operasjon på flyplasser</vt:lpstr>
      <vt:lpstr>Flyets dokumentasjon – sjekkes på daglig inspeksjon</vt:lpstr>
      <vt:lpstr>Ved ulykker og uhell</vt:lpstr>
      <vt:lpstr>Høyder - SERA</vt:lpstr>
      <vt:lpstr>Akroflyging - S</vt:lpstr>
      <vt:lpstr>Vikepliktsregler – vike til høyre - S</vt:lpstr>
      <vt:lpstr>Vikeplikt – ulike luftfartøyer - S</vt:lpstr>
      <vt:lpstr>Termikk/gaggle</vt:lpstr>
      <vt:lpstr>Hangregler</vt:lpstr>
      <vt:lpstr>VMC – sikt minima</vt:lpstr>
      <vt:lpstr>Reiseplan – leveres for:</vt:lpstr>
      <vt:lpstr>Skilt og markeringer</vt:lpstr>
      <vt:lpstr>Lyssignaler</vt:lpstr>
      <vt:lpstr>Felles Teorifag for LAPL, inkl. seilfly</vt:lpstr>
      <vt:lpstr>Spesifikke teorifag for seilfly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Seilfly – Air law</dc:title>
  <dc:creator>Ulf Hustad</dc:creator>
  <cp:lastModifiedBy>Ulf Hustad</cp:lastModifiedBy>
  <cp:revision>1</cp:revision>
  <dcterms:created xsi:type="dcterms:W3CDTF">2022-04-21T20:57:21Z</dcterms:created>
  <dcterms:modified xsi:type="dcterms:W3CDTF">2022-06-21T19:50:14Z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0x010100F8DF775FAC631648A235775D7DF9BA4D</vt:lpwstr>
  </property>
  <property fmtid="{D5CDD505-2E9C-101B-9397-08002B2CF9AE}" pid="3" name="_dlc_DocIdItemGuid">
    <vt:lpwstr>a6ca2730-2a90-4243-a1c1-a5afe3fc4382</vt:lpwstr>
  </property>
  <property fmtid="{D5CDD505-2E9C-101B-9397-08002B2CF9AE}" pid="4" name="MediaServiceImageTags">
    <vt:lpwstr/>
  </property>
</Properties>
</file>