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9" r:id="rId6"/>
    <p:sldId id="271" r:id="rId7"/>
    <p:sldId id="268" r:id="rId8"/>
    <p:sldId id="280" r:id="rId9"/>
    <p:sldId id="272" r:id="rId10"/>
    <p:sldId id="285" r:id="rId11"/>
    <p:sldId id="273" r:id="rId12"/>
    <p:sldId id="274" r:id="rId13"/>
    <p:sldId id="281" r:id="rId14"/>
    <p:sldId id="275" r:id="rId15"/>
    <p:sldId id="282" r:id="rId16"/>
    <p:sldId id="259" r:id="rId17"/>
    <p:sldId id="283" r:id="rId18"/>
    <p:sldId id="260" r:id="rId19"/>
    <p:sldId id="277" r:id="rId20"/>
    <p:sldId id="284" r:id="rId21"/>
    <p:sldId id="276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212102-1011-4274-A7E4-FBAF9C6CEB5E}" v="13" dt="2024-03-20T09:57:45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0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1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Holm" userId="beaa29a7e583b333" providerId="LiveId" clId="{45212102-1011-4274-A7E4-FBAF9C6CEB5E}"/>
    <pc:docChg chg="undo custSel addSld delSld modSld modMainMaster modNotesMaster">
      <pc:chgData name="Roger Holm" userId="beaa29a7e583b333" providerId="LiveId" clId="{45212102-1011-4274-A7E4-FBAF9C6CEB5E}" dt="2024-03-20T09:55:03.007" v="289" actId="20577"/>
      <pc:docMkLst>
        <pc:docMk/>
      </pc:docMkLst>
      <pc:sldChg chg="addSp modSp mod modNotes">
        <pc:chgData name="Roger Holm" userId="beaa29a7e583b333" providerId="LiveId" clId="{45212102-1011-4274-A7E4-FBAF9C6CEB5E}" dt="2024-03-20T08:26:29.352" v="114" actId="207"/>
        <pc:sldMkLst>
          <pc:docMk/>
          <pc:sldMk cId="0" sldId="256"/>
        </pc:sldMkLst>
        <pc:spChg chg="mod">
          <ac:chgData name="Roger Holm" userId="beaa29a7e583b333" providerId="LiveId" clId="{45212102-1011-4274-A7E4-FBAF9C6CEB5E}" dt="2024-03-20T08:03:11.566" v="1"/>
          <ac:spMkLst>
            <pc:docMk/>
            <pc:sldMk cId="0" sldId="256"/>
            <ac:spMk id="2" creationId="{F3F22629-4EA5-E6F2-B576-BE1846D402E6}"/>
          </ac:spMkLst>
        </pc:spChg>
        <pc:spChg chg="mod">
          <ac:chgData name="Roger Holm" userId="beaa29a7e583b333" providerId="LiveId" clId="{45212102-1011-4274-A7E4-FBAF9C6CEB5E}" dt="2024-03-20T08:03:11.566" v="1"/>
          <ac:spMkLst>
            <pc:docMk/>
            <pc:sldMk cId="0" sldId="256"/>
            <ac:spMk id="4" creationId="{00000000-0000-0000-0000-000000000000}"/>
          </ac:spMkLst>
        </pc:spChg>
        <pc:spChg chg="mod">
          <ac:chgData name="Roger Holm" userId="beaa29a7e583b333" providerId="LiveId" clId="{45212102-1011-4274-A7E4-FBAF9C6CEB5E}" dt="2024-03-20T08:03:11.566" v="1"/>
          <ac:spMkLst>
            <pc:docMk/>
            <pc:sldMk cId="0" sldId="256"/>
            <ac:spMk id="5" creationId="{00000000-0000-0000-0000-000000000000}"/>
          </ac:spMkLst>
        </pc:spChg>
        <pc:spChg chg="mod">
          <ac:chgData name="Roger Holm" userId="beaa29a7e583b333" providerId="LiveId" clId="{45212102-1011-4274-A7E4-FBAF9C6CEB5E}" dt="2024-03-20T08:26:29.352" v="114" actId="207"/>
          <ac:spMkLst>
            <pc:docMk/>
            <pc:sldMk cId="0" sldId="256"/>
            <ac:spMk id="7" creationId="{6801AC4A-A3B2-855C-2F5E-4421CC0793FE}"/>
          </ac:spMkLst>
        </pc:spChg>
        <pc:spChg chg="add mod">
          <ac:chgData name="Roger Holm" userId="beaa29a7e583b333" providerId="LiveId" clId="{45212102-1011-4274-A7E4-FBAF9C6CEB5E}" dt="2024-03-20T08:14:04.431" v="44" actId="207"/>
          <ac:spMkLst>
            <pc:docMk/>
            <pc:sldMk cId="0" sldId="256"/>
            <ac:spMk id="8" creationId="{E109C67C-E765-A267-686B-17E33684E5CF}"/>
          </ac:spMkLst>
        </pc:spChg>
        <pc:picChg chg="mod">
          <ac:chgData name="Roger Holm" userId="beaa29a7e583b333" providerId="LiveId" clId="{45212102-1011-4274-A7E4-FBAF9C6CEB5E}" dt="2024-03-20T08:25:46.171" v="111" actId="14100"/>
          <ac:picMkLst>
            <pc:docMk/>
            <pc:sldMk cId="0" sldId="256"/>
            <ac:picMk id="6" creationId="{722F72F8-30D1-3420-C051-0BDE0D556B6F}"/>
          </ac:picMkLst>
        </pc:picChg>
      </pc:sldChg>
      <pc:sldChg chg="delSp modSp del delDesignElem modNotes">
        <pc:chgData name="Roger Holm" userId="beaa29a7e583b333" providerId="LiveId" clId="{45212102-1011-4274-A7E4-FBAF9C6CEB5E}" dt="2024-03-20T08:24:36.275" v="110" actId="2696"/>
        <pc:sldMkLst>
          <pc:docMk/>
          <pc:sldMk cId="0" sldId="257"/>
        </pc:sldMkLst>
        <pc:spChg chg="mod">
          <ac:chgData name="Roger Holm" userId="beaa29a7e583b333" providerId="LiveId" clId="{45212102-1011-4274-A7E4-FBAF9C6CEB5E}" dt="2024-03-20T08:03:11.566" v="1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Roger Holm" userId="beaa29a7e583b333" providerId="LiveId" clId="{45212102-1011-4274-A7E4-FBAF9C6CEB5E}" dt="2024-03-20T08:03:11.566" v="1"/>
          <ac:spMkLst>
            <pc:docMk/>
            <pc:sldMk cId="0" sldId="257"/>
            <ac:spMk id="13" creationId="{4AC0CD9D-7610-4620-93B4-798CCD9AB581}"/>
          </ac:spMkLst>
        </pc:spChg>
        <pc:spChg chg="del mod">
          <ac:chgData name="Roger Holm" userId="beaa29a7e583b333" providerId="LiveId" clId="{45212102-1011-4274-A7E4-FBAF9C6CEB5E}" dt="2024-03-20T08:03:11.566" v="1"/>
          <ac:spMkLst>
            <pc:docMk/>
            <pc:sldMk cId="0" sldId="257"/>
            <ac:spMk id="19" creationId="{DE4D62F9-188E-4530-84C2-24BDEE4BEB82}"/>
          </ac:spMkLst>
        </pc:spChg>
        <pc:spChg chg="del mod">
          <ac:chgData name="Roger Holm" userId="beaa29a7e583b333" providerId="LiveId" clId="{45212102-1011-4274-A7E4-FBAF9C6CEB5E}" dt="2024-03-20T08:03:11.566" v="1"/>
          <ac:spMkLst>
            <pc:docMk/>
            <pc:sldMk cId="0" sldId="257"/>
            <ac:spMk id="21" creationId="{757B325C-3E35-45CF-9D07-3BCB281F3B9C}"/>
          </ac:spMkLst>
        </pc:spChg>
        <pc:spChg chg="del mod">
          <ac:chgData name="Roger Holm" userId="beaa29a7e583b333" providerId="LiveId" clId="{45212102-1011-4274-A7E4-FBAF9C6CEB5E}" dt="2024-03-20T08:03:11.566" v="1"/>
          <ac:spMkLst>
            <pc:docMk/>
            <pc:sldMk cId="0" sldId="257"/>
            <ac:spMk id="23" creationId="{C24BEC42-AFF3-40D1-93A2-A27A42E1E23C}"/>
          </ac:spMkLst>
        </pc:spChg>
        <pc:spChg chg="del mod">
          <ac:chgData name="Roger Holm" userId="beaa29a7e583b333" providerId="LiveId" clId="{45212102-1011-4274-A7E4-FBAF9C6CEB5E}" dt="2024-03-20T08:03:11.566" v="1"/>
          <ac:spMkLst>
            <pc:docMk/>
            <pc:sldMk cId="0" sldId="257"/>
            <ac:spMk id="25" creationId="{608F427C-1EC9-4280-9367-F2B3AA063E82}"/>
          </ac:spMkLst>
        </pc:spChg>
        <pc:spChg chg="del mod">
          <ac:chgData name="Roger Holm" userId="beaa29a7e583b333" providerId="LiveId" clId="{45212102-1011-4274-A7E4-FBAF9C6CEB5E}" dt="2024-03-20T08:03:11.566" v="1"/>
          <ac:spMkLst>
            <pc:docMk/>
            <pc:sldMk cId="0" sldId="257"/>
            <ac:spMk id="27" creationId="{F98810A7-E114-447A-A7D6-69B27CFB5650}"/>
          </ac:spMkLst>
        </pc:spChg>
        <pc:picChg chg="mod">
          <ac:chgData name="Roger Holm" userId="beaa29a7e583b333" providerId="LiveId" clId="{45212102-1011-4274-A7E4-FBAF9C6CEB5E}" dt="2024-03-20T08:03:11.566" v="1"/>
          <ac:picMkLst>
            <pc:docMk/>
            <pc:sldMk cId="0" sldId="257"/>
            <ac:picMk id="4" creationId="{2DA8F518-7046-850A-CCE5-0F4960F43129}"/>
          </ac:picMkLst>
        </pc:picChg>
        <pc:picChg chg="del mod">
          <ac:chgData name="Roger Holm" userId="beaa29a7e583b333" providerId="LiveId" clId="{45212102-1011-4274-A7E4-FBAF9C6CEB5E}" dt="2024-03-20T08:03:11.566" v="1"/>
          <ac:picMkLst>
            <pc:docMk/>
            <pc:sldMk cId="0" sldId="257"/>
            <ac:picMk id="9" creationId="{41B68C77-138E-4BF7-A276-BD0C78A4219F}"/>
          </ac:picMkLst>
        </pc:picChg>
        <pc:picChg chg="del mod">
          <ac:chgData name="Roger Holm" userId="beaa29a7e583b333" providerId="LiveId" clId="{45212102-1011-4274-A7E4-FBAF9C6CEB5E}" dt="2024-03-20T08:03:11.566" v="1"/>
          <ac:picMkLst>
            <pc:docMk/>
            <pc:sldMk cId="0" sldId="257"/>
            <ac:picMk id="11" creationId="{7C268552-D473-46ED-B1B8-422042C4DEF1}"/>
          </ac:picMkLst>
        </pc:picChg>
        <pc:picChg chg="del mod">
          <ac:chgData name="Roger Holm" userId="beaa29a7e583b333" providerId="LiveId" clId="{45212102-1011-4274-A7E4-FBAF9C6CEB5E}" dt="2024-03-20T08:03:11.566" v="1"/>
          <ac:picMkLst>
            <pc:docMk/>
            <pc:sldMk cId="0" sldId="257"/>
            <ac:picMk id="15" creationId="{B9238B3E-24AA-439A-B527-6C5DF6D72145}"/>
          </ac:picMkLst>
        </pc:picChg>
        <pc:picChg chg="del mod">
          <ac:chgData name="Roger Holm" userId="beaa29a7e583b333" providerId="LiveId" clId="{45212102-1011-4274-A7E4-FBAF9C6CEB5E}" dt="2024-03-20T08:03:11.566" v="1"/>
          <ac:picMkLst>
            <pc:docMk/>
            <pc:sldMk cId="0" sldId="257"/>
            <ac:picMk id="17" creationId="{69F01145-BEA3-4CBF-AA21-10077B948CA8}"/>
          </ac:picMkLst>
        </pc:picChg>
      </pc:sldChg>
      <pc:sldChg chg="modSp mod modNotes">
        <pc:chgData name="Roger Holm" userId="beaa29a7e583b333" providerId="LiveId" clId="{45212102-1011-4274-A7E4-FBAF9C6CEB5E}" dt="2024-03-20T08:20:06.477" v="81" actId="20577"/>
        <pc:sldMkLst>
          <pc:docMk/>
          <pc:sldMk cId="0" sldId="259"/>
        </pc:sldMkLst>
        <pc:spChg chg="mod">
          <ac:chgData name="Roger Holm" userId="beaa29a7e583b333" providerId="LiveId" clId="{45212102-1011-4274-A7E4-FBAF9C6CEB5E}" dt="2024-03-20T08:03:11.566" v="1"/>
          <ac:spMkLst>
            <pc:docMk/>
            <pc:sldMk cId="0" sldId="259"/>
            <ac:spMk id="4" creationId="{00000000-0000-0000-0000-000000000000}"/>
          </ac:spMkLst>
        </pc:spChg>
        <pc:spChg chg="mod">
          <ac:chgData name="Roger Holm" userId="beaa29a7e583b333" providerId="LiveId" clId="{45212102-1011-4274-A7E4-FBAF9C6CEB5E}" dt="2024-03-20T08:20:06.477" v="81" actId="20577"/>
          <ac:spMkLst>
            <pc:docMk/>
            <pc:sldMk cId="0" sldId="259"/>
            <ac:spMk id="5" creationId="{00000000-0000-0000-0000-000000000000}"/>
          </ac:spMkLst>
        </pc:spChg>
      </pc:sldChg>
      <pc:sldChg chg="modSp mod modNotes">
        <pc:chgData name="Roger Holm" userId="beaa29a7e583b333" providerId="LiveId" clId="{45212102-1011-4274-A7E4-FBAF9C6CEB5E}" dt="2024-03-20T08:20:35.639" v="85" actId="14100"/>
        <pc:sldMkLst>
          <pc:docMk/>
          <pc:sldMk cId="0" sldId="260"/>
        </pc:sldMkLst>
        <pc:spChg chg="mod">
          <ac:chgData name="Roger Holm" userId="beaa29a7e583b333" providerId="LiveId" clId="{45212102-1011-4274-A7E4-FBAF9C6CEB5E}" dt="2024-03-20T08:03:11.566" v="1"/>
          <ac:spMkLst>
            <pc:docMk/>
            <pc:sldMk cId="0" sldId="260"/>
            <ac:spMk id="2" creationId="{00000000-0000-0000-0000-000000000000}"/>
          </ac:spMkLst>
        </pc:spChg>
        <pc:spChg chg="mod">
          <ac:chgData name="Roger Holm" userId="beaa29a7e583b333" providerId="LiveId" clId="{45212102-1011-4274-A7E4-FBAF9C6CEB5E}" dt="2024-03-20T08:20:35.639" v="85" actId="14100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Roger Holm" userId="beaa29a7e583b333" providerId="LiveId" clId="{45212102-1011-4274-A7E4-FBAF9C6CEB5E}" dt="2024-03-20T08:27:52.836" v="121" actId="207"/>
        <pc:sldMkLst>
          <pc:docMk/>
          <pc:sldMk cId="503027472" sldId="268"/>
        </pc:sldMkLst>
        <pc:spChg chg="mod">
          <ac:chgData name="Roger Holm" userId="beaa29a7e583b333" providerId="LiveId" clId="{45212102-1011-4274-A7E4-FBAF9C6CEB5E}" dt="2024-03-20T08:03:11.566" v="1"/>
          <ac:spMkLst>
            <pc:docMk/>
            <pc:sldMk cId="503027472" sldId="268"/>
            <ac:spMk id="2" creationId="{3C14D867-A212-FF17-B7AD-D49256D5E77C}"/>
          </ac:spMkLst>
        </pc:spChg>
        <pc:spChg chg="mod">
          <ac:chgData name="Roger Holm" userId="beaa29a7e583b333" providerId="LiveId" clId="{45212102-1011-4274-A7E4-FBAF9C6CEB5E}" dt="2024-03-20T08:27:52.836" v="121" actId="207"/>
          <ac:spMkLst>
            <pc:docMk/>
            <pc:sldMk cId="503027472" sldId="268"/>
            <ac:spMk id="3" creationId="{68A8EB4A-D8FE-0171-B453-B13F90BA8972}"/>
          </ac:spMkLst>
        </pc:spChg>
      </pc:sldChg>
      <pc:sldChg chg="addSp delSp modSp mod modNotes">
        <pc:chgData name="Roger Holm" userId="beaa29a7e583b333" providerId="LiveId" clId="{45212102-1011-4274-A7E4-FBAF9C6CEB5E}" dt="2024-03-20T08:25:54.946" v="112" actId="14100"/>
        <pc:sldMkLst>
          <pc:docMk/>
          <pc:sldMk cId="2021276827" sldId="269"/>
        </pc:sldMkLst>
        <pc:spChg chg="mod">
          <ac:chgData name="Roger Holm" userId="beaa29a7e583b333" providerId="LiveId" clId="{45212102-1011-4274-A7E4-FBAF9C6CEB5E}" dt="2024-03-20T08:15:00.911" v="46" actId="1076"/>
          <ac:spMkLst>
            <pc:docMk/>
            <pc:sldMk cId="2021276827" sldId="269"/>
            <ac:spMk id="2" creationId="{9F3A1C39-80CF-EEE1-03A4-4CFADF2D408A}"/>
          </ac:spMkLst>
        </pc:spChg>
        <pc:spChg chg="mod">
          <ac:chgData name="Roger Holm" userId="beaa29a7e583b333" providerId="LiveId" clId="{45212102-1011-4274-A7E4-FBAF9C6CEB5E}" dt="2024-03-20T08:17:07.279" v="59" actId="122"/>
          <ac:spMkLst>
            <pc:docMk/>
            <pc:sldMk cId="2021276827" sldId="269"/>
            <ac:spMk id="3" creationId="{B1D99C59-6912-8A71-7EBA-039651316A5D}"/>
          </ac:spMkLst>
        </pc:spChg>
        <pc:spChg chg="del mod">
          <ac:chgData name="Roger Holm" userId="beaa29a7e583b333" providerId="LiveId" clId="{45212102-1011-4274-A7E4-FBAF9C6CEB5E}" dt="2024-03-20T08:12:06.141" v="35" actId="478"/>
          <ac:spMkLst>
            <pc:docMk/>
            <pc:sldMk cId="2021276827" sldId="269"/>
            <ac:spMk id="4" creationId="{D75722D5-25F8-503C-0594-C831D0454F40}"/>
          </ac:spMkLst>
        </pc:spChg>
        <pc:spChg chg="add del mod">
          <ac:chgData name="Roger Holm" userId="beaa29a7e583b333" providerId="LiveId" clId="{45212102-1011-4274-A7E4-FBAF9C6CEB5E}" dt="2024-03-20T08:13:08.394" v="39" actId="21"/>
          <ac:spMkLst>
            <pc:docMk/>
            <pc:sldMk cId="2021276827" sldId="269"/>
            <ac:spMk id="5" creationId="{E109C67C-E765-A267-686B-17E33684E5CF}"/>
          </ac:spMkLst>
        </pc:spChg>
        <pc:spChg chg="mod">
          <ac:chgData name="Roger Holm" userId="beaa29a7e583b333" providerId="LiveId" clId="{45212102-1011-4274-A7E4-FBAF9C6CEB5E}" dt="2024-03-20T08:11:17.280" v="29" actId="1076"/>
          <ac:spMkLst>
            <pc:docMk/>
            <pc:sldMk cId="2021276827" sldId="269"/>
            <ac:spMk id="7" creationId="{422A1BE3-3879-41EB-1081-AFA60DD91841}"/>
          </ac:spMkLst>
        </pc:spChg>
        <pc:spChg chg="add del mod">
          <ac:chgData name="Roger Holm" userId="beaa29a7e583b333" providerId="LiveId" clId="{45212102-1011-4274-A7E4-FBAF9C6CEB5E}" dt="2024-03-20T08:12:24.893" v="36" actId="478"/>
          <ac:spMkLst>
            <pc:docMk/>
            <pc:sldMk cId="2021276827" sldId="269"/>
            <ac:spMk id="10" creationId="{FC7A2F10-C9C0-00E5-E2B5-180D77DFD405}"/>
          </ac:spMkLst>
        </pc:spChg>
        <pc:spChg chg="add del mod">
          <ac:chgData name="Roger Holm" userId="beaa29a7e583b333" providerId="LiveId" clId="{45212102-1011-4274-A7E4-FBAF9C6CEB5E}" dt="2024-03-20T08:12:40.418" v="38" actId="478"/>
          <ac:spMkLst>
            <pc:docMk/>
            <pc:sldMk cId="2021276827" sldId="269"/>
            <ac:spMk id="12" creationId="{E480C166-9963-1DCF-A635-C53EAEBA02A2}"/>
          </ac:spMkLst>
        </pc:spChg>
        <pc:spChg chg="add del mod">
          <ac:chgData name="Roger Holm" userId="beaa29a7e583b333" providerId="LiveId" clId="{45212102-1011-4274-A7E4-FBAF9C6CEB5E}" dt="2024-03-20T08:14:36.252" v="45" actId="478"/>
          <ac:spMkLst>
            <pc:docMk/>
            <pc:sldMk cId="2021276827" sldId="269"/>
            <ac:spMk id="14" creationId="{8253C35F-9A8F-23E3-55C6-5F3CE193CF8F}"/>
          </ac:spMkLst>
        </pc:spChg>
        <pc:picChg chg="del mod">
          <ac:chgData name="Roger Holm" userId="beaa29a7e583b333" providerId="LiveId" clId="{45212102-1011-4274-A7E4-FBAF9C6CEB5E}" dt="2024-03-20T08:11:31.542" v="30" actId="478"/>
          <ac:picMkLst>
            <pc:docMk/>
            <pc:sldMk cId="2021276827" sldId="269"/>
            <ac:picMk id="6" creationId="{3EE3A49E-754A-55C6-C59D-C10D27025999}"/>
          </ac:picMkLst>
        </pc:picChg>
        <pc:picChg chg="add mod ord">
          <ac:chgData name="Roger Holm" userId="beaa29a7e583b333" providerId="LiveId" clId="{45212102-1011-4274-A7E4-FBAF9C6CEB5E}" dt="2024-03-20T08:25:54.946" v="112" actId="14100"/>
          <ac:picMkLst>
            <pc:docMk/>
            <pc:sldMk cId="2021276827" sldId="269"/>
            <ac:picMk id="8" creationId="{3606D5DA-9EE2-D849-FF2F-D91C7E759E5C}"/>
          </ac:picMkLst>
        </pc:picChg>
      </pc:sldChg>
      <pc:sldChg chg="addSp delSp modSp mod modNotes">
        <pc:chgData name="Roger Holm" userId="beaa29a7e583b333" providerId="LiveId" clId="{45212102-1011-4274-A7E4-FBAF9C6CEB5E}" dt="2024-03-20T08:26:04.973" v="113" actId="14100"/>
        <pc:sldMkLst>
          <pc:docMk/>
          <pc:sldMk cId="3590447340" sldId="271"/>
        </pc:sldMkLst>
        <pc:spChg chg="del mod">
          <ac:chgData name="Roger Holm" userId="beaa29a7e583b333" providerId="LiveId" clId="{45212102-1011-4274-A7E4-FBAF9C6CEB5E}" dt="2024-03-20T08:16:29.817" v="56" actId="478"/>
          <ac:spMkLst>
            <pc:docMk/>
            <pc:sldMk cId="3590447340" sldId="271"/>
            <ac:spMk id="2" creationId="{A69766C4-FC27-DDF2-F531-0E5E301D5F7E}"/>
          </ac:spMkLst>
        </pc:spChg>
        <pc:spChg chg="mod">
          <ac:chgData name="Roger Holm" userId="beaa29a7e583b333" providerId="LiveId" clId="{45212102-1011-4274-A7E4-FBAF9C6CEB5E}" dt="2024-03-20T08:16:59.291" v="58" actId="122"/>
          <ac:spMkLst>
            <pc:docMk/>
            <pc:sldMk cId="3590447340" sldId="271"/>
            <ac:spMk id="3" creationId="{A71CB081-81DF-EF85-876A-4701FE9C4177}"/>
          </ac:spMkLst>
        </pc:spChg>
        <pc:spChg chg="del mod">
          <ac:chgData name="Roger Holm" userId="beaa29a7e583b333" providerId="LiveId" clId="{45212102-1011-4274-A7E4-FBAF9C6CEB5E}" dt="2024-03-20T08:15:40.675" v="48" actId="478"/>
          <ac:spMkLst>
            <pc:docMk/>
            <pc:sldMk cId="3590447340" sldId="271"/>
            <ac:spMk id="4" creationId="{861642AF-53B2-6209-8D31-4D64D7757E9E}"/>
          </ac:spMkLst>
        </pc:spChg>
        <pc:spChg chg="del mod">
          <ac:chgData name="Roger Holm" userId="beaa29a7e583b333" providerId="LiveId" clId="{45212102-1011-4274-A7E4-FBAF9C6CEB5E}" dt="2024-03-20T08:15:51.926" v="50" actId="478"/>
          <ac:spMkLst>
            <pc:docMk/>
            <pc:sldMk cId="3590447340" sldId="271"/>
            <ac:spMk id="5" creationId="{8CD94D24-22C8-E4F5-9D34-D094E3A1EC5C}"/>
          </ac:spMkLst>
        </pc:spChg>
        <pc:spChg chg="mod">
          <ac:chgData name="Roger Holm" userId="beaa29a7e583b333" providerId="LiveId" clId="{45212102-1011-4274-A7E4-FBAF9C6CEB5E}" dt="2024-03-20T08:03:11.566" v="1"/>
          <ac:spMkLst>
            <pc:docMk/>
            <pc:sldMk cId="3590447340" sldId="271"/>
            <ac:spMk id="7" creationId="{B179E50F-A3A2-FA67-29D6-40774C5898B8}"/>
          </ac:spMkLst>
        </pc:spChg>
        <pc:spChg chg="add del mod">
          <ac:chgData name="Roger Holm" userId="beaa29a7e583b333" providerId="LiveId" clId="{45212102-1011-4274-A7E4-FBAF9C6CEB5E}" dt="2024-03-20T08:15:44.431" v="49" actId="478"/>
          <ac:spMkLst>
            <pc:docMk/>
            <pc:sldMk cId="3590447340" sldId="271"/>
            <ac:spMk id="9" creationId="{65E5B91E-56AE-5DD0-8FD6-E8B591F4F3F7}"/>
          </ac:spMkLst>
        </pc:spChg>
        <pc:spChg chg="add del mod">
          <ac:chgData name="Roger Holm" userId="beaa29a7e583b333" providerId="LiveId" clId="{45212102-1011-4274-A7E4-FBAF9C6CEB5E}" dt="2024-03-20T08:15:57.214" v="51" actId="478"/>
          <ac:spMkLst>
            <pc:docMk/>
            <pc:sldMk cId="3590447340" sldId="271"/>
            <ac:spMk id="11" creationId="{73142A7C-2D30-1599-0CB5-82A13D461DFB}"/>
          </ac:spMkLst>
        </pc:spChg>
        <pc:spChg chg="add mod">
          <ac:chgData name="Roger Holm" userId="beaa29a7e583b333" providerId="LiveId" clId="{45212102-1011-4274-A7E4-FBAF9C6CEB5E}" dt="2024-03-20T08:16:31.085" v="57"/>
          <ac:spMkLst>
            <pc:docMk/>
            <pc:sldMk cId="3590447340" sldId="271"/>
            <ac:spMk id="13" creationId="{4A2148FC-2987-F3C3-FBF1-0F0E96864A69}"/>
          </ac:spMkLst>
        </pc:spChg>
        <pc:picChg chg="del mod">
          <ac:chgData name="Roger Holm" userId="beaa29a7e583b333" providerId="LiveId" clId="{45212102-1011-4274-A7E4-FBAF9C6CEB5E}" dt="2024-03-20T08:15:22.584" v="47" actId="478"/>
          <ac:picMkLst>
            <pc:docMk/>
            <pc:sldMk cId="3590447340" sldId="271"/>
            <ac:picMk id="6" creationId="{B383BCF7-DFA1-2FB2-77F6-68F26253FAC3}"/>
          </ac:picMkLst>
        </pc:picChg>
        <pc:picChg chg="add mod ord">
          <ac:chgData name="Roger Holm" userId="beaa29a7e583b333" providerId="LiveId" clId="{45212102-1011-4274-A7E4-FBAF9C6CEB5E}" dt="2024-03-20T08:26:04.973" v="113" actId="14100"/>
          <ac:picMkLst>
            <pc:docMk/>
            <pc:sldMk cId="3590447340" sldId="271"/>
            <ac:picMk id="12" creationId="{598C6000-A101-817D-8C2C-A481C3F09EF0}"/>
          </ac:picMkLst>
        </pc:picChg>
      </pc:sldChg>
      <pc:sldChg chg="modSp mod">
        <pc:chgData name="Roger Holm" userId="beaa29a7e583b333" providerId="LiveId" clId="{45212102-1011-4274-A7E4-FBAF9C6CEB5E}" dt="2024-03-20T08:18:27.669" v="68" actId="14100"/>
        <pc:sldMkLst>
          <pc:docMk/>
          <pc:sldMk cId="3820044266" sldId="272"/>
        </pc:sldMkLst>
        <pc:spChg chg="mod">
          <ac:chgData name="Roger Holm" userId="beaa29a7e583b333" providerId="LiveId" clId="{45212102-1011-4274-A7E4-FBAF9C6CEB5E}" dt="2024-03-20T08:03:11.566" v="1"/>
          <ac:spMkLst>
            <pc:docMk/>
            <pc:sldMk cId="3820044266" sldId="272"/>
            <ac:spMk id="2" creationId="{6170C848-87D3-30C4-B046-67FEF43E9D1F}"/>
          </ac:spMkLst>
        </pc:spChg>
        <pc:spChg chg="mod">
          <ac:chgData name="Roger Holm" userId="beaa29a7e583b333" providerId="LiveId" clId="{45212102-1011-4274-A7E4-FBAF9C6CEB5E}" dt="2024-03-20T08:18:27.669" v="68" actId="14100"/>
          <ac:spMkLst>
            <pc:docMk/>
            <pc:sldMk cId="3820044266" sldId="272"/>
            <ac:spMk id="3" creationId="{085B39AA-D970-E6CE-ACD8-7D7C4C82CB0B}"/>
          </ac:spMkLst>
        </pc:spChg>
      </pc:sldChg>
      <pc:sldChg chg="modSp mod modNotes">
        <pc:chgData name="Roger Holm" userId="beaa29a7e583b333" providerId="LiveId" clId="{45212102-1011-4274-A7E4-FBAF9C6CEB5E}" dt="2024-03-20T08:18:59.964" v="70" actId="14100"/>
        <pc:sldMkLst>
          <pc:docMk/>
          <pc:sldMk cId="721386327" sldId="273"/>
        </pc:sldMkLst>
        <pc:spChg chg="mod">
          <ac:chgData name="Roger Holm" userId="beaa29a7e583b333" providerId="LiveId" clId="{45212102-1011-4274-A7E4-FBAF9C6CEB5E}" dt="2024-03-20T08:03:11.566" v="1"/>
          <ac:spMkLst>
            <pc:docMk/>
            <pc:sldMk cId="721386327" sldId="273"/>
            <ac:spMk id="4" creationId="{9EC774B5-69AF-6ED9-158F-033E33D4B54E}"/>
          </ac:spMkLst>
        </pc:spChg>
        <pc:spChg chg="mod">
          <ac:chgData name="Roger Holm" userId="beaa29a7e583b333" providerId="LiveId" clId="{45212102-1011-4274-A7E4-FBAF9C6CEB5E}" dt="2024-03-20T08:18:59.964" v="70" actId="14100"/>
          <ac:spMkLst>
            <pc:docMk/>
            <pc:sldMk cId="721386327" sldId="273"/>
            <ac:spMk id="5" creationId="{C86428D1-6EFE-0684-BD89-83C8168601B2}"/>
          </ac:spMkLst>
        </pc:spChg>
      </pc:sldChg>
      <pc:sldChg chg="modSp mod modNotes">
        <pc:chgData name="Roger Holm" userId="beaa29a7e583b333" providerId="LiveId" clId="{45212102-1011-4274-A7E4-FBAF9C6CEB5E}" dt="2024-03-20T08:19:14.621" v="72" actId="14100"/>
        <pc:sldMkLst>
          <pc:docMk/>
          <pc:sldMk cId="1158300599" sldId="274"/>
        </pc:sldMkLst>
        <pc:spChg chg="mod">
          <ac:chgData name="Roger Holm" userId="beaa29a7e583b333" providerId="LiveId" clId="{45212102-1011-4274-A7E4-FBAF9C6CEB5E}" dt="2024-03-20T08:03:11.566" v="1"/>
          <ac:spMkLst>
            <pc:docMk/>
            <pc:sldMk cId="1158300599" sldId="274"/>
            <ac:spMk id="4" creationId="{A564F086-2E3D-B433-FFF9-638CB3E1B9C2}"/>
          </ac:spMkLst>
        </pc:spChg>
        <pc:spChg chg="mod">
          <ac:chgData name="Roger Holm" userId="beaa29a7e583b333" providerId="LiveId" clId="{45212102-1011-4274-A7E4-FBAF9C6CEB5E}" dt="2024-03-20T08:19:14.621" v="72" actId="14100"/>
          <ac:spMkLst>
            <pc:docMk/>
            <pc:sldMk cId="1158300599" sldId="274"/>
            <ac:spMk id="5" creationId="{D91BC674-4E64-8969-83FB-122CA40B488B}"/>
          </ac:spMkLst>
        </pc:spChg>
      </pc:sldChg>
      <pc:sldChg chg="modSp mod modNotes">
        <pc:chgData name="Roger Holm" userId="beaa29a7e583b333" providerId="LiveId" clId="{45212102-1011-4274-A7E4-FBAF9C6CEB5E}" dt="2024-03-20T08:19:36.352" v="76" actId="14100"/>
        <pc:sldMkLst>
          <pc:docMk/>
          <pc:sldMk cId="2825637223" sldId="275"/>
        </pc:sldMkLst>
        <pc:spChg chg="mod">
          <ac:chgData name="Roger Holm" userId="beaa29a7e583b333" providerId="LiveId" clId="{45212102-1011-4274-A7E4-FBAF9C6CEB5E}" dt="2024-03-20T08:03:11.566" v="1"/>
          <ac:spMkLst>
            <pc:docMk/>
            <pc:sldMk cId="2825637223" sldId="275"/>
            <ac:spMk id="4" creationId="{A6706C29-85F9-5B70-D3F6-0F57C756FFF4}"/>
          </ac:spMkLst>
        </pc:spChg>
        <pc:spChg chg="mod">
          <ac:chgData name="Roger Holm" userId="beaa29a7e583b333" providerId="LiveId" clId="{45212102-1011-4274-A7E4-FBAF9C6CEB5E}" dt="2024-03-20T08:19:36.352" v="76" actId="14100"/>
          <ac:spMkLst>
            <pc:docMk/>
            <pc:sldMk cId="2825637223" sldId="275"/>
            <ac:spMk id="5" creationId="{2A709557-3B6D-E61B-09EE-27AB389F8E4F}"/>
          </ac:spMkLst>
        </pc:spChg>
      </pc:sldChg>
      <pc:sldChg chg="addSp delSp modSp mod">
        <pc:chgData name="Roger Holm" userId="beaa29a7e583b333" providerId="LiveId" clId="{45212102-1011-4274-A7E4-FBAF9C6CEB5E}" dt="2024-03-20T08:22:18.152" v="95" actId="478"/>
        <pc:sldMkLst>
          <pc:docMk/>
          <pc:sldMk cId="1291428302" sldId="276"/>
        </pc:sldMkLst>
        <pc:spChg chg="mod">
          <ac:chgData name="Roger Holm" userId="beaa29a7e583b333" providerId="LiveId" clId="{45212102-1011-4274-A7E4-FBAF9C6CEB5E}" dt="2024-03-20T08:10:02.378" v="20" actId="6549"/>
          <ac:spMkLst>
            <pc:docMk/>
            <pc:sldMk cId="1291428302" sldId="276"/>
            <ac:spMk id="2" creationId="{12084B8B-BD55-35FC-7002-DDA19F857F6E}"/>
          </ac:spMkLst>
        </pc:spChg>
        <pc:spChg chg="del mod">
          <ac:chgData name="Roger Holm" userId="beaa29a7e583b333" providerId="LiveId" clId="{45212102-1011-4274-A7E4-FBAF9C6CEB5E}" dt="2024-03-20T08:22:18.152" v="95" actId="478"/>
          <ac:spMkLst>
            <pc:docMk/>
            <pc:sldMk cId="1291428302" sldId="276"/>
            <ac:spMk id="3" creationId="{62AFAC35-68B4-60D4-00EB-94F128E3D732}"/>
          </ac:spMkLst>
        </pc:spChg>
        <pc:spChg chg="add mod">
          <ac:chgData name="Roger Holm" userId="beaa29a7e583b333" providerId="LiveId" clId="{45212102-1011-4274-A7E4-FBAF9C6CEB5E}" dt="2024-03-20T08:22:12.410" v="94" actId="20577"/>
          <ac:spMkLst>
            <pc:docMk/>
            <pc:sldMk cId="1291428302" sldId="276"/>
            <ac:spMk id="4" creationId="{21893166-6EA4-5534-5764-70FBFA7FCF3D}"/>
          </ac:spMkLst>
        </pc:spChg>
        <pc:picChg chg="mod">
          <ac:chgData name="Roger Holm" userId="beaa29a7e583b333" providerId="LiveId" clId="{45212102-1011-4274-A7E4-FBAF9C6CEB5E}" dt="2024-03-20T08:05:31.080" v="5" actId="14100"/>
          <ac:picMkLst>
            <pc:docMk/>
            <pc:sldMk cId="1291428302" sldId="276"/>
            <ac:picMk id="1026" creationId="{03A4B475-1ED9-6A64-F014-E77CDF9390CA}"/>
          </ac:picMkLst>
        </pc:picChg>
      </pc:sldChg>
      <pc:sldChg chg="modSp mod modNotes">
        <pc:chgData name="Roger Holm" userId="beaa29a7e583b333" providerId="LiveId" clId="{45212102-1011-4274-A7E4-FBAF9C6CEB5E}" dt="2024-03-20T09:49:50.033" v="171" actId="20577"/>
        <pc:sldMkLst>
          <pc:docMk/>
          <pc:sldMk cId="76031546" sldId="277"/>
        </pc:sldMkLst>
        <pc:spChg chg="mod">
          <ac:chgData name="Roger Holm" userId="beaa29a7e583b333" providerId="LiveId" clId="{45212102-1011-4274-A7E4-FBAF9C6CEB5E}" dt="2024-03-20T08:03:11.566" v="1"/>
          <ac:spMkLst>
            <pc:docMk/>
            <pc:sldMk cId="76031546" sldId="277"/>
            <ac:spMk id="2" creationId="{8D1A540A-2999-1EA7-8BB1-BA0B32D66E59}"/>
          </ac:spMkLst>
        </pc:spChg>
        <pc:spChg chg="mod">
          <ac:chgData name="Roger Holm" userId="beaa29a7e583b333" providerId="LiveId" clId="{45212102-1011-4274-A7E4-FBAF9C6CEB5E}" dt="2024-03-20T09:49:50.033" v="171" actId="20577"/>
          <ac:spMkLst>
            <pc:docMk/>
            <pc:sldMk cId="76031546" sldId="277"/>
            <ac:spMk id="3" creationId="{1EFAAB87-BB51-D328-424A-5222E881D3B1}"/>
          </ac:spMkLst>
        </pc:spChg>
      </pc:sldChg>
      <pc:sldChg chg="addSp delSp modSp mod">
        <pc:chgData name="Roger Holm" userId="beaa29a7e583b333" providerId="LiveId" clId="{45212102-1011-4274-A7E4-FBAF9C6CEB5E}" dt="2024-03-20T08:22:44.987" v="100" actId="20577"/>
        <pc:sldMkLst>
          <pc:docMk/>
          <pc:sldMk cId="2099899903" sldId="278"/>
        </pc:sldMkLst>
        <pc:spChg chg="mod">
          <ac:chgData name="Roger Holm" userId="beaa29a7e583b333" providerId="LiveId" clId="{45212102-1011-4274-A7E4-FBAF9C6CEB5E}" dt="2024-03-20T08:10:09.143" v="21" actId="6549"/>
          <ac:spMkLst>
            <pc:docMk/>
            <pc:sldMk cId="2099899903" sldId="278"/>
            <ac:spMk id="2" creationId="{38D4AC63-CCDA-EB02-073C-A74A79F81D1D}"/>
          </ac:spMkLst>
        </pc:spChg>
        <pc:spChg chg="del mod">
          <ac:chgData name="Roger Holm" userId="beaa29a7e583b333" providerId="LiveId" clId="{45212102-1011-4274-A7E4-FBAF9C6CEB5E}" dt="2024-03-20T08:22:39.062" v="97" actId="478"/>
          <ac:spMkLst>
            <pc:docMk/>
            <pc:sldMk cId="2099899903" sldId="278"/>
            <ac:spMk id="3" creationId="{4A845315-88A6-4B1A-0E08-6B23B8292556}"/>
          </ac:spMkLst>
        </pc:spChg>
        <pc:spChg chg="add mod">
          <ac:chgData name="Roger Holm" userId="beaa29a7e583b333" providerId="LiveId" clId="{45212102-1011-4274-A7E4-FBAF9C6CEB5E}" dt="2024-03-20T08:22:44.987" v="100" actId="20577"/>
          <ac:spMkLst>
            <pc:docMk/>
            <pc:sldMk cId="2099899903" sldId="278"/>
            <ac:spMk id="5" creationId="{75BFA602-481C-B9BB-8554-438007C6D660}"/>
          </ac:spMkLst>
        </pc:spChg>
        <pc:picChg chg="mod ord">
          <ac:chgData name="Roger Holm" userId="beaa29a7e583b333" providerId="LiveId" clId="{45212102-1011-4274-A7E4-FBAF9C6CEB5E}" dt="2024-03-20T08:08:30.131" v="15" actId="167"/>
          <ac:picMkLst>
            <pc:docMk/>
            <pc:sldMk cId="2099899903" sldId="278"/>
            <ac:picMk id="4" creationId="{0115D858-2F0A-9AFE-1355-DFBE67E99F18}"/>
          </ac:picMkLst>
        </pc:picChg>
      </pc:sldChg>
      <pc:sldChg chg="modSp">
        <pc:chgData name="Roger Holm" userId="beaa29a7e583b333" providerId="LiveId" clId="{45212102-1011-4274-A7E4-FBAF9C6CEB5E}" dt="2024-03-20T08:03:11.566" v="1"/>
        <pc:sldMkLst>
          <pc:docMk/>
          <pc:sldMk cId="2148664644" sldId="279"/>
        </pc:sldMkLst>
        <pc:spChg chg="mod">
          <ac:chgData name="Roger Holm" userId="beaa29a7e583b333" providerId="LiveId" clId="{45212102-1011-4274-A7E4-FBAF9C6CEB5E}" dt="2024-03-20T08:03:11.566" v="1"/>
          <ac:spMkLst>
            <pc:docMk/>
            <pc:sldMk cId="2148664644" sldId="279"/>
            <ac:spMk id="2" creationId="{08606304-EC28-7B62-9498-DD6144AB7EB7}"/>
          </ac:spMkLst>
        </pc:spChg>
        <pc:spChg chg="mod">
          <ac:chgData name="Roger Holm" userId="beaa29a7e583b333" providerId="LiveId" clId="{45212102-1011-4274-A7E4-FBAF9C6CEB5E}" dt="2024-03-20T08:03:11.566" v="1"/>
          <ac:spMkLst>
            <pc:docMk/>
            <pc:sldMk cId="2148664644" sldId="279"/>
            <ac:spMk id="3" creationId="{E055D29C-49A9-7608-C9B0-93EC3B9518F5}"/>
          </ac:spMkLst>
        </pc:spChg>
      </pc:sldChg>
      <pc:sldChg chg="modSp mod">
        <pc:chgData name="Roger Holm" userId="beaa29a7e583b333" providerId="LiveId" clId="{45212102-1011-4274-A7E4-FBAF9C6CEB5E}" dt="2024-03-20T08:29:01.627" v="146" actId="20577"/>
        <pc:sldMkLst>
          <pc:docMk/>
          <pc:sldMk cId="3121420184" sldId="280"/>
        </pc:sldMkLst>
        <pc:spChg chg="mod">
          <ac:chgData name="Roger Holm" userId="beaa29a7e583b333" providerId="LiveId" clId="{45212102-1011-4274-A7E4-FBAF9C6CEB5E}" dt="2024-03-20T08:03:11.566" v="1"/>
          <ac:spMkLst>
            <pc:docMk/>
            <pc:sldMk cId="3121420184" sldId="280"/>
            <ac:spMk id="2" creationId="{3C14D867-A212-FF17-B7AD-D49256D5E77C}"/>
          </ac:spMkLst>
        </pc:spChg>
        <pc:spChg chg="mod">
          <ac:chgData name="Roger Holm" userId="beaa29a7e583b333" providerId="LiveId" clId="{45212102-1011-4274-A7E4-FBAF9C6CEB5E}" dt="2024-03-20T08:29:01.627" v="146" actId="20577"/>
          <ac:spMkLst>
            <pc:docMk/>
            <pc:sldMk cId="3121420184" sldId="280"/>
            <ac:spMk id="3" creationId="{68A8EB4A-D8FE-0171-B453-B13F90BA8972}"/>
          </ac:spMkLst>
        </pc:spChg>
      </pc:sldChg>
      <pc:sldChg chg="modSp mod modNotes">
        <pc:chgData name="Roger Holm" userId="beaa29a7e583b333" providerId="LiveId" clId="{45212102-1011-4274-A7E4-FBAF9C6CEB5E}" dt="2024-03-20T08:19:25.425" v="74" actId="14100"/>
        <pc:sldMkLst>
          <pc:docMk/>
          <pc:sldMk cId="2271494022" sldId="281"/>
        </pc:sldMkLst>
        <pc:spChg chg="mod">
          <ac:chgData name="Roger Holm" userId="beaa29a7e583b333" providerId="LiveId" clId="{45212102-1011-4274-A7E4-FBAF9C6CEB5E}" dt="2024-03-20T08:03:11.566" v="1"/>
          <ac:spMkLst>
            <pc:docMk/>
            <pc:sldMk cId="2271494022" sldId="281"/>
            <ac:spMk id="4" creationId="{A564F086-2E3D-B433-FFF9-638CB3E1B9C2}"/>
          </ac:spMkLst>
        </pc:spChg>
        <pc:spChg chg="mod">
          <ac:chgData name="Roger Holm" userId="beaa29a7e583b333" providerId="LiveId" clId="{45212102-1011-4274-A7E4-FBAF9C6CEB5E}" dt="2024-03-20T08:19:25.425" v="74" actId="14100"/>
          <ac:spMkLst>
            <pc:docMk/>
            <pc:sldMk cId="2271494022" sldId="281"/>
            <ac:spMk id="5" creationId="{D91BC674-4E64-8969-83FB-122CA40B488B}"/>
          </ac:spMkLst>
        </pc:spChg>
      </pc:sldChg>
      <pc:sldChg chg="modSp mod modNotes">
        <pc:chgData name="Roger Holm" userId="beaa29a7e583b333" providerId="LiveId" clId="{45212102-1011-4274-A7E4-FBAF9C6CEB5E}" dt="2024-03-20T08:19:46.295" v="78" actId="14100"/>
        <pc:sldMkLst>
          <pc:docMk/>
          <pc:sldMk cId="3579338344" sldId="282"/>
        </pc:sldMkLst>
        <pc:spChg chg="mod">
          <ac:chgData name="Roger Holm" userId="beaa29a7e583b333" providerId="LiveId" clId="{45212102-1011-4274-A7E4-FBAF9C6CEB5E}" dt="2024-03-20T08:03:11.566" v="1"/>
          <ac:spMkLst>
            <pc:docMk/>
            <pc:sldMk cId="3579338344" sldId="282"/>
            <ac:spMk id="4" creationId="{A6706C29-85F9-5B70-D3F6-0F57C756FFF4}"/>
          </ac:spMkLst>
        </pc:spChg>
        <pc:spChg chg="mod">
          <ac:chgData name="Roger Holm" userId="beaa29a7e583b333" providerId="LiveId" clId="{45212102-1011-4274-A7E4-FBAF9C6CEB5E}" dt="2024-03-20T08:19:46.295" v="78" actId="14100"/>
          <ac:spMkLst>
            <pc:docMk/>
            <pc:sldMk cId="3579338344" sldId="282"/>
            <ac:spMk id="5" creationId="{2A709557-3B6D-E61B-09EE-27AB389F8E4F}"/>
          </ac:spMkLst>
        </pc:spChg>
      </pc:sldChg>
      <pc:sldChg chg="modSp mod modNotes">
        <pc:chgData name="Roger Holm" userId="beaa29a7e583b333" providerId="LiveId" clId="{45212102-1011-4274-A7E4-FBAF9C6CEB5E}" dt="2024-03-20T08:31:38.843" v="153" actId="5793"/>
        <pc:sldMkLst>
          <pc:docMk/>
          <pc:sldMk cId="83142867" sldId="283"/>
        </pc:sldMkLst>
        <pc:spChg chg="mod">
          <ac:chgData name="Roger Holm" userId="beaa29a7e583b333" providerId="LiveId" clId="{45212102-1011-4274-A7E4-FBAF9C6CEB5E}" dt="2024-03-20T08:03:11.566" v="1"/>
          <ac:spMkLst>
            <pc:docMk/>
            <pc:sldMk cId="83142867" sldId="283"/>
            <ac:spMk id="4" creationId="{00000000-0000-0000-0000-000000000000}"/>
          </ac:spMkLst>
        </pc:spChg>
        <pc:spChg chg="mod">
          <ac:chgData name="Roger Holm" userId="beaa29a7e583b333" providerId="LiveId" clId="{45212102-1011-4274-A7E4-FBAF9C6CEB5E}" dt="2024-03-20T08:31:38.843" v="153" actId="5793"/>
          <ac:spMkLst>
            <pc:docMk/>
            <pc:sldMk cId="83142867" sldId="283"/>
            <ac:spMk id="5" creationId="{00000000-0000-0000-0000-000000000000}"/>
          </ac:spMkLst>
        </pc:spChg>
      </pc:sldChg>
      <pc:sldChg chg="modSp mod modNotes">
        <pc:chgData name="Roger Holm" userId="beaa29a7e583b333" providerId="LiveId" clId="{45212102-1011-4274-A7E4-FBAF9C6CEB5E}" dt="2024-03-20T09:55:03.007" v="289" actId="20577"/>
        <pc:sldMkLst>
          <pc:docMk/>
          <pc:sldMk cId="3552436472" sldId="284"/>
        </pc:sldMkLst>
        <pc:spChg chg="mod">
          <ac:chgData name="Roger Holm" userId="beaa29a7e583b333" providerId="LiveId" clId="{45212102-1011-4274-A7E4-FBAF9C6CEB5E}" dt="2024-03-20T09:52:22.821" v="234" actId="20577"/>
          <ac:spMkLst>
            <pc:docMk/>
            <pc:sldMk cId="3552436472" sldId="284"/>
            <ac:spMk id="2" creationId="{8D1A540A-2999-1EA7-8BB1-BA0B32D66E59}"/>
          </ac:spMkLst>
        </pc:spChg>
        <pc:spChg chg="mod">
          <ac:chgData name="Roger Holm" userId="beaa29a7e583b333" providerId="LiveId" clId="{45212102-1011-4274-A7E4-FBAF9C6CEB5E}" dt="2024-03-20T09:55:03.007" v="289" actId="20577"/>
          <ac:spMkLst>
            <pc:docMk/>
            <pc:sldMk cId="3552436472" sldId="284"/>
            <ac:spMk id="3" creationId="{1EFAAB87-BB51-D328-424A-5222E881D3B1}"/>
          </ac:spMkLst>
        </pc:spChg>
      </pc:sldChg>
      <pc:sldChg chg="addSp delSp modSp add mod">
        <pc:chgData name="Roger Holm" userId="beaa29a7e583b333" providerId="LiveId" clId="{45212102-1011-4274-A7E4-FBAF9C6CEB5E}" dt="2024-03-20T08:24:26.440" v="109" actId="14100"/>
        <pc:sldMkLst>
          <pc:docMk/>
          <pc:sldMk cId="988524638" sldId="285"/>
        </pc:sldMkLst>
        <pc:spChg chg="del">
          <ac:chgData name="Roger Holm" userId="beaa29a7e583b333" providerId="LiveId" clId="{45212102-1011-4274-A7E4-FBAF9C6CEB5E}" dt="2024-03-20T08:23:59.008" v="105" actId="478"/>
          <ac:spMkLst>
            <pc:docMk/>
            <pc:sldMk cId="988524638" sldId="285"/>
            <ac:spMk id="2" creationId="{6170C848-87D3-30C4-B046-67FEF43E9D1F}"/>
          </ac:spMkLst>
        </pc:spChg>
        <pc:spChg chg="del">
          <ac:chgData name="Roger Holm" userId="beaa29a7e583b333" providerId="LiveId" clId="{45212102-1011-4274-A7E4-FBAF9C6CEB5E}" dt="2024-03-20T08:23:23.937" v="102" actId="478"/>
          <ac:spMkLst>
            <pc:docMk/>
            <pc:sldMk cId="988524638" sldId="285"/>
            <ac:spMk id="3" creationId="{085B39AA-D970-E6CE-ACD8-7D7C4C82CB0B}"/>
          </ac:spMkLst>
        </pc:spChg>
        <pc:spChg chg="add del mod">
          <ac:chgData name="Roger Holm" userId="beaa29a7e583b333" providerId="LiveId" clId="{45212102-1011-4274-A7E4-FBAF9C6CEB5E}" dt="2024-03-20T08:23:35.474" v="103" actId="478"/>
          <ac:spMkLst>
            <pc:docMk/>
            <pc:sldMk cId="988524638" sldId="285"/>
            <ac:spMk id="5" creationId="{E9CD9196-69B4-B15A-D2D5-6E53D7DC3887}"/>
          </ac:spMkLst>
        </pc:spChg>
        <pc:spChg chg="add del mod">
          <ac:chgData name="Roger Holm" userId="beaa29a7e583b333" providerId="LiveId" clId="{45212102-1011-4274-A7E4-FBAF9C6CEB5E}" dt="2024-03-20T08:24:04.675" v="106" actId="478"/>
          <ac:spMkLst>
            <pc:docMk/>
            <pc:sldMk cId="988524638" sldId="285"/>
            <ac:spMk id="8" creationId="{DAB6B220-898E-A187-6FA4-727B08E9E437}"/>
          </ac:spMkLst>
        </pc:spChg>
        <pc:spChg chg="add mod">
          <ac:chgData name="Roger Holm" userId="beaa29a7e583b333" providerId="LiveId" clId="{45212102-1011-4274-A7E4-FBAF9C6CEB5E}" dt="2024-03-20T08:24:06.654" v="107"/>
          <ac:spMkLst>
            <pc:docMk/>
            <pc:sldMk cId="988524638" sldId="285"/>
            <ac:spMk id="9" creationId="{E6F9B4D3-D8D4-609D-45BF-B12900FBBECE}"/>
          </ac:spMkLst>
        </pc:spChg>
        <pc:picChg chg="add mod">
          <ac:chgData name="Roger Holm" userId="beaa29a7e583b333" providerId="LiveId" clId="{45212102-1011-4274-A7E4-FBAF9C6CEB5E}" dt="2024-03-20T08:24:26.440" v="109" actId="14100"/>
          <ac:picMkLst>
            <pc:docMk/>
            <pc:sldMk cId="988524638" sldId="285"/>
            <ac:picMk id="6" creationId="{F9123573-DB3D-9AAA-6080-BE49BF4E4A32}"/>
          </ac:picMkLst>
        </pc:picChg>
      </pc:sldChg>
      <pc:sldMasterChg chg="modSp modSldLayout">
        <pc:chgData name="Roger Holm" userId="beaa29a7e583b333" providerId="LiveId" clId="{45212102-1011-4274-A7E4-FBAF9C6CEB5E}" dt="2024-03-20T08:03:11.566" v="1"/>
        <pc:sldMasterMkLst>
          <pc:docMk/>
          <pc:sldMasterMk cId="2632471848" sldId="2147483742"/>
        </pc:sldMasterMkLst>
        <pc:spChg chg="mod">
          <ac:chgData name="Roger Holm" userId="beaa29a7e583b333" providerId="LiveId" clId="{45212102-1011-4274-A7E4-FBAF9C6CEB5E}" dt="2024-03-20T08:03:11.566" v="1"/>
          <ac:spMkLst>
            <pc:docMk/>
            <pc:sldMasterMk cId="2632471848" sldId="2147483742"/>
            <ac:spMk id="2" creationId="{00000000-0000-0000-0000-000000000000}"/>
          </ac:spMkLst>
        </pc:spChg>
        <pc:spChg chg="mod">
          <ac:chgData name="Roger Holm" userId="beaa29a7e583b333" providerId="LiveId" clId="{45212102-1011-4274-A7E4-FBAF9C6CEB5E}" dt="2024-03-20T08:03:11.566" v="1"/>
          <ac:spMkLst>
            <pc:docMk/>
            <pc:sldMasterMk cId="2632471848" sldId="2147483742"/>
            <ac:spMk id="3" creationId="{00000000-0000-0000-0000-000000000000}"/>
          </ac:spMkLst>
        </pc:spChg>
        <pc:spChg chg="mod">
          <ac:chgData name="Roger Holm" userId="beaa29a7e583b333" providerId="LiveId" clId="{45212102-1011-4274-A7E4-FBAF9C6CEB5E}" dt="2024-03-20T08:03:11.566" v="1"/>
          <ac:spMkLst>
            <pc:docMk/>
            <pc:sldMasterMk cId="2632471848" sldId="2147483742"/>
            <ac:spMk id="4" creationId="{00000000-0000-0000-0000-000000000000}"/>
          </ac:spMkLst>
        </pc:spChg>
        <pc:spChg chg="mod">
          <ac:chgData name="Roger Holm" userId="beaa29a7e583b333" providerId="LiveId" clId="{45212102-1011-4274-A7E4-FBAF9C6CEB5E}" dt="2024-03-20T08:03:11.566" v="1"/>
          <ac:spMkLst>
            <pc:docMk/>
            <pc:sldMasterMk cId="2632471848" sldId="2147483742"/>
            <ac:spMk id="5" creationId="{00000000-0000-0000-0000-000000000000}"/>
          </ac:spMkLst>
        </pc:spChg>
        <pc:spChg chg="mod">
          <ac:chgData name="Roger Holm" userId="beaa29a7e583b333" providerId="LiveId" clId="{45212102-1011-4274-A7E4-FBAF9C6CEB5E}" dt="2024-03-20T08:03:11.566" v="1"/>
          <ac:spMkLst>
            <pc:docMk/>
            <pc:sldMasterMk cId="2632471848" sldId="2147483742"/>
            <ac:spMk id="6" creationId="{00000000-0000-0000-0000-000000000000}"/>
          </ac:spMkLst>
        </pc:spChg>
        <pc:spChg chg="mod">
          <ac:chgData name="Roger Holm" userId="beaa29a7e583b333" providerId="LiveId" clId="{45212102-1011-4274-A7E4-FBAF9C6CEB5E}" dt="2024-03-20T08:03:11.566" v="1"/>
          <ac:spMkLst>
            <pc:docMk/>
            <pc:sldMasterMk cId="2632471848" sldId="2147483742"/>
            <ac:spMk id="19" creationId="{00000000-0000-0000-0000-000000000000}"/>
          </ac:spMkLst>
        </pc:spChg>
        <pc:spChg chg="mod">
          <ac:chgData name="Roger Holm" userId="beaa29a7e583b333" providerId="LiveId" clId="{45212102-1011-4274-A7E4-FBAF9C6CEB5E}" dt="2024-03-20T08:03:11.566" v="1"/>
          <ac:spMkLst>
            <pc:docMk/>
            <pc:sldMasterMk cId="2632471848" sldId="2147483742"/>
            <ac:spMk id="20" creationId="{00000000-0000-0000-0000-000000000000}"/>
          </ac:spMkLst>
        </pc:spChg>
        <pc:spChg chg="mod">
          <ac:chgData name="Roger Holm" userId="beaa29a7e583b333" providerId="LiveId" clId="{45212102-1011-4274-A7E4-FBAF9C6CEB5E}" dt="2024-03-20T08:03:11.566" v="1"/>
          <ac:spMkLst>
            <pc:docMk/>
            <pc:sldMasterMk cId="2632471848" sldId="2147483742"/>
            <ac:spMk id="21" creationId="{00000000-0000-0000-0000-000000000000}"/>
          </ac:spMkLst>
        </pc:spChg>
        <pc:spChg chg="mod">
          <ac:chgData name="Roger Holm" userId="beaa29a7e583b333" providerId="LiveId" clId="{45212102-1011-4274-A7E4-FBAF9C6CEB5E}" dt="2024-03-20T08:03:11.566" v="1"/>
          <ac:spMkLst>
            <pc:docMk/>
            <pc:sldMasterMk cId="2632471848" sldId="2147483742"/>
            <ac:spMk id="22" creationId="{00000000-0000-0000-0000-000000000000}"/>
          </ac:spMkLst>
        </pc:spChg>
        <pc:spChg chg="mod">
          <ac:chgData name="Roger Holm" userId="beaa29a7e583b333" providerId="LiveId" clId="{45212102-1011-4274-A7E4-FBAF9C6CEB5E}" dt="2024-03-20T08:03:11.566" v="1"/>
          <ac:spMkLst>
            <pc:docMk/>
            <pc:sldMasterMk cId="2632471848" sldId="2147483742"/>
            <ac:spMk id="23" creationId="{00000000-0000-0000-0000-000000000000}"/>
          </ac:spMkLst>
        </pc:spChg>
        <pc:spChg chg="mod">
          <ac:chgData name="Roger Holm" userId="beaa29a7e583b333" providerId="LiveId" clId="{45212102-1011-4274-A7E4-FBAF9C6CEB5E}" dt="2024-03-20T08:03:11.566" v="1"/>
          <ac:spMkLst>
            <pc:docMk/>
            <pc:sldMasterMk cId="2632471848" sldId="2147483742"/>
            <ac:spMk id="24" creationId="{00000000-0000-0000-0000-000000000000}"/>
          </ac:spMkLst>
        </pc:spChg>
        <pc:sldLayoutChg chg="modSp">
          <pc:chgData name="Roger Holm" userId="beaa29a7e583b333" providerId="LiveId" clId="{45212102-1011-4274-A7E4-FBAF9C6CEB5E}" dt="2024-03-20T08:03:11.566" v="1"/>
          <pc:sldLayoutMkLst>
            <pc:docMk/>
            <pc:sldMasterMk cId="2632471848" sldId="2147483742"/>
            <pc:sldLayoutMk cId="3453644777" sldId="2147483743"/>
          </pc:sldLayoutMkLst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3453644777" sldId="2147483743"/>
              <ac:spMk id="2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3453644777" sldId="2147483743"/>
              <ac:spMk id="3" creationId="{00000000-0000-0000-0000-000000000000}"/>
            </ac:spMkLst>
          </pc:spChg>
        </pc:sldLayoutChg>
        <pc:sldLayoutChg chg="modSp">
          <pc:chgData name="Roger Holm" userId="beaa29a7e583b333" providerId="LiveId" clId="{45212102-1011-4274-A7E4-FBAF9C6CEB5E}" dt="2024-03-20T08:03:11.566" v="1"/>
          <pc:sldLayoutMkLst>
            <pc:docMk/>
            <pc:sldMasterMk cId="2632471848" sldId="2147483742"/>
            <pc:sldLayoutMk cId="3479394975" sldId="2147483745"/>
          </pc:sldLayoutMkLst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3479394975" sldId="2147483745"/>
              <ac:spMk id="2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3479394975" sldId="2147483745"/>
              <ac:spMk id="3" creationId="{00000000-0000-0000-0000-000000000000}"/>
            </ac:spMkLst>
          </pc:spChg>
        </pc:sldLayoutChg>
        <pc:sldLayoutChg chg="modSp">
          <pc:chgData name="Roger Holm" userId="beaa29a7e583b333" providerId="LiveId" clId="{45212102-1011-4274-A7E4-FBAF9C6CEB5E}" dt="2024-03-20T08:03:11.566" v="1"/>
          <pc:sldLayoutMkLst>
            <pc:docMk/>
            <pc:sldMasterMk cId="2632471848" sldId="2147483742"/>
            <pc:sldLayoutMk cId="835961669" sldId="2147483746"/>
          </pc:sldLayoutMkLst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835961669" sldId="2147483746"/>
              <ac:spMk id="3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835961669" sldId="2147483746"/>
              <ac:spMk id="4" creationId="{00000000-0000-0000-0000-000000000000}"/>
            </ac:spMkLst>
          </pc:spChg>
        </pc:sldLayoutChg>
        <pc:sldLayoutChg chg="modSp">
          <pc:chgData name="Roger Holm" userId="beaa29a7e583b333" providerId="LiveId" clId="{45212102-1011-4274-A7E4-FBAF9C6CEB5E}" dt="2024-03-20T08:03:11.566" v="1"/>
          <pc:sldLayoutMkLst>
            <pc:docMk/>
            <pc:sldMasterMk cId="2632471848" sldId="2147483742"/>
            <pc:sldLayoutMk cId="1199651903" sldId="2147483747"/>
          </pc:sldLayoutMkLst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1199651903" sldId="2147483747"/>
              <ac:spMk id="3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1199651903" sldId="2147483747"/>
              <ac:spMk id="4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1199651903" sldId="2147483747"/>
              <ac:spMk id="5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1199651903" sldId="2147483747"/>
              <ac:spMk id="6" creationId="{00000000-0000-0000-0000-000000000000}"/>
            </ac:spMkLst>
          </pc:spChg>
        </pc:sldLayoutChg>
        <pc:sldLayoutChg chg="modSp">
          <pc:chgData name="Roger Holm" userId="beaa29a7e583b333" providerId="LiveId" clId="{45212102-1011-4274-A7E4-FBAF9C6CEB5E}" dt="2024-03-20T08:03:11.566" v="1"/>
          <pc:sldLayoutMkLst>
            <pc:docMk/>
            <pc:sldMasterMk cId="2632471848" sldId="2147483742"/>
            <pc:sldLayoutMk cId="2766378807" sldId="2147483750"/>
          </pc:sldLayoutMkLst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766378807" sldId="2147483750"/>
              <ac:spMk id="2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766378807" sldId="2147483750"/>
              <ac:spMk id="3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766378807" sldId="2147483750"/>
              <ac:spMk id="4" creationId="{00000000-0000-0000-0000-000000000000}"/>
            </ac:spMkLst>
          </pc:spChg>
        </pc:sldLayoutChg>
        <pc:sldLayoutChg chg="modSp">
          <pc:chgData name="Roger Holm" userId="beaa29a7e583b333" providerId="LiveId" clId="{45212102-1011-4274-A7E4-FBAF9C6CEB5E}" dt="2024-03-20T08:03:11.566" v="1"/>
          <pc:sldLayoutMkLst>
            <pc:docMk/>
            <pc:sldMasterMk cId="2632471848" sldId="2147483742"/>
            <pc:sldLayoutMk cId="2909531387" sldId="2147483751"/>
          </pc:sldLayoutMkLst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909531387" sldId="2147483751"/>
              <ac:spMk id="2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909531387" sldId="2147483751"/>
              <ac:spMk id="3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909531387" sldId="2147483751"/>
              <ac:spMk id="4" creationId="{00000000-0000-0000-0000-000000000000}"/>
            </ac:spMkLst>
          </pc:spChg>
        </pc:sldLayoutChg>
        <pc:sldLayoutChg chg="modSp">
          <pc:chgData name="Roger Holm" userId="beaa29a7e583b333" providerId="LiveId" clId="{45212102-1011-4274-A7E4-FBAF9C6CEB5E}" dt="2024-03-20T08:03:11.566" v="1"/>
          <pc:sldLayoutMkLst>
            <pc:docMk/>
            <pc:sldMasterMk cId="2632471848" sldId="2147483742"/>
            <pc:sldLayoutMk cId="408803168" sldId="2147483752"/>
          </pc:sldLayoutMkLst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408803168" sldId="2147483752"/>
              <ac:spMk id="2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408803168" sldId="2147483752"/>
              <ac:spMk id="3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408803168" sldId="2147483752"/>
              <ac:spMk id="4" creationId="{00000000-0000-0000-0000-000000000000}"/>
            </ac:spMkLst>
          </pc:spChg>
        </pc:sldLayoutChg>
        <pc:sldLayoutChg chg="modSp">
          <pc:chgData name="Roger Holm" userId="beaa29a7e583b333" providerId="LiveId" clId="{45212102-1011-4274-A7E4-FBAF9C6CEB5E}" dt="2024-03-20T08:03:11.566" v="1"/>
          <pc:sldLayoutMkLst>
            <pc:docMk/>
            <pc:sldMasterMk cId="2632471848" sldId="2147483742"/>
            <pc:sldLayoutMk cId="2021785065" sldId="2147483753"/>
          </pc:sldLayoutMkLst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021785065" sldId="2147483753"/>
              <ac:spMk id="2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021785065" sldId="2147483753"/>
              <ac:spMk id="8" creationId="{00000000-0000-0000-0000-000000000000}"/>
            </ac:spMkLst>
          </pc:spChg>
        </pc:sldLayoutChg>
        <pc:sldLayoutChg chg="modSp">
          <pc:chgData name="Roger Holm" userId="beaa29a7e583b333" providerId="LiveId" clId="{45212102-1011-4274-A7E4-FBAF9C6CEB5E}" dt="2024-03-20T08:03:11.566" v="1"/>
          <pc:sldLayoutMkLst>
            <pc:docMk/>
            <pc:sldMasterMk cId="2632471848" sldId="2147483742"/>
            <pc:sldLayoutMk cId="2040777729" sldId="2147483754"/>
          </pc:sldLayoutMkLst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040777729" sldId="2147483754"/>
              <ac:spMk id="2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040777729" sldId="2147483754"/>
              <ac:spMk id="10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040777729" sldId="2147483754"/>
              <ac:spMk id="11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040777729" sldId="2147483754"/>
              <ac:spMk id="12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040777729" sldId="2147483754"/>
              <ac:spMk id="15" creationId="{00000000-0000-0000-0000-000000000000}"/>
            </ac:spMkLst>
          </pc:spChg>
        </pc:sldLayoutChg>
        <pc:sldLayoutChg chg="modSp">
          <pc:chgData name="Roger Holm" userId="beaa29a7e583b333" providerId="LiveId" clId="{45212102-1011-4274-A7E4-FBAF9C6CEB5E}" dt="2024-03-20T08:03:11.566" v="1"/>
          <pc:sldLayoutMkLst>
            <pc:docMk/>
            <pc:sldMasterMk cId="2632471848" sldId="2147483742"/>
            <pc:sldLayoutMk cId="2951182693" sldId="2147483755"/>
          </pc:sldLayoutMkLst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951182693" sldId="2147483755"/>
              <ac:spMk id="2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951182693" sldId="2147483755"/>
              <ac:spMk id="3" creationId="{00000000-0000-0000-0000-000000000000}"/>
            </ac:spMkLst>
          </pc:spChg>
        </pc:sldLayoutChg>
        <pc:sldLayoutChg chg="modSp">
          <pc:chgData name="Roger Holm" userId="beaa29a7e583b333" providerId="LiveId" clId="{45212102-1011-4274-A7E4-FBAF9C6CEB5E}" dt="2024-03-20T08:03:11.566" v="1"/>
          <pc:sldLayoutMkLst>
            <pc:docMk/>
            <pc:sldMasterMk cId="2632471848" sldId="2147483742"/>
            <pc:sldLayoutMk cId="2480345846" sldId="2147483756"/>
          </pc:sldLayoutMkLst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480345846" sldId="2147483756"/>
              <ac:spMk id="3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480345846" sldId="2147483756"/>
              <ac:spMk id="5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480345846" sldId="2147483756"/>
              <ac:spMk id="14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480345846" sldId="2147483756"/>
              <ac:spMk id="16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480345846" sldId="2147483756"/>
              <ac:spMk id="19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480345846" sldId="2147483756"/>
              <ac:spMk id="20" creationId="{00000000-0000-0000-0000-000000000000}"/>
            </ac:spMkLst>
          </pc:spChg>
          <pc:cxnChg chg="mod">
            <ac:chgData name="Roger Holm" userId="beaa29a7e583b333" providerId="LiveId" clId="{45212102-1011-4274-A7E4-FBAF9C6CEB5E}" dt="2024-03-20T08:03:11.566" v="1"/>
            <ac:cxnSpMkLst>
              <pc:docMk/>
              <pc:sldMasterMk cId="2632471848" sldId="2147483742"/>
              <pc:sldLayoutMk cId="2480345846" sldId="2147483756"/>
              <ac:cxnSpMk id="17" creationId="{00000000-0000-0000-0000-000000000000}"/>
            </ac:cxnSpMkLst>
          </pc:cxnChg>
          <pc:cxnChg chg="mod">
            <ac:chgData name="Roger Holm" userId="beaa29a7e583b333" providerId="LiveId" clId="{45212102-1011-4274-A7E4-FBAF9C6CEB5E}" dt="2024-03-20T08:03:11.566" v="1"/>
            <ac:cxnSpMkLst>
              <pc:docMk/>
              <pc:sldMasterMk cId="2632471848" sldId="2147483742"/>
              <pc:sldLayoutMk cId="2480345846" sldId="2147483756"/>
              <ac:cxnSpMk id="18" creationId="{00000000-0000-0000-0000-000000000000}"/>
            </ac:cxnSpMkLst>
          </pc:cxnChg>
        </pc:sldLayoutChg>
        <pc:sldLayoutChg chg="modSp">
          <pc:chgData name="Roger Holm" userId="beaa29a7e583b333" providerId="LiveId" clId="{45212102-1011-4274-A7E4-FBAF9C6CEB5E}" dt="2024-03-20T08:03:11.566" v="1"/>
          <pc:sldLayoutMkLst>
            <pc:docMk/>
            <pc:sldMasterMk cId="2632471848" sldId="2147483742"/>
            <pc:sldLayoutMk cId="4033789770" sldId="2147483757"/>
          </pc:sldLayoutMkLst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4033789770" sldId="2147483757"/>
              <ac:spMk id="3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4033789770" sldId="2147483757"/>
              <ac:spMk id="5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4033789770" sldId="2147483757"/>
              <ac:spMk id="14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4033789770" sldId="2147483757"/>
              <ac:spMk id="22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4033789770" sldId="2147483757"/>
              <ac:spMk id="23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4033789770" sldId="2147483757"/>
              <ac:spMk id="24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4033789770" sldId="2147483757"/>
              <ac:spMk id="29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4033789770" sldId="2147483757"/>
              <ac:spMk id="30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4033789770" sldId="2147483757"/>
              <ac:spMk id="31" creationId="{00000000-0000-0000-0000-000000000000}"/>
            </ac:spMkLst>
          </pc:spChg>
          <pc:cxnChg chg="mod">
            <ac:chgData name="Roger Holm" userId="beaa29a7e583b333" providerId="LiveId" clId="{45212102-1011-4274-A7E4-FBAF9C6CEB5E}" dt="2024-03-20T08:03:11.566" v="1"/>
            <ac:cxnSpMkLst>
              <pc:docMk/>
              <pc:sldMasterMk cId="2632471848" sldId="2147483742"/>
              <pc:sldLayoutMk cId="4033789770" sldId="2147483757"/>
              <ac:cxnSpMk id="19" creationId="{00000000-0000-0000-0000-000000000000}"/>
            </ac:cxnSpMkLst>
          </pc:cxnChg>
          <pc:cxnChg chg="mod">
            <ac:chgData name="Roger Holm" userId="beaa29a7e583b333" providerId="LiveId" clId="{45212102-1011-4274-A7E4-FBAF9C6CEB5E}" dt="2024-03-20T08:03:11.566" v="1"/>
            <ac:cxnSpMkLst>
              <pc:docMk/>
              <pc:sldMasterMk cId="2632471848" sldId="2147483742"/>
              <pc:sldLayoutMk cId="4033789770" sldId="2147483757"/>
              <ac:cxnSpMk id="20" creationId="{00000000-0000-0000-0000-000000000000}"/>
            </ac:cxnSpMkLst>
          </pc:cxnChg>
        </pc:sldLayoutChg>
        <pc:sldLayoutChg chg="modSp">
          <pc:chgData name="Roger Holm" userId="beaa29a7e583b333" providerId="LiveId" clId="{45212102-1011-4274-A7E4-FBAF9C6CEB5E}" dt="2024-03-20T08:03:11.566" v="1"/>
          <pc:sldLayoutMkLst>
            <pc:docMk/>
            <pc:sldMasterMk cId="2632471848" sldId="2147483742"/>
            <pc:sldLayoutMk cId="2134764592" sldId="2147483759"/>
          </pc:sldLayoutMkLst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134764592" sldId="2147483759"/>
              <ac:spMk id="2" creationId="{00000000-0000-0000-0000-000000000000}"/>
            </ac:spMkLst>
          </pc:spChg>
          <pc:spChg chg="mod">
            <ac:chgData name="Roger Holm" userId="beaa29a7e583b333" providerId="LiveId" clId="{45212102-1011-4274-A7E4-FBAF9C6CEB5E}" dt="2024-03-20T08:03:11.566" v="1"/>
            <ac:spMkLst>
              <pc:docMk/>
              <pc:sldMasterMk cId="2632471848" sldId="2147483742"/>
              <pc:sldLayoutMk cId="2134764592" sldId="2147483759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pPr rtl="0"/>
            <a:fld id="{388C93BB-E455-48A2-9C9E-6F3F575B740B}" type="datetime1">
              <a:rPr lang="nb-NO" smtClean="0"/>
              <a:t>20.03.2024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10672D4C-A99E-49DD-8A16-1D19942316C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pPr rtl="0"/>
            <a:fld id="{042F34CA-0707-4E91-B617-891AA673D4B2}" type="datetime1">
              <a:rPr lang="nb-NO" noProof="0" smtClean="0"/>
              <a:t>20.03.2024</a:t>
            </a:fld>
            <a:endParaRPr lang="nb-NO" noProof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5257B995-136A-4A15-87A5-26420C3C1021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b-NO" smtClean="0"/>
              <a:pPr rtl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0336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b-NO" smtClean="0"/>
              <a:pPr rtl="0"/>
              <a:t>15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BE5D4-D1FC-51BE-14E8-494AD474E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172302B-3D61-D728-09E2-88C372642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4851D42-2990-8411-0BDA-E2558074D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B44D758-4695-1C99-D241-77F7BEC92B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b-NO" smtClean="0"/>
              <a:pPr rtl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986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BE5D4-D1FC-51BE-14E8-494AD474E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172302B-3D61-D728-09E2-88C372642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4851D42-2990-8411-0BDA-E2558074D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B44D758-4695-1C99-D241-77F7BEC92B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b-NO" smtClean="0"/>
              <a:pPr rtl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09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C2F9F-E726-8392-2791-E65ADE1CB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61EB0E7-5855-147C-0E01-C3BC16EFA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039CE57-E6A8-E096-3B6D-162815AA0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5D75AB6-36FC-B0A2-E67B-495884B381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b-NO" smtClean="0"/>
              <a:pPr rtl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664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BEACD-3077-AA34-C036-BCABCA086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1131D20-2FBC-08E7-CE77-6535C2955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FC570A3-B78B-AA31-106F-C4E91543E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B5258F8-E93C-9D99-BBD2-8AFDE3460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b-NO" smtClean="0"/>
              <a:pPr rtl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55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03223-AE6D-7ABF-5A37-7AB042A5C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F165056-A59E-49C9-0B5B-4E420D544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65F61F8-B3FE-2A2A-51FA-8FE419BA5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19B7979-EF1D-019E-872D-4572DC667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b-NO" smtClean="0"/>
              <a:pPr rtl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8891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E8606-256E-700C-6F24-5C0CE1300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989F6A9-E442-9BCB-D7CE-4E0E09B97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A85961A-50BA-C9BC-9651-475ACE79F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4F7C329-72C1-C2F4-DFC8-70EDB0E281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b-NO" smtClean="0"/>
              <a:pPr rtl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5193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E8606-256E-700C-6F24-5C0CE1300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989F6A9-E442-9BCB-D7CE-4E0E09B97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A85961A-50BA-C9BC-9651-475ACE79F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4F7C329-72C1-C2F4-DFC8-70EDB0E281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b-NO" smtClean="0"/>
              <a:pPr rtl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817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62A92-35C8-DAF9-B3AA-4D7AB170A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C43F89C-B523-1B9B-6F1E-237F4ACC3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CEFBB80-BD3C-74E7-9E84-11D9EBE92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C0FC48C-9E7C-BCDE-A4C9-F454A80B3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b-NO" smtClean="0"/>
              <a:pPr rtl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50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62A92-35C8-DAF9-B3AA-4D7AB170A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C43F89C-B523-1B9B-6F1E-237F4ACC3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CEFBB80-BD3C-74E7-9E84-11D9EBE92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C0FC48C-9E7C-BCDE-A4C9-F454A80B3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b-NO" smtClean="0"/>
              <a:pPr rtl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805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nb-NO" smtClean="0"/>
              <a:pPr rtl="0"/>
              <a:t>13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0120-0888-446C-8E21-0635F2135B03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581B-66AE-40EB-ADB2-D3ED855687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45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AE3258-7B8C-413D-B652-DF6EDAD32A5C}" type="datetime1">
              <a:rPr lang="nb-NO" sz="1000" noProof="0" smtClean="0">
                <a:solidFill>
                  <a:schemeClr val="tx2"/>
                </a:solidFill>
                <a:latin typeface="+mj-lt"/>
              </a:rPr>
              <a:t>20.03.2024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nb-NO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76879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AE3258-7B8C-413D-B652-DF6EDAD32A5C}" type="datetime1">
              <a:rPr lang="nb-NO" sz="1000" noProof="0" smtClean="0">
                <a:solidFill>
                  <a:schemeClr val="tx2"/>
                </a:solidFill>
                <a:latin typeface="+mj-lt"/>
              </a:rPr>
              <a:t>20.03.2024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nb-NO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21949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AE3258-7B8C-413D-B652-DF6EDAD32A5C}" type="datetime1">
              <a:rPr lang="nb-NO" sz="1000" noProof="0" smtClean="0">
                <a:solidFill>
                  <a:schemeClr val="tx2"/>
                </a:solidFill>
                <a:latin typeface="+mj-lt"/>
              </a:rPr>
              <a:t>20.03.2024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nb-NO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6207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AE3258-7B8C-413D-B652-DF6EDAD32A5C}" type="datetime1">
              <a:rPr lang="nb-NO" sz="1000" noProof="0" smtClean="0">
                <a:solidFill>
                  <a:schemeClr val="tx2"/>
                </a:solidFill>
                <a:latin typeface="+mj-lt"/>
              </a:rPr>
              <a:t>20.03.2024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nb-NO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454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AE3258-7B8C-413D-B652-DF6EDAD32A5C}" type="datetime1">
              <a:rPr lang="nb-NO" sz="1000" noProof="0" smtClean="0">
                <a:solidFill>
                  <a:schemeClr val="tx2"/>
                </a:solidFill>
                <a:latin typeface="+mj-lt"/>
              </a:rPr>
              <a:t>20.03.2024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nb-NO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85430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AE3258-7B8C-413D-B652-DF6EDAD32A5C}" type="datetime1">
              <a:rPr lang="nb-NO" sz="1000" noProof="0" smtClean="0">
                <a:solidFill>
                  <a:schemeClr val="tx2"/>
                </a:solidFill>
                <a:latin typeface="+mj-lt"/>
              </a:rPr>
              <a:t>20.03.2024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nb-NO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04905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AE3258-7B8C-413D-B652-DF6EDAD32A5C}" type="datetime1">
              <a:rPr lang="nb-NO" sz="1000" noProof="0" smtClean="0">
                <a:solidFill>
                  <a:schemeClr val="tx2"/>
                </a:solidFill>
                <a:latin typeface="+mj-lt"/>
              </a:rPr>
              <a:t>20.03.2024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nb-NO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491618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AE3258-7B8C-413D-B652-DF6EDAD32A5C}" type="datetime1">
              <a:rPr lang="nb-NO" sz="1000" noProof="0" smtClean="0">
                <a:solidFill>
                  <a:schemeClr val="tx2"/>
                </a:solidFill>
                <a:latin typeface="+mj-lt"/>
              </a:rPr>
              <a:t>20.03.2024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nb-NO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10164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4E405B-C65B-461B-8D25-1103CDC607E1}" type="datetime1">
              <a:rPr lang="nb-NO" noProof="0" smtClean="0"/>
              <a:t>20.03.2024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99716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0120-0888-446C-8E21-0635F2135B03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581B-66AE-40EB-ADB2-D3ED855687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17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541B8C-15FA-4188-AAD9-FCAA40A2E6D8}" type="datetime1">
              <a:rPr lang="nb-NO" noProof="0" smtClean="0"/>
              <a:t>20.03.2024</a:t>
            </a:fld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58733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80616F-1B6F-4E3A-97A6-16E54381464E}" type="datetime1">
              <a:rPr lang="nb-NO" noProof="0" smtClean="0"/>
              <a:t>20.03.2024</a:t>
            </a:fld>
            <a:endParaRPr lang="nb-NO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68793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28045B-EC10-4784-90F9-A85B4CBA9A03}" type="datetime1">
              <a:rPr lang="nb-NO" noProof="0" smtClean="0"/>
              <a:t>20.03.2024</a:t>
            </a:fld>
            <a:endParaRPr lang="nb-NO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noProof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96154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AE3258-7B8C-413D-B652-DF6EDAD32A5C}" type="datetime1">
              <a:rPr lang="nb-NO" sz="1000" noProof="0" smtClean="0">
                <a:solidFill>
                  <a:schemeClr val="tx2"/>
                </a:solidFill>
                <a:latin typeface="+mj-lt"/>
              </a:rPr>
              <a:t>20.03.2024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nb-NO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1589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AE3258-7B8C-413D-B652-DF6EDAD32A5C}" type="datetime1">
              <a:rPr lang="nb-NO" sz="1000" noProof="0" smtClean="0">
                <a:solidFill>
                  <a:schemeClr val="tx2"/>
                </a:solidFill>
                <a:latin typeface="+mj-lt"/>
              </a:rPr>
              <a:t>20.03.2024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nb-NO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63715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AE3258-7B8C-413D-B652-DF6EDAD32A5C}" type="datetime1">
              <a:rPr lang="nb-NO" sz="1000" noProof="0" smtClean="0">
                <a:solidFill>
                  <a:schemeClr val="tx2"/>
                </a:solidFill>
                <a:latin typeface="+mj-lt"/>
              </a:rPr>
              <a:t>20.03.2024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3325215-7382-4C1B-86B1-E9DB9649FF55}" type="slidenum">
              <a:rPr lang="nb-NO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64980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B0AE3258-7B8C-413D-B652-DF6EDAD32A5C}" type="datetime1">
              <a:rPr lang="nb-NO" sz="1000" noProof="0" smtClean="0">
                <a:solidFill>
                  <a:schemeClr val="tx2"/>
                </a:solidFill>
                <a:latin typeface="+mj-lt"/>
              </a:rPr>
              <a:t>20.03.2024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3325215-7382-4C1B-86B1-E9DB9649FF55}" type="slidenum">
              <a:rPr lang="nb-NO" sz="1000" noProof="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nb-NO" sz="1000" noProof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7189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nb-NO" dirty="0"/>
              <a:t>Firmanavn</a:t>
            </a:r>
          </a:p>
        </p:txBody>
      </p:sp>
      <p:sp>
        <p:nvSpPr>
          <p:cNvPr id="5" name="Rektangel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nb-NO" dirty="0"/>
              <a:t>ON TOP regelverk og gode tips </a:t>
            </a:r>
          </a:p>
        </p:txBody>
      </p:sp>
      <p:pic>
        <p:nvPicPr>
          <p:cNvPr id="6" name="Bilde 5" descr="Et bilde som inneholder himmel, utendørs, skyer, natur&#10;&#10;Automatisk generert beskrivelse">
            <a:extLst>
              <a:ext uri="{FF2B5EF4-FFF2-40B4-BE49-F238E27FC236}">
                <a16:creationId xmlns:a16="http://schemas.microsoft.com/office/drawing/2014/main" id="{722F72F8-30D1-3420-C051-0BDE0D556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801AC4A-A3B2-855C-2F5E-4421CC0793FE}"/>
              </a:ext>
            </a:extLst>
          </p:cNvPr>
          <p:cNvSpPr txBox="1"/>
          <p:nvPr/>
        </p:nvSpPr>
        <p:spPr>
          <a:xfrm>
            <a:off x="1843088" y="6001822"/>
            <a:ext cx="813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Torsdag 7 mars </a:t>
            </a:r>
            <a:r>
              <a:rPr lang="nb-NO" b="1" dirty="0" err="1"/>
              <a:t>on</a:t>
            </a:r>
            <a:r>
              <a:rPr lang="nb-NO" b="1" dirty="0"/>
              <a:t> </a:t>
            </a:r>
            <a:r>
              <a:rPr lang="nb-NO" b="1" dirty="0" err="1"/>
              <a:t>top</a:t>
            </a:r>
            <a:r>
              <a:rPr lang="nb-NO" b="1" dirty="0"/>
              <a:t> innflyging til ENGM. </a:t>
            </a:r>
            <a:r>
              <a:rPr lang="nb-NO" b="1" dirty="0">
                <a:solidFill>
                  <a:srgbClr val="FFFF00"/>
                </a:solidFill>
              </a:rPr>
              <a:t>SCT</a:t>
            </a:r>
            <a:r>
              <a:rPr lang="nb-NO" b="1" dirty="0"/>
              <a:t> var meldingen på ENGM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3F22629-4EA5-E6F2-B576-BE1846D402E6}"/>
              </a:ext>
            </a:extLst>
          </p:cNvPr>
          <p:cNvSpPr txBox="1"/>
          <p:nvPr/>
        </p:nvSpPr>
        <p:spPr>
          <a:xfrm>
            <a:off x="3791745" y="690564"/>
            <a:ext cx="4948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200" b="1" dirty="0"/>
              <a:t>VFR </a:t>
            </a:r>
            <a:r>
              <a:rPr lang="nb-NO" sz="7200" b="1" dirty="0" err="1"/>
              <a:t>on</a:t>
            </a:r>
            <a:r>
              <a:rPr lang="nb-NO" sz="7200" b="1" dirty="0"/>
              <a:t> </a:t>
            </a:r>
            <a:r>
              <a:rPr lang="nb-NO" sz="7200" b="1" dirty="0" err="1"/>
              <a:t>top</a:t>
            </a:r>
            <a:endParaRPr lang="nb-NO" sz="7200" b="1" dirty="0"/>
          </a:p>
        </p:txBody>
      </p:sp>
      <p:sp>
        <p:nvSpPr>
          <p:cNvPr id="8" name="Rektangel 4">
            <a:extLst>
              <a:ext uri="{FF2B5EF4-FFF2-40B4-BE49-F238E27FC236}">
                <a16:creationId xmlns:a16="http://schemas.microsoft.com/office/drawing/2014/main" id="{E109C67C-E765-A267-686B-17E33684E5CF}"/>
              </a:ext>
            </a:extLst>
          </p:cNvPr>
          <p:cNvSpPr txBox="1">
            <a:spLocks/>
          </p:cNvSpPr>
          <p:nvPr/>
        </p:nvSpPr>
        <p:spPr>
          <a:xfrm>
            <a:off x="1843088" y="2277850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nb-NO" sz="2400" dirty="0">
                <a:solidFill>
                  <a:schemeClr val="tx1"/>
                </a:solidFill>
              </a:rPr>
              <a:t>ON TOP regelverk og gode tips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D8BD2-62D2-6667-94F8-FEDFCD4DD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564F086-2E3D-B433-FFF9-638CB3E1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Krav til flyger..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91BC674-4E64-8969-83FB-122CA40B4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331260"/>
            <a:ext cx="10297144" cy="5266093"/>
          </a:xfrm>
        </p:spPr>
        <p:txBody>
          <a:bodyPr rtlCol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bør sjekkes at flygeren har kunnskap om regler til </a:t>
            </a:r>
            <a:r>
              <a:rPr lang="nb-NO" sz="2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luftfrom</a:t>
            </a: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snakke med ATC og bruk av transponder. Dersom man skal forholde seg til reglene om avstand til skyer så er man fort over G-luftrommets høydebegrensning. </a:t>
            </a:r>
            <a:b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På Østlandet er det ofte 2.500 fot som er nedre høyde for Polaris TMA og da må skydekket være meget lavt i utgangspunktet for å gjennomføre. Det er normalt ingen problem å få klarering inn i kontrollert luft, </a:t>
            </a:r>
            <a:r>
              <a:rPr lang="nb-NO" sz="2400" kern="100" dirty="0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 det innebærer at flygeren har kunnskap om å kontakte ATC og kan bruke transponder.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b-NO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rtl="0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27149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C938C-CAB5-8446-164F-0BE06C08E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6706C29-85F9-5B70-D3F6-0F57C756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Krav til flyger..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A709557-3B6D-E61B-09EE-27AB389F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484785"/>
            <a:ext cx="10297144" cy="4195481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Velger man å klatre ut over skydekket, må man ta høyde for at det ikke er nok referanser på horisonten til å navigere med øynene. Man må ta høyde for at, dersom man har klatret VFR on-</a:t>
            </a:r>
            <a:r>
              <a:rPr lang="nb-NO" sz="2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top</a:t>
            </a: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så kan forholdene raskt forandre seg til det verre.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2400" kern="100" dirty="0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som ser ut til å være SCT kan bli BKN på kun få minutter</a:t>
            </a: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ergo det hullet som du klatret ut av finnes ikke lenger for en trygg retur.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b-NO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rtl="0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82563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C938C-CAB5-8446-164F-0BE06C08E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6706C29-85F9-5B70-D3F6-0F57C756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Krav til flyger..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A709557-3B6D-E61B-09EE-27AB389F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484785"/>
            <a:ext cx="10297144" cy="4195481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Dersom hele horisonten er hvit og ingen visuelle referanser tilgjengelige så endrer flyturen plutselig karakter. Det er absolutt en viktighet at kartet er synlig i flygerens naturlige </a:t>
            </a:r>
            <a:r>
              <a:rPr lang="nb-NO" sz="2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scanning</a:t>
            </a: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slik at det ikke ligger en </a:t>
            </a:r>
            <a:r>
              <a:rPr lang="nb-NO" sz="2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Ipad</a:t>
            </a: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høyresetet som krever at flygeren må snu hodet for å se.</a:t>
            </a:r>
            <a:b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2400" kern="100" dirty="0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Å dreie hodet i flyging uten visuelle referanser kan gi `spatial </a:t>
            </a:r>
            <a:r>
              <a:rPr lang="nb-NO" sz="2400" kern="100" dirty="0" err="1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disorientation</a:t>
            </a:r>
            <a:r>
              <a:rPr lang="nb-NO" sz="2400" kern="100" dirty="0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` fordi vårt vestibulare system blir forstyrret.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b-NO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rtl="0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57933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Men er dette godt nok?</a:t>
            </a:r>
          </a:p>
        </p:txBody>
      </p:sp>
      <p:sp>
        <p:nvSpPr>
          <p:cNvPr id="5" name="Rektangel 4"/>
          <p:cNvSpPr>
            <a:spLocks noGrp="1"/>
          </p:cNvSpPr>
          <p:nvPr>
            <p:ph idx="1"/>
          </p:nvPr>
        </p:nvSpPr>
        <p:spPr>
          <a:xfrm>
            <a:off x="767408" y="1628801"/>
            <a:ext cx="10369152" cy="4195481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Forhold som bør nevnes ved flyging i lav sikt er:</a:t>
            </a:r>
            <a:b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positiv kontroll på flyet, og</a:t>
            </a:r>
          </a:p>
          <a:p>
            <a:pPr lvl="1"/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navigering, og</a:t>
            </a:r>
          </a:p>
          <a:p>
            <a:pPr lvl="1"/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avstand til terreng og skyer, og</a:t>
            </a:r>
          </a:p>
          <a:p>
            <a:pPr lvl="1"/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ising på fly og motor.</a:t>
            </a:r>
          </a:p>
          <a:p>
            <a:pPr marL="0" indent="0">
              <a:buNone/>
            </a:pPr>
            <a:endParaRPr lang="nb-NO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Men er dette godt nok?</a:t>
            </a:r>
          </a:p>
        </p:txBody>
      </p:sp>
      <p:sp>
        <p:nvSpPr>
          <p:cNvPr id="5" name="Rektangel 4"/>
          <p:cNvSpPr>
            <a:spLocks noGrp="1"/>
          </p:cNvSpPr>
          <p:nvPr>
            <p:ph idx="1"/>
          </p:nvPr>
        </p:nvSpPr>
        <p:spPr>
          <a:xfrm>
            <a:off x="767408" y="1628801"/>
            <a:ext cx="10297144" cy="4195481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Man skal ikke så høyt opp for å komme inn i isingsforhold. </a:t>
            </a:r>
            <a:b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b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2400" kern="100" dirty="0">
                <a:solidFill>
                  <a:srgbClr val="FFFF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Minner om at definisjonen på icing </a:t>
            </a:r>
            <a:r>
              <a:rPr lang="nb-NO" sz="2400" kern="100" dirty="0" err="1">
                <a:solidFill>
                  <a:srgbClr val="FFFF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condition</a:t>
            </a:r>
            <a:r>
              <a:rPr lang="nb-NO" sz="2400" kern="100" dirty="0">
                <a:solidFill>
                  <a:srgbClr val="FFFF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er +10C and visible </a:t>
            </a:r>
            <a:r>
              <a:rPr lang="nb-NO" sz="2400" kern="100" dirty="0" err="1">
                <a:solidFill>
                  <a:srgbClr val="FFFF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moisture</a:t>
            </a:r>
            <a:r>
              <a:rPr lang="nb-NO" sz="2400" kern="100" dirty="0">
                <a:solidFill>
                  <a:srgbClr val="FFFF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. </a:t>
            </a:r>
            <a:b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b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Man behøver ikke å klatre veldig høyt for å komme inn i den temperaturen i Norge, klatrer man gjennom et </a:t>
            </a:r>
            <a:r>
              <a:rPr lang="nb-NO" sz="2400" kern="100" dirty="0">
                <a:solidFill>
                  <a:srgbClr val="FFFF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SCT</a:t>
            </a: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skydekke er man veldig nær «visible </a:t>
            </a:r>
            <a:r>
              <a:rPr lang="nb-NO" sz="2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moisture</a:t>
            </a: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». </a:t>
            </a:r>
          </a:p>
          <a:p>
            <a:pPr marL="0" indent="0" rtl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3142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Krav til luftfartøyet …</a:t>
            </a:r>
          </a:p>
        </p:txBody>
      </p:sp>
      <p:sp>
        <p:nvSpPr>
          <p:cNvPr id="3" name="Rektangel 2"/>
          <p:cNvSpPr>
            <a:spLocks noGrp="1"/>
          </p:cNvSpPr>
          <p:nvPr>
            <p:ph idx="1"/>
          </p:nvPr>
        </p:nvSpPr>
        <p:spPr>
          <a:xfrm>
            <a:off x="767408" y="1484784"/>
            <a:ext cx="10297144" cy="5256584"/>
          </a:xfrm>
        </p:spPr>
        <p:txBody>
          <a:bodyPr rtlCol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Mange av dagens sportsfly har kun analoge basis instrumenter installert, inkludert et magnetisk kompass som sjelden tilfredsstiller kravene.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Nedenfor er krav for at flygingen kan foregå med tilfredsstillende sikkerhet.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Horisontgyro – Kunstig horisont </a:t>
            </a:r>
            <a:r>
              <a:rPr lang="nb-NO" sz="2400" kern="100" dirty="0">
                <a:solidFill>
                  <a:srgbClr val="FFFF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eller i skjerm</a:t>
            </a: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 og </a:t>
            </a: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Retningsgyro </a:t>
            </a:r>
            <a:r>
              <a:rPr lang="nb-NO" sz="2400" kern="100" dirty="0">
                <a:solidFill>
                  <a:srgbClr val="FFFF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eller i skjerm</a:t>
            </a: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, og</a:t>
            </a:r>
          </a:p>
          <a:p>
            <a:pPr lvl="1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GPS som viser flyets posisjon i forhold til terreng montert innenfor flygerens naturlige </a:t>
            </a:r>
            <a:r>
              <a:rPr lang="nb-NO" sz="2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scanneområde</a:t>
            </a: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under flyging.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DA94E-3527-E0ED-1873-F5B427AAF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D1A540A-2999-1EA7-8BB1-BA0B32D6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Krav til luftfartøyet …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EFAAB87-BB51-D328-424A-5222E881D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484785"/>
            <a:ext cx="10297144" cy="4195481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26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Mange av dagens sportsfly har ikke redningsskjerm montert. I tillegg er det ofte radio med kun 25Khz kanalseparasjon, noe som kan gjøre det utfordrende å finne brukbar ATC-frekvens.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2600" kern="100" dirty="0">
                <a:solidFill>
                  <a:srgbClr val="FFFF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Dagens standard for VHF com er 8.33kHz kanalseparasjon.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26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Dette er noe klubbene og flyeiere burde prioritere før en flyr over et skydekke som er tettere enn </a:t>
            </a:r>
            <a:r>
              <a:rPr lang="nb-NO" sz="2600" kern="100" dirty="0">
                <a:solidFill>
                  <a:srgbClr val="FFFF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SCT</a:t>
            </a:r>
            <a:r>
              <a:rPr lang="nb-NO" sz="26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03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DA94E-3527-E0ED-1873-F5B427AAF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D1A540A-2999-1EA7-8BB1-BA0B32D6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Vi må gjøre kloke vurderinger…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EFAAB87-BB51-D328-424A-5222E881D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484785"/>
            <a:ext cx="10297144" cy="4195481"/>
          </a:xfrm>
        </p:spPr>
        <p:txBody>
          <a:bodyPr rtlCol="0">
            <a:normAutofit/>
          </a:bodyPr>
          <a:lstStyle/>
          <a:p>
            <a:pPr lv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Det anbefales at du benytter et luftfartøy som har innmontert redningsskjerm, og som er innenfor utløpsdato for pakking</a:t>
            </a:r>
            <a:b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Flytryggingsmøter bør inneholde tema om sikkerheten ved å fly over tettere skydekke enn </a:t>
            </a:r>
            <a:r>
              <a:rPr lang="nb-NO" sz="2400" kern="100" dirty="0">
                <a:solidFill>
                  <a:srgbClr val="FFFF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SCT</a:t>
            </a: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i enmotors fly, og i hvilke situasjoner en redningsskjerm bør benyttes</a:t>
            </a:r>
            <a:b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endParaRPr lang="nb-NO" sz="24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nb-NO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Husk, de fleste av oss har ikke lov, kunnskaper eller flymateriell til å gjøre en skygjennomgang dersom motoren skulle stoppe</a:t>
            </a:r>
          </a:p>
        </p:txBody>
      </p:sp>
    </p:spTree>
    <p:extLst>
      <p:ext uri="{BB962C8B-B14F-4D97-AF65-F5344CB8AC3E}">
        <p14:creationId xmlns:p14="http://schemas.microsoft.com/office/powerpoint/2010/main" val="355243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trument flight rules - Wikipedia">
            <a:extLst>
              <a:ext uri="{FF2B5EF4-FFF2-40B4-BE49-F238E27FC236}">
                <a16:creationId xmlns:a16="http://schemas.microsoft.com/office/drawing/2014/main" id="{03A4B475-1ED9-6A64-F014-E77CDF939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24068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2084B8B-BD55-35FC-7002-DDA19F857F6E}"/>
              </a:ext>
            </a:extLst>
          </p:cNvPr>
          <p:cNvSpPr txBox="1"/>
          <p:nvPr/>
        </p:nvSpPr>
        <p:spPr>
          <a:xfrm>
            <a:off x="1847528" y="5661248"/>
            <a:ext cx="893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IMC forhold som ikke vi har hverken fly eller kunnskaper til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1893166-6EA4-5534-5764-70FBFA7FCF3D}"/>
              </a:ext>
            </a:extLst>
          </p:cNvPr>
          <p:cNvSpPr txBox="1"/>
          <p:nvPr/>
        </p:nvSpPr>
        <p:spPr>
          <a:xfrm>
            <a:off x="551384" y="3861048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/>
              <a:t>BCN</a:t>
            </a:r>
          </a:p>
        </p:txBody>
      </p:sp>
    </p:spTree>
    <p:extLst>
      <p:ext uri="{BB962C8B-B14F-4D97-AF65-F5344CB8AC3E}">
        <p14:creationId xmlns:p14="http://schemas.microsoft.com/office/powerpoint/2010/main" val="1291428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28125-A52E-CCEA-F390-94B69266E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sky, høvel, fly, himmel&#10;&#10;Automatisk generert beskrivelse">
            <a:extLst>
              <a:ext uri="{FF2B5EF4-FFF2-40B4-BE49-F238E27FC236}">
                <a16:creationId xmlns:a16="http://schemas.microsoft.com/office/drawing/2014/main" id="{0115D858-2F0A-9AFE-1355-DFBE67E99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7"/>
            <a:ext cx="12192000" cy="685799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8D4AC63-CCDA-EB02-073C-A74A79F81D1D}"/>
              </a:ext>
            </a:extLst>
          </p:cNvPr>
          <p:cNvSpPr txBox="1"/>
          <p:nvPr/>
        </p:nvSpPr>
        <p:spPr>
          <a:xfrm>
            <a:off x="1960893" y="5589240"/>
            <a:ext cx="775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b="1" dirty="0"/>
              <a:t>Men det kan også være en utrolig flott opplevelse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5BFA602-481C-B9BB-8554-438007C6D660}"/>
              </a:ext>
            </a:extLst>
          </p:cNvPr>
          <p:cNvSpPr txBox="1"/>
          <p:nvPr/>
        </p:nvSpPr>
        <p:spPr>
          <a:xfrm>
            <a:off x="551384" y="3861048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/>
              <a:t>FEW</a:t>
            </a:r>
          </a:p>
        </p:txBody>
      </p:sp>
    </p:spTree>
    <p:extLst>
      <p:ext uri="{BB962C8B-B14F-4D97-AF65-F5344CB8AC3E}">
        <p14:creationId xmlns:p14="http://schemas.microsoft.com/office/powerpoint/2010/main" val="209989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1FAFE-909C-DE47-E81E-46A27BBC7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himmel, utendørs, skyer, natur">
            <a:extLst>
              <a:ext uri="{FF2B5EF4-FFF2-40B4-BE49-F238E27FC236}">
                <a16:creationId xmlns:a16="http://schemas.microsoft.com/office/drawing/2014/main" id="{3606D5DA-9EE2-D849-FF2F-D91C7E759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22A1BE3-3879-41EB-1081-AFA60DD91841}"/>
              </a:ext>
            </a:extLst>
          </p:cNvPr>
          <p:cNvSpPr txBox="1"/>
          <p:nvPr/>
        </p:nvSpPr>
        <p:spPr>
          <a:xfrm>
            <a:off x="2695293" y="6016082"/>
            <a:ext cx="6801414" cy="39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er krevende å finne et hull som en kan synke trygt gjennom. </a:t>
            </a:r>
            <a:endParaRPr lang="nb-NO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1D99C59-6912-8A71-7EBA-039651316A5D}"/>
              </a:ext>
            </a:extLst>
          </p:cNvPr>
          <p:cNvSpPr txBox="1"/>
          <p:nvPr/>
        </p:nvSpPr>
        <p:spPr>
          <a:xfrm>
            <a:off x="4044000" y="1440000"/>
            <a:ext cx="4580876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nb-NO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Rekkevidden på det vi ser mot horisonten er </a:t>
            </a:r>
            <a:r>
              <a:rPr lang="nb-NO" b="1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</a:t>
            </a:r>
            <a:r>
              <a:rPr lang="nb-NO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30 min flyging med et sportsfly.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F3A1C39-80CF-EEE1-03A4-4CFADF2D408A}"/>
              </a:ext>
            </a:extLst>
          </p:cNvPr>
          <p:cNvSpPr txBox="1"/>
          <p:nvPr/>
        </p:nvSpPr>
        <p:spPr>
          <a:xfrm>
            <a:off x="551384" y="3861048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/>
              <a:t>SCT</a:t>
            </a:r>
          </a:p>
        </p:txBody>
      </p:sp>
    </p:spTree>
    <p:extLst>
      <p:ext uri="{BB962C8B-B14F-4D97-AF65-F5344CB8AC3E}">
        <p14:creationId xmlns:p14="http://schemas.microsoft.com/office/powerpoint/2010/main" val="2021276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08606304-EC28-7B62-9498-DD6144AB7EB7}"/>
              </a:ext>
            </a:extLst>
          </p:cNvPr>
          <p:cNvSpPr txBox="1"/>
          <p:nvPr/>
        </p:nvSpPr>
        <p:spPr>
          <a:xfrm>
            <a:off x="2423592" y="515719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Utarbeidet av </a:t>
            </a:r>
            <a:r>
              <a:rPr lang="nb-NO" b="1" dirty="0"/>
              <a:t>Ivar Moland </a:t>
            </a:r>
            <a:r>
              <a:rPr lang="nb-NO" dirty="0"/>
              <a:t>for </a:t>
            </a:r>
            <a:r>
              <a:rPr lang="nb-NO" dirty="0" err="1"/>
              <a:t>Ops</a:t>
            </a:r>
            <a:r>
              <a:rPr lang="nb-NO" dirty="0"/>
              <a:t> &amp; Utdanningsutvalget </a:t>
            </a:r>
          </a:p>
          <a:p>
            <a:pPr algn="ctr"/>
            <a:r>
              <a:rPr lang="nb-NO" dirty="0"/>
              <a:t>basert på tekst og bilder </a:t>
            </a:r>
          </a:p>
          <a:p>
            <a:pPr algn="ctr"/>
            <a:r>
              <a:rPr lang="nb-NO" dirty="0"/>
              <a:t>av </a:t>
            </a:r>
            <a:r>
              <a:rPr lang="nb-NO" b="1" dirty="0"/>
              <a:t>Jan-Erik Andresen  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055D29C-49A9-7608-C9B0-93EC3B9518F5}"/>
              </a:ext>
            </a:extLst>
          </p:cNvPr>
          <p:cNvSpPr txBox="1"/>
          <p:nvPr/>
        </p:nvSpPr>
        <p:spPr>
          <a:xfrm>
            <a:off x="5015881" y="2564905"/>
            <a:ext cx="2032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600" b="1" dirty="0"/>
              <a:t>_ SLUTT _</a:t>
            </a:r>
          </a:p>
        </p:txBody>
      </p:sp>
    </p:spTree>
    <p:extLst>
      <p:ext uri="{BB962C8B-B14F-4D97-AF65-F5344CB8AC3E}">
        <p14:creationId xmlns:p14="http://schemas.microsoft.com/office/powerpoint/2010/main" val="214866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B988E-BEFD-97C5-4386-B47442E46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skyer, natur">
            <a:extLst>
              <a:ext uri="{FF2B5EF4-FFF2-40B4-BE49-F238E27FC236}">
                <a16:creationId xmlns:a16="http://schemas.microsoft.com/office/drawing/2014/main" id="{598C6000-A101-817D-8C2C-A481C3F09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179E50F-A3A2-FA67-29D6-40774C5898B8}"/>
              </a:ext>
            </a:extLst>
          </p:cNvPr>
          <p:cNvSpPr txBox="1"/>
          <p:nvPr/>
        </p:nvSpPr>
        <p:spPr>
          <a:xfrm>
            <a:off x="2207568" y="6001720"/>
            <a:ext cx="7081234" cy="39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 man har ingen formening om terrengets natur under skydekket.</a:t>
            </a:r>
            <a:endParaRPr lang="nb-NO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71CB081-81DF-EF85-876A-4701FE9C4177}"/>
              </a:ext>
            </a:extLst>
          </p:cNvPr>
          <p:cNvSpPr txBox="1"/>
          <p:nvPr/>
        </p:nvSpPr>
        <p:spPr>
          <a:xfrm>
            <a:off x="4044000" y="1440000"/>
            <a:ext cx="4580876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nb-NO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er umulig å vite luftromsgrensene uten elektroniske kart</a:t>
            </a:r>
            <a:endParaRPr lang="nb-NO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A2148FC-2987-F3C3-FBF1-0F0E96864A69}"/>
              </a:ext>
            </a:extLst>
          </p:cNvPr>
          <p:cNvSpPr txBox="1"/>
          <p:nvPr/>
        </p:nvSpPr>
        <p:spPr>
          <a:xfrm>
            <a:off x="551384" y="3861048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/>
              <a:t>SCT</a:t>
            </a:r>
          </a:p>
        </p:txBody>
      </p:sp>
    </p:spTree>
    <p:extLst>
      <p:ext uri="{BB962C8B-B14F-4D97-AF65-F5344CB8AC3E}">
        <p14:creationId xmlns:p14="http://schemas.microsoft.com/office/powerpoint/2010/main" val="359044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14D867-A212-FF17-B7AD-D49256D5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sier regelverket?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A8EB4A-D8FE-0171-B453-B13F90BA8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60"/>
            <a:ext cx="104184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VFR-flyging over skyer – «</a:t>
            </a:r>
            <a:r>
              <a:rPr lang="nb-NO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nb-NO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</a:t>
            </a:r>
            <a:r>
              <a:rPr lang="nb-NO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– er kun tillatt i dagslys og må ikke påbegynnes med mindre det foreligger værobservasjoner/-informasjoner som viser at følgende krav kan oppfylles under den aktuelle flyging:</a:t>
            </a:r>
            <a:br>
              <a:rPr lang="nb-NO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6" lvl="1" indent="-342900">
              <a:buFont typeface="+mj-lt"/>
              <a:buAutoNum type="arabicPeriod"/>
            </a:pPr>
            <a:r>
              <a:rPr lang="nb-NO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 avgangsstedet eller i området rundt avgangsplassen, skal skymengden ikke overstige </a:t>
            </a:r>
            <a:r>
              <a:rPr lang="nb-NO" sz="24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SCT</a:t>
            </a:r>
            <a:r>
              <a:rPr lang="nb-NO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nb-NO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scattered</a:t>
            </a:r>
            <a:r>
              <a:rPr lang="nb-NO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 de sjikt som avgangen planlegges. Sikten skal ikke være mindre enn 5 km, og skydekkehøyden minst 1000 fot.</a:t>
            </a:r>
            <a:br>
              <a:rPr lang="nb-NO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2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14D867-A212-FF17-B7AD-D49256D5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sier regelverket?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A8EB4A-D8FE-0171-B453-B13F90BA8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331260"/>
            <a:ext cx="10297144" cy="50740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nb-NO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Langs den rute eller del av ruten som skal flys VFR, skal skyenes utstrekning og sjikt være slik at det er mulig å gjennomføre flygingen i VFR-forhold. Dersom skymengden langs deler av ruten overstiger </a:t>
            </a:r>
            <a:r>
              <a:rPr lang="nb-NO" sz="24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SCT</a:t>
            </a:r>
            <a:r>
              <a:rPr lang="nb-NO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 flygingen allikevel tillates dersom det kan holdes lovlig avstand fra skyer og skybasen har de nødvendige krav til høyde og sikt.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 bestemmelsesstedet eller i området rundt landings-plassen, skal skymengden ikke overstige </a:t>
            </a:r>
            <a:r>
              <a:rPr lang="nb-NO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SCT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de sjikt som flygingen planlegges utført over. Sikten skal ikke være mindre enn 5 km, og skydekkehøyden minst 1000 fot.</a:t>
            </a:r>
            <a:b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SCT (</a:t>
            </a:r>
            <a:r>
              <a:rPr lang="nb-NO" sz="24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scattered</a:t>
            </a:r>
            <a:r>
              <a:rPr lang="nb-NO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er t</a:t>
            </a:r>
            <a:r>
              <a:rPr lang="nb-NO" sz="24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idligere definert som når 4/8 av himmelen eller bakken sett fra flyet er dekket av skyer</a:t>
            </a:r>
          </a:p>
          <a:p>
            <a:endParaRPr lang="nb-NO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2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D692D-994E-B60E-264D-9538A1EE5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70C848-87D3-30C4-B046-67FEF43E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sier regelverket?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5B39AA-D970-E6CE-ACD8-7D7C4C82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412777"/>
            <a:ext cx="10297144" cy="4195481"/>
          </a:xfrm>
        </p:spPr>
        <p:txBody>
          <a:bodyPr>
            <a:normAutofit/>
          </a:bodyPr>
          <a:lstStyle/>
          <a:p>
            <a:r>
              <a:rPr lang="nb-NO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grunn av muligheten for motorfeil mens du flyr VFR over skyer i en-motors fly, bør du alltid være sikker at skybasen er lik eller høyere enn «Minimum Safe </a:t>
            </a:r>
            <a:r>
              <a:rPr lang="nb-NO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Altitude</a:t>
            </a:r>
            <a:r>
              <a:rPr lang="nb-NO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(MSA), 10 NM på hver side av den planlagte ruten.</a:t>
            </a:r>
          </a:p>
          <a:p>
            <a:endParaRPr lang="nb-NO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å beregne din MSA på ICAO 1:500 000-diagram, bør du legge til 1000 fot til publisert Maksimal høyde (MSA trykt i hver firkant) langs din rute. Dette vil gi deg en sikkerhetsmargin på 1000 fot over høyeste hinder inkludert eventuelle umerkede hindringer.</a:t>
            </a:r>
          </a:p>
          <a:p>
            <a:endParaRPr lang="nb-NO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4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D692D-994E-B60E-264D-9538A1EE5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3" descr="Et bilde som inneholder tekst, skjermbilde, diagram, Font&#10;&#10;Automatisk generert beskrivelse">
            <a:extLst>
              <a:ext uri="{FF2B5EF4-FFF2-40B4-BE49-F238E27FC236}">
                <a16:creationId xmlns:a16="http://schemas.microsoft.com/office/drawing/2014/main" id="{F9123573-DB3D-9AAA-6080-BE49BF4E4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55080"/>
            <a:ext cx="6193685" cy="6769054"/>
          </a:xfrm>
          <a:prstGeom prst="rect">
            <a:avLst/>
          </a:prstGeom>
          <a:effectLst/>
        </p:spPr>
      </p:pic>
      <p:sp>
        <p:nvSpPr>
          <p:cNvPr id="9" name="Rektangel 1">
            <a:extLst>
              <a:ext uri="{FF2B5EF4-FFF2-40B4-BE49-F238E27FC236}">
                <a16:creationId xmlns:a16="http://schemas.microsoft.com/office/drawing/2014/main" id="{E6F9B4D3-D8D4-609D-45BF-B12900FB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943" y="1325881"/>
            <a:ext cx="251428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300" dirty="0">
                <a:solidFill>
                  <a:srgbClr val="EBEBEB"/>
                </a:solidFill>
              </a:rPr>
              <a:t>Krav </a:t>
            </a:r>
            <a:r>
              <a:rPr lang="en-US" sz="4300" dirty="0" err="1">
                <a:solidFill>
                  <a:srgbClr val="EBEBEB"/>
                </a:solidFill>
              </a:rPr>
              <a:t>til</a:t>
            </a:r>
            <a:r>
              <a:rPr lang="en-US" sz="4300" dirty="0">
                <a:solidFill>
                  <a:srgbClr val="EBEBEB"/>
                </a:solidFill>
              </a:rPr>
              <a:t> </a:t>
            </a:r>
            <a:r>
              <a:rPr lang="en-US" sz="4300" dirty="0" err="1">
                <a:solidFill>
                  <a:srgbClr val="EBEBEB"/>
                </a:solidFill>
              </a:rPr>
              <a:t>avstand</a:t>
            </a:r>
            <a:r>
              <a:rPr lang="en-US" sz="4300" dirty="0">
                <a:solidFill>
                  <a:srgbClr val="EBEBEB"/>
                </a:solidFill>
              </a:rPr>
              <a:t> </a:t>
            </a:r>
            <a:r>
              <a:rPr lang="en-US" sz="4300" dirty="0" err="1">
                <a:solidFill>
                  <a:srgbClr val="EBEBEB"/>
                </a:solidFill>
              </a:rPr>
              <a:t>fra</a:t>
            </a:r>
            <a:r>
              <a:rPr lang="en-US" sz="4300" dirty="0">
                <a:solidFill>
                  <a:srgbClr val="EBEBEB"/>
                </a:solidFill>
              </a:rPr>
              <a:t> skyer</a:t>
            </a:r>
          </a:p>
        </p:txBody>
      </p:sp>
    </p:spTree>
    <p:extLst>
      <p:ext uri="{BB962C8B-B14F-4D97-AF65-F5344CB8AC3E}">
        <p14:creationId xmlns:p14="http://schemas.microsoft.com/office/powerpoint/2010/main" val="98852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F7F58-7810-26A3-2D40-F79981DE4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EC774B5-69AF-6ED9-158F-033E33D4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Krav til flyger..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86428D1-6EFE-0684-BD89-83C816860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331260"/>
            <a:ext cx="10297144" cy="5266093"/>
          </a:xfrm>
        </p:spPr>
        <p:txBody>
          <a:bodyPr rtlCol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tillegg til en gjennomgang på et flytryggingsmøte bør det og være en praktisk gjennomgang med instruktør som kan demonstrere og teste ut flygeren som har til hensikt å fly over skydekke. Dette bør dekke forhold som: 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Meteorologisk forståelse, 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menneskelige begrensninger, 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kart, terreng 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 navigasjons-oppfattelse. </a:t>
            </a:r>
          </a:p>
          <a:p>
            <a:pPr rtl="0"/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2138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D8BD2-62D2-6667-94F8-FEDFCD4DD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564F086-2E3D-B433-FFF9-638CB3E1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Krav til flyger..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91BC674-4E64-8969-83FB-122CA40B4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821529"/>
            <a:ext cx="10297144" cy="2745813"/>
          </a:xfrm>
        </p:spPr>
        <p:txBody>
          <a:bodyPr rtlCol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bør trenes på flyging i redusert sikt med instruktør, manøvrering tilbake til normal </a:t>
            </a:r>
            <a:r>
              <a:rPr lang="nb-NO" sz="2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flygestilling</a:t>
            </a:r>
            <a:r>
              <a:rPr lang="nb-NO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ved tap av retningskontroll. Det bør legges vekt på flygerens tolkning og forståelse av flyets instrumenter. </a:t>
            </a:r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158300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4873beb7-5857-4685-be1f-d57550cc96cc" xsi:nil="true"/>
    <ApprovalStatus xmlns="4873beb7-5857-4685-be1f-d57550cc96cc">InProgress</ApprovalStatus>
    <DirectSourceMarket xmlns="4873beb7-5857-4685-be1f-d57550cc96cc" xsi:nil="true"/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Business plan presentation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Business plan presentation</SourceTitle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PublishStatusLookup xmlns="4873beb7-5857-4685-be1f-d57550cc96cc">
      <Value>264190</Value>
      <Value>1282486</Value>
    </PublishStatusLookup>
    <MachineTranslated xmlns="4873beb7-5857-4685-be1f-d57550cc96cc">false</MachineTranslated>
    <OriginalSourceMarket xmlns="4873beb7-5857-4685-be1f-d57550cc96cc" xsi:nil="true"/>
    <TPInstallLocation xmlns="4873beb7-5857-4685-be1f-d57550cc96cc">{My Templates}</TPInstallLocation>
    <APDescription xmlns="4873beb7-5857-4685-be1f-d57550cc96cc" xsi:nil="true"/>
    <ContentItem xmlns="4873beb7-5857-4685-be1f-d57550cc96cc" xsi:nil="true"/>
    <ClipArtFilename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11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TimesCloned xmlns="4873beb7-5857-4685-be1f-d57550cc96cc" xsi:nil="true"/>
    <LastModifiedDateTime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2009-05-30T20:39:38+00:00</AssetStart>
    <LastHandOff xmlns="4873beb7-5857-4685-be1f-d57550cc96cc" xsi:nil="true"/>
    <ArtSampleDocs xmlns="4873beb7-5857-4685-be1f-d57550cc96cc" xsi:nil="true"/>
    <TPClientViewer xmlns="4873beb7-5857-4685-be1f-d57550cc96cc">Microsoft Office PowerPoint</TPClientViewer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CSXSubmissionDate xmlns="4873beb7-5857-4685-be1f-d57550cc96cc" xsi:nil="true"/>
    <CSXUpdate xmlns="4873beb7-5857-4685-be1f-d57550cc96cc">false</CSXUpdate>
    <ApprovalLog xmlns="4873beb7-5857-4685-be1f-d57550cc96cc" xsi:nil="true"/>
    <BugNumber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TP010081922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IntlLangReview xmlns="4873beb7-5857-4685-be1f-d57550cc96cc" xsi:nil="true"/>
    <UAProjectedTotalWords xmlns="4873beb7-5857-4685-be1f-d57550cc96cc" xsi:nil="true"/>
    <OutputCachingOn xmlns="4873beb7-5857-4685-be1f-d57550cc96cc">false</OutputCachingOn>
    <AverageRating xmlns="4873beb7-5857-4685-be1f-d57550cc96cc" xsi:nil="true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2003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116974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CFC25A38-D395-4ECA-8E0C-59C679C62D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DFADD4-55C1-4508-8806-EDFC967490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05A8C3-089E-42DC-ACC9-E492AA2706A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789</TotalTime>
  <Words>1121</Words>
  <Application>Microsoft Office PowerPoint</Application>
  <PresentationFormat>Widescreen</PresentationFormat>
  <Paragraphs>80</Paragraphs>
  <Slides>20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6" baseType="lpstr">
      <vt:lpstr>Aptos</vt:lpstr>
      <vt:lpstr>Calibri</vt:lpstr>
      <vt:lpstr>Century Gothic</vt:lpstr>
      <vt:lpstr>Wingdings</vt:lpstr>
      <vt:lpstr>Wingdings 3</vt:lpstr>
      <vt:lpstr>Ion</vt:lpstr>
      <vt:lpstr>Firmanavn</vt:lpstr>
      <vt:lpstr>PowerPoint-presentasjon</vt:lpstr>
      <vt:lpstr>PowerPoint-presentasjon</vt:lpstr>
      <vt:lpstr>Hva sier regelverket?</vt:lpstr>
      <vt:lpstr>Hva sier regelverket?</vt:lpstr>
      <vt:lpstr>Hva sier regelverket?</vt:lpstr>
      <vt:lpstr>Krav til avstand fra skyer</vt:lpstr>
      <vt:lpstr>Krav til flyger..</vt:lpstr>
      <vt:lpstr>Krav til flyger..</vt:lpstr>
      <vt:lpstr>Krav til flyger..</vt:lpstr>
      <vt:lpstr>Krav til flyger..</vt:lpstr>
      <vt:lpstr>Krav til flyger..</vt:lpstr>
      <vt:lpstr>Men er dette godt nok?</vt:lpstr>
      <vt:lpstr>Men er dette godt nok?</vt:lpstr>
      <vt:lpstr>Krav til luftfartøyet …</vt:lpstr>
      <vt:lpstr>Krav til luftfartøyet …</vt:lpstr>
      <vt:lpstr>Vi må gjøre kloke vurderinger…</vt:lpstr>
      <vt:lpstr>PowerPoint-presentasjon</vt:lpstr>
      <vt:lpstr>PowerPoint-presentasjon</vt:lpstr>
      <vt:lpstr>PowerPoint-presentasjon</vt:lpstr>
    </vt:vector>
  </TitlesOfParts>
  <Company>Kragero_kommune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VFR on top for sportsflyging</dc:title>
  <dc:creator>Ivar Moland</dc:creator>
  <cp:lastModifiedBy>Roger Holm</cp:lastModifiedBy>
  <cp:revision>6</cp:revision>
  <dcterms:created xsi:type="dcterms:W3CDTF">2024-03-13T12:27:56Z</dcterms:created>
  <dcterms:modified xsi:type="dcterms:W3CDTF">2024-03-20T10:04:29Z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419;#zpp140;#79;#tpl120;#65;#zpp120</vt:lpwstr>
  </property>
  <property fmtid="{D5CDD505-2E9C-101B-9397-08002B2CF9AE}" pid="8" name="PolicheckCounter">
    <vt:lpwstr>0</vt:lpwstr>
  </property>
  <property fmtid="{D5CDD505-2E9C-101B-9397-08002B2CF9AE}" pid="9" name="APTrustLevel">
    <vt:r8>1</vt:r8>
  </property>
</Properties>
</file>