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9"/>
  </p:notesMasterIdLst>
  <p:sldIdLst>
    <p:sldId id="264" r:id="rId2"/>
    <p:sldId id="329" r:id="rId3"/>
    <p:sldId id="265" r:id="rId4"/>
    <p:sldId id="266" r:id="rId5"/>
    <p:sldId id="515" r:id="rId6"/>
    <p:sldId id="514" r:id="rId7"/>
    <p:sldId id="330" r:id="rId8"/>
    <p:sldId id="336" r:id="rId9"/>
    <p:sldId id="279" r:id="rId10"/>
    <p:sldId id="278" r:id="rId11"/>
    <p:sldId id="308" r:id="rId12"/>
    <p:sldId id="292" r:id="rId13"/>
    <p:sldId id="538" r:id="rId14"/>
    <p:sldId id="516" r:id="rId15"/>
    <p:sldId id="815" r:id="rId16"/>
    <p:sldId id="533" r:id="rId17"/>
    <p:sldId id="534" r:id="rId18"/>
    <p:sldId id="535" r:id="rId19"/>
    <p:sldId id="536" r:id="rId20"/>
    <p:sldId id="537" r:id="rId21"/>
    <p:sldId id="517" r:id="rId22"/>
    <p:sldId id="539" r:id="rId23"/>
    <p:sldId id="541" r:id="rId24"/>
    <p:sldId id="542" r:id="rId25"/>
    <p:sldId id="518" r:id="rId26"/>
    <p:sldId id="543" r:id="rId27"/>
    <p:sldId id="519" r:id="rId28"/>
    <p:sldId id="544" r:id="rId29"/>
    <p:sldId id="545" r:id="rId30"/>
    <p:sldId id="546" r:id="rId31"/>
    <p:sldId id="520" r:id="rId32"/>
    <p:sldId id="547" r:id="rId33"/>
    <p:sldId id="548" r:id="rId34"/>
    <p:sldId id="549" r:id="rId35"/>
    <p:sldId id="550" r:id="rId36"/>
    <p:sldId id="551" r:id="rId37"/>
    <p:sldId id="552" r:id="rId38"/>
    <p:sldId id="553" r:id="rId39"/>
    <p:sldId id="554" r:id="rId40"/>
    <p:sldId id="521" r:id="rId41"/>
    <p:sldId id="555" r:id="rId42"/>
    <p:sldId id="556" r:id="rId43"/>
    <p:sldId id="557" r:id="rId44"/>
    <p:sldId id="560" r:id="rId45"/>
    <p:sldId id="561" r:id="rId46"/>
    <p:sldId id="562" r:id="rId47"/>
    <p:sldId id="563" r:id="rId48"/>
    <p:sldId id="574" r:id="rId49"/>
    <p:sldId id="522" r:id="rId50"/>
    <p:sldId id="558" r:id="rId51"/>
    <p:sldId id="559" r:id="rId52"/>
    <p:sldId id="570" r:id="rId53"/>
    <p:sldId id="331" r:id="rId54"/>
    <p:sldId id="523" r:id="rId55"/>
    <p:sldId id="571" r:id="rId56"/>
    <p:sldId id="572" r:id="rId57"/>
    <p:sldId id="524" r:id="rId58"/>
    <p:sldId id="573" r:id="rId59"/>
    <p:sldId id="564" r:id="rId60"/>
    <p:sldId id="566" r:id="rId61"/>
    <p:sldId id="567" r:id="rId62"/>
    <p:sldId id="568" r:id="rId63"/>
    <p:sldId id="569" r:id="rId64"/>
    <p:sldId id="525" r:id="rId65"/>
    <p:sldId id="575" r:id="rId66"/>
    <p:sldId id="576" r:id="rId67"/>
    <p:sldId id="577" r:id="rId68"/>
    <p:sldId id="578" r:id="rId69"/>
    <p:sldId id="526" r:id="rId70"/>
    <p:sldId id="579" r:id="rId71"/>
    <p:sldId id="580" r:id="rId72"/>
    <p:sldId id="581" r:id="rId73"/>
    <p:sldId id="582" r:id="rId74"/>
    <p:sldId id="583" r:id="rId75"/>
    <p:sldId id="584" r:id="rId76"/>
    <p:sldId id="527" r:id="rId77"/>
    <p:sldId id="585" r:id="rId78"/>
    <p:sldId id="586" r:id="rId79"/>
    <p:sldId id="528" r:id="rId80"/>
    <p:sldId id="587" r:id="rId81"/>
    <p:sldId id="588" r:id="rId82"/>
    <p:sldId id="529" r:id="rId83"/>
    <p:sldId id="589" r:id="rId84"/>
    <p:sldId id="530" r:id="rId85"/>
    <p:sldId id="590" r:id="rId86"/>
    <p:sldId id="591" r:id="rId87"/>
    <p:sldId id="592" r:id="rId88"/>
    <p:sldId id="593" r:id="rId89"/>
    <p:sldId id="594" r:id="rId90"/>
    <p:sldId id="595" r:id="rId91"/>
    <p:sldId id="596" r:id="rId92"/>
    <p:sldId id="531" r:id="rId93"/>
    <p:sldId id="597" r:id="rId94"/>
    <p:sldId id="599" r:id="rId95"/>
    <p:sldId id="598" r:id="rId96"/>
    <p:sldId id="600" r:id="rId97"/>
    <p:sldId id="814" r:id="rId9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DE950D-616E-4B14-AE9D-A019E7811C35}" v="1" dt="2022-03-28T15:30:29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382" autoAdjust="0"/>
  </p:normalViewPr>
  <p:slideViewPr>
    <p:cSldViewPr snapToGrid="0">
      <p:cViewPr varScale="1">
        <p:scale>
          <a:sx n="63" d="100"/>
          <a:sy n="63" d="100"/>
        </p:scale>
        <p:origin x="6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r Moland" userId="puB9UH1gVJNEhJpLbnsDvVhAaKBBi/dCTiWw15ZQ6/U=" providerId="None" clId="Web-{53686D42-00AD-4A6D-8294-B4969F2A699C}"/>
    <pc:docChg chg="delSld">
      <pc:chgData name="Ivar Moland" userId="puB9UH1gVJNEhJpLbnsDvVhAaKBBi/dCTiWw15ZQ6/U=" providerId="None" clId="Web-{53686D42-00AD-4A6D-8294-B4969F2A699C}" dt="2020-10-06T05:42:18.040" v="0"/>
      <pc:docMkLst>
        <pc:docMk/>
      </pc:docMkLst>
      <pc:sldChg chg="del">
        <pc:chgData name="Ivar Moland" userId="puB9UH1gVJNEhJpLbnsDvVhAaKBBi/dCTiWw15ZQ6/U=" providerId="None" clId="Web-{53686D42-00AD-4A6D-8294-B4969F2A699C}" dt="2020-10-06T05:42:18.040" v="0"/>
        <pc:sldMkLst>
          <pc:docMk/>
          <pc:sldMk cId="3465956957" sldId="532"/>
        </pc:sldMkLst>
      </pc:sldChg>
    </pc:docChg>
  </pc:docChgLst>
  <pc:docChgLst>
    <pc:chgData name="Ivar Moland" userId="puB9UH1gVJNEhJpLbnsDvVhAaKBBi/dCTiWw15ZQ6/U=" providerId="None" clId="Web-{DB3B671F-630E-4781-88AF-82A939EF9D80}"/>
    <pc:docChg chg="modSld sldOrd">
      <pc:chgData name="Ivar Moland" userId="puB9UH1gVJNEhJpLbnsDvVhAaKBBi/dCTiWw15ZQ6/U=" providerId="None" clId="Web-{DB3B671F-630E-4781-88AF-82A939EF9D80}" dt="2020-10-05T04:01:37.711" v="57" actId="20577"/>
      <pc:docMkLst>
        <pc:docMk/>
      </pc:docMkLst>
      <pc:sldChg chg="modSp ord">
        <pc:chgData name="Ivar Moland" userId="puB9UH1gVJNEhJpLbnsDvVhAaKBBi/dCTiWw15ZQ6/U=" providerId="None" clId="Web-{DB3B671F-630E-4781-88AF-82A939EF9D80}" dt="2020-10-05T04:01:37.711" v="56" actId="20577"/>
        <pc:sldMkLst>
          <pc:docMk/>
          <pc:sldMk cId="3465956957" sldId="532"/>
        </pc:sldMkLst>
        <pc:spChg chg="mod">
          <ac:chgData name="Ivar Moland" userId="puB9UH1gVJNEhJpLbnsDvVhAaKBBi/dCTiWw15ZQ6/U=" providerId="None" clId="Web-{DB3B671F-630E-4781-88AF-82A939EF9D80}" dt="2020-10-05T04:01:37.711" v="56" actId="20577"/>
          <ac:spMkLst>
            <pc:docMk/>
            <pc:sldMk cId="3465956957" sldId="532"/>
            <ac:spMk id="7" creationId="{0194571D-50B6-41A7-AB8D-882290342196}"/>
          </ac:spMkLst>
        </pc:spChg>
      </pc:sldChg>
    </pc:docChg>
  </pc:docChgLst>
  <pc:docChgLst>
    <pc:chgData name="Roger Holm" userId="beaa29a7e583b333" providerId="LiveId" clId="{027D165D-0766-4DA9-80F3-24FC1F805238}"/>
    <pc:docChg chg="modSld">
      <pc:chgData name="Roger Holm" userId="beaa29a7e583b333" providerId="LiveId" clId="{027D165D-0766-4DA9-80F3-24FC1F805238}" dt="2020-02-18T15:42:42.187" v="25" actId="14826"/>
      <pc:docMkLst>
        <pc:docMk/>
      </pc:docMkLst>
      <pc:sldChg chg="modSp">
        <pc:chgData name="Roger Holm" userId="beaa29a7e583b333" providerId="LiveId" clId="{027D165D-0766-4DA9-80F3-24FC1F805238}" dt="2020-02-14T13:52:49.784" v="24" actId="14826"/>
        <pc:sldMkLst>
          <pc:docMk/>
          <pc:sldMk cId="1243986907" sldId="264"/>
        </pc:sldMkLst>
        <pc:picChg chg="mod">
          <ac:chgData name="Roger Holm" userId="beaa29a7e583b333" providerId="LiveId" clId="{027D165D-0766-4DA9-80F3-24FC1F805238}" dt="2020-02-14T13:52:49.784" v="24" actId="14826"/>
          <ac:picMkLst>
            <pc:docMk/>
            <pc:sldMk cId="1243986907" sldId="264"/>
            <ac:picMk id="3" creationId="{51666EB8-C80D-4FB2-A594-0145FC269223}"/>
          </ac:picMkLst>
        </pc:picChg>
      </pc:sldChg>
      <pc:sldChg chg="modSp">
        <pc:chgData name="Roger Holm" userId="beaa29a7e583b333" providerId="LiveId" clId="{027D165D-0766-4DA9-80F3-24FC1F805238}" dt="2020-02-14T13:44:24.093" v="1" actId="14826"/>
        <pc:sldMkLst>
          <pc:docMk/>
          <pc:sldMk cId="2510158544" sldId="329"/>
        </pc:sldMkLst>
        <pc:picChg chg="mod">
          <ac:chgData name="Roger Holm" userId="beaa29a7e583b333" providerId="LiveId" clId="{027D165D-0766-4DA9-80F3-24FC1F805238}" dt="2020-02-14T13:44:24.093" v="1" actId="14826"/>
          <ac:picMkLst>
            <pc:docMk/>
            <pc:sldMk cId="2510158544" sldId="329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5:17.452" v="4" actId="14826"/>
        <pc:sldMkLst>
          <pc:docMk/>
          <pc:sldMk cId="3786339881" sldId="330"/>
        </pc:sldMkLst>
        <pc:picChg chg="mod">
          <ac:chgData name="Roger Holm" userId="beaa29a7e583b333" providerId="LiveId" clId="{027D165D-0766-4DA9-80F3-24FC1F805238}" dt="2020-02-14T13:45:17.452" v="4" actId="14826"/>
          <ac:picMkLst>
            <pc:docMk/>
            <pc:sldMk cId="3786339881" sldId="330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8:37.152" v="13" actId="14826"/>
        <pc:sldMkLst>
          <pc:docMk/>
          <pc:sldMk cId="3149849673" sldId="331"/>
        </pc:sldMkLst>
        <pc:picChg chg="mod">
          <ac:chgData name="Roger Holm" userId="beaa29a7e583b333" providerId="LiveId" clId="{027D165D-0766-4DA9-80F3-24FC1F805238}" dt="2020-02-14T13:48:37.152" v="13" actId="14826"/>
          <ac:picMkLst>
            <pc:docMk/>
            <pc:sldMk cId="3149849673" sldId="331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5:30.475" v="5" actId="14826"/>
        <pc:sldMkLst>
          <pc:docMk/>
          <pc:sldMk cId="2944161705" sldId="336"/>
        </pc:sldMkLst>
        <pc:picChg chg="mod">
          <ac:chgData name="Roger Holm" userId="beaa29a7e583b333" providerId="LiveId" clId="{027D165D-0766-4DA9-80F3-24FC1F805238}" dt="2020-02-14T13:45:30.475" v="5" actId="14826"/>
          <ac:picMkLst>
            <pc:docMk/>
            <pc:sldMk cId="2944161705" sldId="336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4:59.247" v="3" actId="14826"/>
        <pc:sldMkLst>
          <pc:docMk/>
          <pc:sldMk cId="178706376" sldId="514"/>
        </pc:sldMkLst>
        <pc:picChg chg="mod">
          <ac:chgData name="Roger Holm" userId="beaa29a7e583b333" providerId="LiveId" clId="{027D165D-0766-4DA9-80F3-24FC1F805238}" dt="2020-02-14T13:44:59.247" v="3" actId="14826"/>
          <ac:picMkLst>
            <pc:docMk/>
            <pc:sldMk cId="178706376" sldId="514"/>
            <ac:picMk id="7" creationId="{A46B4488-B24B-473B-8869-1F6081AC5D9A}"/>
          </ac:picMkLst>
        </pc:picChg>
      </pc:sldChg>
      <pc:sldChg chg="modSp">
        <pc:chgData name="Roger Holm" userId="beaa29a7e583b333" providerId="LiveId" clId="{027D165D-0766-4DA9-80F3-24FC1F805238}" dt="2020-02-14T13:44:41.574" v="2" actId="14826"/>
        <pc:sldMkLst>
          <pc:docMk/>
          <pc:sldMk cId="1653831873" sldId="515"/>
        </pc:sldMkLst>
        <pc:picChg chg="mod">
          <ac:chgData name="Roger Holm" userId="beaa29a7e583b333" providerId="LiveId" clId="{027D165D-0766-4DA9-80F3-24FC1F805238}" dt="2020-02-14T13:44:41.574" v="2" actId="14826"/>
          <ac:picMkLst>
            <pc:docMk/>
            <pc:sldMk cId="1653831873" sldId="515"/>
            <ac:picMk id="11" creationId="{224E622E-9260-42D8-AF4F-2213D5D5E82E}"/>
          </ac:picMkLst>
        </pc:picChg>
      </pc:sldChg>
      <pc:sldChg chg="modSp">
        <pc:chgData name="Roger Holm" userId="beaa29a7e583b333" providerId="LiveId" clId="{027D165D-0766-4DA9-80F3-24FC1F805238}" dt="2020-02-14T13:45:43.065" v="6" actId="14826"/>
        <pc:sldMkLst>
          <pc:docMk/>
          <pc:sldMk cId="1107190482" sldId="516"/>
        </pc:sldMkLst>
        <pc:picChg chg="mod">
          <ac:chgData name="Roger Holm" userId="beaa29a7e583b333" providerId="LiveId" clId="{027D165D-0766-4DA9-80F3-24FC1F805238}" dt="2020-02-14T13:45:43.065" v="6" actId="14826"/>
          <ac:picMkLst>
            <pc:docMk/>
            <pc:sldMk cId="1107190482" sldId="516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5:56.903" v="7" actId="14826"/>
        <pc:sldMkLst>
          <pc:docMk/>
          <pc:sldMk cId="3490598630" sldId="517"/>
        </pc:sldMkLst>
        <pc:picChg chg="mod">
          <ac:chgData name="Roger Holm" userId="beaa29a7e583b333" providerId="LiveId" clId="{027D165D-0766-4DA9-80F3-24FC1F805238}" dt="2020-02-14T13:45:56.903" v="7" actId="14826"/>
          <ac:picMkLst>
            <pc:docMk/>
            <pc:sldMk cId="3490598630" sldId="517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6:10.679" v="8" actId="14826"/>
        <pc:sldMkLst>
          <pc:docMk/>
          <pc:sldMk cId="596609134" sldId="518"/>
        </pc:sldMkLst>
        <pc:picChg chg="mod">
          <ac:chgData name="Roger Holm" userId="beaa29a7e583b333" providerId="LiveId" clId="{027D165D-0766-4DA9-80F3-24FC1F805238}" dt="2020-02-14T13:46:10.679" v="8" actId="14826"/>
          <ac:picMkLst>
            <pc:docMk/>
            <pc:sldMk cId="596609134" sldId="518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6:19.626" v="9" actId="14826"/>
        <pc:sldMkLst>
          <pc:docMk/>
          <pc:sldMk cId="3069897169" sldId="519"/>
        </pc:sldMkLst>
        <pc:picChg chg="mod">
          <ac:chgData name="Roger Holm" userId="beaa29a7e583b333" providerId="LiveId" clId="{027D165D-0766-4DA9-80F3-24FC1F805238}" dt="2020-02-14T13:46:19.626" v="9" actId="14826"/>
          <ac:picMkLst>
            <pc:docMk/>
            <pc:sldMk cId="3069897169" sldId="519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6:31.219" v="10" actId="14826"/>
        <pc:sldMkLst>
          <pc:docMk/>
          <pc:sldMk cId="3602358200" sldId="520"/>
        </pc:sldMkLst>
        <pc:picChg chg="mod">
          <ac:chgData name="Roger Holm" userId="beaa29a7e583b333" providerId="LiveId" clId="{027D165D-0766-4DA9-80F3-24FC1F805238}" dt="2020-02-14T13:46:31.219" v="10" actId="14826"/>
          <ac:picMkLst>
            <pc:docMk/>
            <pc:sldMk cId="3602358200" sldId="520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7:07.381" v="11" actId="14826"/>
        <pc:sldMkLst>
          <pc:docMk/>
          <pc:sldMk cId="3270760201" sldId="521"/>
        </pc:sldMkLst>
        <pc:picChg chg="mod">
          <ac:chgData name="Roger Holm" userId="beaa29a7e583b333" providerId="LiveId" clId="{027D165D-0766-4DA9-80F3-24FC1F805238}" dt="2020-02-14T13:47:07.381" v="11" actId="14826"/>
          <ac:picMkLst>
            <pc:docMk/>
            <pc:sldMk cId="3270760201" sldId="521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7:22.831" v="12" actId="14826"/>
        <pc:sldMkLst>
          <pc:docMk/>
          <pc:sldMk cId="1462869418" sldId="522"/>
        </pc:sldMkLst>
        <pc:picChg chg="mod">
          <ac:chgData name="Roger Holm" userId="beaa29a7e583b333" providerId="LiveId" clId="{027D165D-0766-4DA9-80F3-24FC1F805238}" dt="2020-02-14T13:47:22.831" v="12" actId="14826"/>
          <ac:picMkLst>
            <pc:docMk/>
            <pc:sldMk cId="1462869418" sldId="522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8:48.463" v="14" actId="14826"/>
        <pc:sldMkLst>
          <pc:docMk/>
          <pc:sldMk cId="3919105148" sldId="523"/>
        </pc:sldMkLst>
        <pc:picChg chg="mod">
          <ac:chgData name="Roger Holm" userId="beaa29a7e583b333" providerId="LiveId" clId="{027D165D-0766-4DA9-80F3-24FC1F805238}" dt="2020-02-14T13:48:48.463" v="14" actId="14826"/>
          <ac:picMkLst>
            <pc:docMk/>
            <pc:sldMk cId="3919105148" sldId="523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9:00.570" v="15" actId="14826"/>
        <pc:sldMkLst>
          <pc:docMk/>
          <pc:sldMk cId="2950343247" sldId="524"/>
        </pc:sldMkLst>
        <pc:picChg chg="mod">
          <ac:chgData name="Roger Holm" userId="beaa29a7e583b333" providerId="LiveId" clId="{027D165D-0766-4DA9-80F3-24FC1F805238}" dt="2020-02-14T13:49:00.570" v="15" actId="14826"/>
          <ac:picMkLst>
            <pc:docMk/>
            <pc:sldMk cId="2950343247" sldId="524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9:12.068" v="16" actId="14826"/>
        <pc:sldMkLst>
          <pc:docMk/>
          <pc:sldMk cId="2085951847" sldId="525"/>
        </pc:sldMkLst>
        <pc:picChg chg="mod">
          <ac:chgData name="Roger Holm" userId="beaa29a7e583b333" providerId="LiveId" clId="{027D165D-0766-4DA9-80F3-24FC1F805238}" dt="2020-02-14T13:49:12.068" v="16" actId="14826"/>
          <ac:picMkLst>
            <pc:docMk/>
            <pc:sldMk cId="2085951847" sldId="525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9:21.867" v="17" actId="14826"/>
        <pc:sldMkLst>
          <pc:docMk/>
          <pc:sldMk cId="1784094168" sldId="526"/>
        </pc:sldMkLst>
        <pc:picChg chg="mod">
          <ac:chgData name="Roger Holm" userId="beaa29a7e583b333" providerId="LiveId" clId="{027D165D-0766-4DA9-80F3-24FC1F805238}" dt="2020-02-14T13:49:21.867" v="17" actId="14826"/>
          <ac:picMkLst>
            <pc:docMk/>
            <pc:sldMk cId="1784094168" sldId="526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9:32.179" v="18" actId="14826"/>
        <pc:sldMkLst>
          <pc:docMk/>
          <pc:sldMk cId="4172535908" sldId="527"/>
        </pc:sldMkLst>
        <pc:picChg chg="mod">
          <ac:chgData name="Roger Holm" userId="beaa29a7e583b333" providerId="LiveId" clId="{027D165D-0766-4DA9-80F3-24FC1F805238}" dt="2020-02-14T13:49:32.179" v="18" actId="14826"/>
          <ac:picMkLst>
            <pc:docMk/>
            <pc:sldMk cId="4172535908" sldId="527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9:42.263" v="19" actId="14826"/>
        <pc:sldMkLst>
          <pc:docMk/>
          <pc:sldMk cId="4264021889" sldId="528"/>
        </pc:sldMkLst>
        <pc:picChg chg="mod">
          <ac:chgData name="Roger Holm" userId="beaa29a7e583b333" providerId="LiveId" clId="{027D165D-0766-4DA9-80F3-24FC1F805238}" dt="2020-02-14T13:49:42.263" v="19" actId="14826"/>
          <ac:picMkLst>
            <pc:docMk/>
            <pc:sldMk cId="4264021889" sldId="528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49:52.961" v="20" actId="14826"/>
        <pc:sldMkLst>
          <pc:docMk/>
          <pc:sldMk cId="3764066890" sldId="529"/>
        </pc:sldMkLst>
        <pc:picChg chg="mod">
          <ac:chgData name="Roger Holm" userId="beaa29a7e583b333" providerId="LiveId" clId="{027D165D-0766-4DA9-80F3-24FC1F805238}" dt="2020-02-14T13:49:52.961" v="20" actId="14826"/>
          <ac:picMkLst>
            <pc:docMk/>
            <pc:sldMk cId="3764066890" sldId="529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50:03.010" v="21" actId="14826"/>
        <pc:sldMkLst>
          <pc:docMk/>
          <pc:sldMk cId="340846129" sldId="530"/>
        </pc:sldMkLst>
        <pc:picChg chg="mod">
          <ac:chgData name="Roger Holm" userId="beaa29a7e583b333" providerId="LiveId" clId="{027D165D-0766-4DA9-80F3-24FC1F805238}" dt="2020-02-14T13:50:03.010" v="21" actId="14826"/>
          <ac:picMkLst>
            <pc:docMk/>
            <pc:sldMk cId="340846129" sldId="530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4T13:50:20.339" v="22" actId="14826"/>
        <pc:sldMkLst>
          <pc:docMk/>
          <pc:sldMk cId="113198922" sldId="531"/>
        </pc:sldMkLst>
        <pc:picChg chg="mod">
          <ac:chgData name="Roger Holm" userId="beaa29a7e583b333" providerId="LiveId" clId="{027D165D-0766-4DA9-80F3-24FC1F805238}" dt="2020-02-14T13:50:20.339" v="22" actId="14826"/>
          <ac:picMkLst>
            <pc:docMk/>
            <pc:sldMk cId="113198922" sldId="531"/>
            <ac:picMk id="5" creationId="{54A87D54-6EFC-4BA6-B497-C9D7F02853EE}"/>
          </ac:picMkLst>
        </pc:picChg>
      </pc:sldChg>
      <pc:sldChg chg="modSp">
        <pc:chgData name="Roger Holm" userId="beaa29a7e583b333" providerId="LiveId" clId="{027D165D-0766-4DA9-80F3-24FC1F805238}" dt="2020-02-18T15:42:42.187" v="25" actId="14826"/>
        <pc:sldMkLst>
          <pc:docMk/>
          <pc:sldMk cId="248497485" sldId="568"/>
        </pc:sldMkLst>
        <pc:picChg chg="mod">
          <ac:chgData name="Roger Holm" userId="beaa29a7e583b333" providerId="LiveId" clId="{027D165D-0766-4DA9-80F3-24FC1F805238}" dt="2020-02-18T15:42:42.187" v="25" actId="14826"/>
          <ac:picMkLst>
            <pc:docMk/>
            <pc:sldMk cId="248497485" sldId="568"/>
            <ac:picMk id="5" creationId="{DB2C1574-CA5F-401A-A52F-1FF3070E9B2E}"/>
          </ac:picMkLst>
        </pc:picChg>
      </pc:sldChg>
      <pc:sldChg chg="modSp">
        <pc:chgData name="Roger Holm" userId="beaa29a7e583b333" providerId="LiveId" clId="{027D165D-0766-4DA9-80F3-24FC1F805238}" dt="2020-02-14T13:50:31.190" v="23" actId="14826"/>
        <pc:sldMkLst>
          <pc:docMk/>
          <pc:sldMk cId="3848535463" sldId="814"/>
        </pc:sldMkLst>
        <pc:picChg chg="mod">
          <ac:chgData name="Roger Holm" userId="beaa29a7e583b333" providerId="LiveId" clId="{027D165D-0766-4DA9-80F3-24FC1F805238}" dt="2020-02-14T13:50:31.190" v="23" actId="14826"/>
          <ac:picMkLst>
            <pc:docMk/>
            <pc:sldMk cId="3848535463" sldId="814"/>
            <ac:picMk id="5" creationId="{54A87D54-6EFC-4BA6-B497-C9D7F02853EE}"/>
          </ac:picMkLst>
        </pc:picChg>
      </pc:sldChg>
    </pc:docChg>
  </pc:docChgLst>
  <pc:docChgLst>
    <pc:chgData name="Roger Holm" userId="beaa29a7e583b333" providerId="LiveId" clId="{29DE950D-616E-4B14-AE9D-A019E7811C35}"/>
    <pc:docChg chg="modSld">
      <pc:chgData name="Roger Holm" userId="beaa29a7e583b333" providerId="LiveId" clId="{29DE950D-616E-4B14-AE9D-A019E7811C35}" dt="2022-03-28T16:25:50.184" v="75" actId="1037"/>
      <pc:docMkLst>
        <pc:docMk/>
      </pc:docMkLst>
      <pc:sldChg chg="modSp mod">
        <pc:chgData name="Roger Holm" userId="beaa29a7e583b333" providerId="LiveId" clId="{29DE950D-616E-4B14-AE9D-A019E7811C35}" dt="2022-03-28T16:25:50.184" v="75" actId="1037"/>
        <pc:sldMkLst>
          <pc:docMk/>
          <pc:sldMk cId="1243986907" sldId="264"/>
        </pc:sldMkLst>
        <pc:picChg chg="mod">
          <ac:chgData name="Roger Holm" userId="beaa29a7e583b333" providerId="LiveId" clId="{29DE950D-616E-4B14-AE9D-A019E7811C35}" dt="2022-03-28T16:25:50.184" v="75" actId="1037"/>
          <ac:picMkLst>
            <pc:docMk/>
            <pc:sldMk cId="1243986907" sldId="264"/>
            <ac:picMk id="3" creationId="{51666EB8-C80D-4FB2-A594-0145FC269223}"/>
          </ac:picMkLst>
        </pc:picChg>
      </pc:sldChg>
    </pc:docChg>
  </pc:docChgLst>
  <pc:docChgLst>
    <pc:chgData name="Ivar Moland" userId="puB9UH1gVJNEhJpLbnsDvVhAaKBBi/dCTiWw15ZQ6/U=" providerId="None" clId="Web-{943B0F5E-F61E-41CB-B65E-C232C781A07F}"/>
    <pc:docChg chg="addSld modSld">
      <pc:chgData name="Ivar Moland" userId="puB9UH1gVJNEhJpLbnsDvVhAaKBBi/dCTiWw15ZQ6/U=" providerId="None" clId="Web-{943B0F5E-F61E-41CB-B65E-C232C781A07F}" dt="2020-10-05T03:44:42.056" v="45" actId="20577"/>
      <pc:docMkLst>
        <pc:docMk/>
      </pc:docMkLst>
      <pc:sldChg chg="addSp delSp modSp">
        <pc:chgData name="Ivar Moland" userId="puB9UH1gVJNEhJpLbnsDvVhAaKBBi/dCTiWw15ZQ6/U=" providerId="None" clId="Web-{943B0F5E-F61E-41CB-B65E-C232C781A07F}" dt="2020-10-05T03:44:15.821" v="43" actId="20577"/>
        <pc:sldMkLst>
          <pc:docMk/>
          <pc:sldMk cId="3465956957" sldId="532"/>
        </pc:sldMkLst>
        <pc:spChg chg="add mod">
          <ac:chgData name="Ivar Moland" userId="puB9UH1gVJNEhJpLbnsDvVhAaKBBi/dCTiWw15ZQ6/U=" providerId="None" clId="Web-{943B0F5E-F61E-41CB-B65E-C232C781A07F}" dt="2020-10-05T03:44:15.821" v="43" actId="20577"/>
          <ac:spMkLst>
            <pc:docMk/>
            <pc:sldMk cId="3465956957" sldId="532"/>
            <ac:spMk id="7" creationId="{0194571D-50B6-41A7-AB8D-882290342196}"/>
          </ac:spMkLst>
        </pc:spChg>
        <pc:picChg chg="del">
          <ac:chgData name="Ivar Moland" userId="puB9UH1gVJNEhJpLbnsDvVhAaKBBi/dCTiWw15ZQ6/U=" providerId="None" clId="Web-{943B0F5E-F61E-41CB-B65E-C232C781A07F}" dt="2020-10-05T03:38:56.204" v="1"/>
          <ac:picMkLst>
            <pc:docMk/>
            <pc:sldMk cId="3465956957" sldId="532"/>
            <ac:picMk id="8" creationId="{C9F627E7-EC8C-4BB6-8265-12211DE73E2A}"/>
          </ac:picMkLst>
        </pc:picChg>
      </pc:sldChg>
      <pc:sldChg chg="add replId">
        <pc:chgData name="Ivar Moland" userId="puB9UH1gVJNEhJpLbnsDvVhAaKBBi/dCTiWw15ZQ6/U=" providerId="None" clId="Web-{943B0F5E-F61E-41CB-B65E-C232C781A07F}" dt="2020-10-05T03:38:11.078" v="0"/>
        <pc:sldMkLst>
          <pc:docMk/>
          <pc:sldMk cId="2698357512" sldId="81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Gassenes fordeling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834-4817-88CC-4CDFF0BD71A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834-4817-88CC-4CDFF0BD71A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834-4817-88CC-4CDFF0BD71A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834-4817-88CC-4CDFF0BD71A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834-4817-88CC-4CDFF0BD71A1}"/>
              </c:ext>
            </c:extLst>
          </c:dPt>
          <c:cat>
            <c:strRef>
              <c:f>'Ark1'!$A$2:$A$6</c:f>
              <c:strCache>
                <c:ptCount val="4"/>
                <c:pt idx="0">
                  <c:v>O2</c:v>
                </c:pt>
                <c:pt idx="1">
                  <c:v>N2</c:v>
                </c:pt>
                <c:pt idx="2">
                  <c:v>Ar</c:v>
                </c:pt>
                <c:pt idx="3">
                  <c:v>CO2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20.95</c:v>
                </c:pt>
                <c:pt idx="1">
                  <c:v>78.09</c:v>
                </c:pt>
                <c:pt idx="2">
                  <c:v>0.93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834-4817-88CC-4CDFF0BD7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.35722559105063029"/>
          <c:y val="0.9121980249440873"/>
          <c:w val="0.30648965115200139"/>
          <c:h val="6.78951920939244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Gassenes fordeling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8F1-47E8-86C4-D73F9DC109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8F1-47E8-86C4-D73F9DC109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8F1-47E8-86C4-D73F9DC109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8F1-47E8-86C4-D73F9DC1097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8F1-47E8-86C4-D73F9DC10971}"/>
              </c:ext>
            </c:extLst>
          </c:dPt>
          <c:cat>
            <c:strRef>
              <c:f>'Ark1'!$A$2:$A$6</c:f>
              <c:strCache>
                <c:ptCount val="4"/>
                <c:pt idx="0">
                  <c:v>O2</c:v>
                </c:pt>
                <c:pt idx="1">
                  <c:v>N2</c:v>
                </c:pt>
                <c:pt idx="2">
                  <c:v>Ar</c:v>
                </c:pt>
                <c:pt idx="3">
                  <c:v>CO2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20.95</c:v>
                </c:pt>
                <c:pt idx="1">
                  <c:v>78.09</c:v>
                </c:pt>
                <c:pt idx="2">
                  <c:v>0.93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51-4FDD-9D0C-62D3A9814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.35722559105063029"/>
          <c:y val="0.9121980249440873"/>
          <c:w val="0.30648965115200139"/>
          <c:h val="6.78951920939244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599065-4189-493F-885D-DC282250BAC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6C086FC-6B6D-4897-A183-83DAB72AE3D0}">
      <dgm:prSet/>
      <dgm:spPr/>
      <dgm:t>
        <a:bodyPr/>
        <a:lstStyle/>
        <a:p>
          <a:r>
            <a:rPr lang="nb-NO"/>
            <a:t>Hypoksisk hypoksi – hvor overgangen av oksygen til blodet i lungene er redusert</a:t>
          </a:r>
          <a:endParaRPr lang="en-US"/>
        </a:p>
      </dgm:t>
    </dgm:pt>
    <dgm:pt modelId="{FA3A4895-D99A-4392-A4D6-269B8E9CB0B5}" type="parTrans" cxnId="{76CEF54B-3A8D-4642-B151-939D671F6C84}">
      <dgm:prSet/>
      <dgm:spPr/>
      <dgm:t>
        <a:bodyPr/>
        <a:lstStyle/>
        <a:p>
          <a:endParaRPr lang="en-US"/>
        </a:p>
      </dgm:t>
    </dgm:pt>
    <dgm:pt modelId="{909A8EF8-A30E-4ACC-90B8-98C474960920}" type="sibTrans" cxnId="{76CEF54B-3A8D-4642-B151-939D671F6C84}">
      <dgm:prSet/>
      <dgm:spPr/>
      <dgm:t>
        <a:bodyPr/>
        <a:lstStyle/>
        <a:p>
          <a:endParaRPr lang="en-US"/>
        </a:p>
      </dgm:t>
    </dgm:pt>
    <dgm:pt modelId="{744040FF-01FD-4B1C-A91E-5B76BABD1C01}">
      <dgm:prSet/>
      <dgm:spPr/>
      <dgm:t>
        <a:bodyPr/>
        <a:lstStyle/>
        <a:p>
          <a:r>
            <a:rPr lang="nb-NO"/>
            <a:t>Anemisk hypoksi – hvor det er en reduksjon av blodets kapasitet til å frakte oksygen</a:t>
          </a:r>
          <a:endParaRPr lang="en-US"/>
        </a:p>
      </dgm:t>
    </dgm:pt>
    <dgm:pt modelId="{345A689A-AA78-4504-BE3F-CEA7AF278FDC}" type="parTrans" cxnId="{06123250-8C28-4657-836C-37FD8C169A36}">
      <dgm:prSet/>
      <dgm:spPr/>
      <dgm:t>
        <a:bodyPr/>
        <a:lstStyle/>
        <a:p>
          <a:endParaRPr lang="en-US"/>
        </a:p>
      </dgm:t>
    </dgm:pt>
    <dgm:pt modelId="{134AE43C-C51F-4EF7-935A-B9F101505FBD}" type="sibTrans" cxnId="{06123250-8C28-4657-836C-37FD8C169A36}">
      <dgm:prSet/>
      <dgm:spPr/>
      <dgm:t>
        <a:bodyPr/>
        <a:lstStyle/>
        <a:p>
          <a:endParaRPr lang="en-US"/>
        </a:p>
      </dgm:t>
    </dgm:pt>
    <dgm:pt modelId="{3321828D-8A0D-4543-94E2-E0CC108BB6A1}">
      <dgm:prSet/>
      <dgm:spPr/>
      <dgm:t>
        <a:bodyPr/>
        <a:lstStyle/>
        <a:p>
          <a:r>
            <a:rPr lang="nb-NO"/>
            <a:t>Stagnasjonshypoksi – på grunn av dårlig sirkulasjon, G-krefter, blodpropp osv.</a:t>
          </a:r>
          <a:endParaRPr lang="en-US"/>
        </a:p>
      </dgm:t>
    </dgm:pt>
    <dgm:pt modelId="{CA6188D2-77E7-42CA-8AE4-0F6479B69DB0}" type="parTrans" cxnId="{28C47ABA-0825-411B-A8D2-281E4E1BC94C}">
      <dgm:prSet/>
      <dgm:spPr/>
      <dgm:t>
        <a:bodyPr/>
        <a:lstStyle/>
        <a:p>
          <a:endParaRPr lang="en-US"/>
        </a:p>
      </dgm:t>
    </dgm:pt>
    <dgm:pt modelId="{E1B3A8C2-4EE5-43A3-9CD0-8CF9834CE099}" type="sibTrans" cxnId="{28C47ABA-0825-411B-A8D2-281E4E1BC94C}">
      <dgm:prSet/>
      <dgm:spPr/>
      <dgm:t>
        <a:bodyPr/>
        <a:lstStyle/>
        <a:p>
          <a:endParaRPr lang="en-US"/>
        </a:p>
      </dgm:t>
    </dgm:pt>
    <dgm:pt modelId="{8CF3367C-FFD6-42FF-BA9C-EA5748F82D24}">
      <dgm:prSet/>
      <dgm:spPr/>
      <dgm:t>
        <a:bodyPr/>
        <a:lstStyle/>
        <a:p>
          <a:r>
            <a:rPr lang="nb-NO"/>
            <a:t>Histotoksisk hypoksi – cellene kan ikke oppta oksygen på grunn av kullos, alkohol, blåsyregass osv.</a:t>
          </a:r>
          <a:endParaRPr lang="en-US"/>
        </a:p>
      </dgm:t>
    </dgm:pt>
    <dgm:pt modelId="{0880CE4D-C256-44B6-A322-90F93810E83F}" type="parTrans" cxnId="{F30DFC5A-86CC-4649-96D7-51C2DEA1591D}">
      <dgm:prSet/>
      <dgm:spPr/>
      <dgm:t>
        <a:bodyPr/>
        <a:lstStyle/>
        <a:p>
          <a:endParaRPr lang="en-US"/>
        </a:p>
      </dgm:t>
    </dgm:pt>
    <dgm:pt modelId="{B8341650-F6A0-42B2-AD2D-439BB997E877}" type="sibTrans" cxnId="{F30DFC5A-86CC-4649-96D7-51C2DEA1591D}">
      <dgm:prSet/>
      <dgm:spPr/>
      <dgm:t>
        <a:bodyPr/>
        <a:lstStyle/>
        <a:p>
          <a:endParaRPr lang="en-US"/>
        </a:p>
      </dgm:t>
    </dgm:pt>
    <dgm:pt modelId="{1F28119C-F4D4-4C8D-8E57-D4B71C581C4E}" type="pres">
      <dgm:prSet presAssocID="{F8599065-4189-493F-885D-DC282250BAC9}" presName="root" presStyleCnt="0">
        <dgm:presLayoutVars>
          <dgm:dir/>
          <dgm:resizeHandles val="exact"/>
        </dgm:presLayoutVars>
      </dgm:prSet>
      <dgm:spPr/>
    </dgm:pt>
    <dgm:pt modelId="{43635EF5-3665-407B-89E9-9F5C87249363}" type="pres">
      <dgm:prSet presAssocID="{96C086FC-6B6D-4897-A183-83DAB72AE3D0}" presName="compNode" presStyleCnt="0"/>
      <dgm:spPr/>
    </dgm:pt>
    <dgm:pt modelId="{B86D884F-CE1B-4018-AD46-51A76A909162}" type="pres">
      <dgm:prSet presAssocID="{96C086FC-6B6D-4897-A183-83DAB72AE3D0}" presName="bgRect" presStyleLbl="bgShp" presStyleIdx="0" presStyleCnt="4"/>
      <dgm:spPr/>
    </dgm:pt>
    <dgm:pt modelId="{868792AC-184A-4A71-AFB2-83CE787D9D76}" type="pres">
      <dgm:prSet presAssocID="{96C086FC-6B6D-4897-A183-83DAB72AE3D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A1385653-C1E9-4CB7-9DBB-C67E5DB44E8A}" type="pres">
      <dgm:prSet presAssocID="{96C086FC-6B6D-4897-A183-83DAB72AE3D0}" presName="spaceRect" presStyleCnt="0"/>
      <dgm:spPr/>
    </dgm:pt>
    <dgm:pt modelId="{5049E355-E393-4C5C-A595-4B67FE308433}" type="pres">
      <dgm:prSet presAssocID="{96C086FC-6B6D-4897-A183-83DAB72AE3D0}" presName="parTx" presStyleLbl="revTx" presStyleIdx="0" presStyleCnt="4">
        <dgm:presLayoutVars>
          <dgm:chMax val="0"/>
          <dgm:chPref val="0"/>
        </dgm:presLayoutVars>
      </dgm:prSet>
      <dgm:spPr/>
    </dgm:pt>
    <dgm:pt modelId="{031436DF-15E4-448F-BEBE-CCDEE7D4C1C4}" type="pres">
      <dgm:prSet presAssocID="{909A8EF8-A30E-4ACC-90B8-98C474960920}" presName="sibTrans" presStyleCnt="0"/>
      <dgm:spPr/>
    </dgm:pt>
    <dgm:pt modelId="{BC8E6265-5222-4F1F-9A19-09D81F6A048B}" type="pres">
      <dgm:prSet presAssocID="{744040FF-01FD-4B1C-A91E-5B76BABD1C01}" presName="compNode" presStyleCnt="0"/>
      <dgm:spPr/>
    </dgm:pt>
    <dgm:pt modelId="{4D3BD7AD-0444-4D93-9AA1-B196C447C816}" type="pres">
      <dgm:prSet presAssocID="{744040FF-01FD-4B1C-A91E-5B76BABD1C01}" presName="bgRect" presStyleLbl="bgShp" presStyleIdx="1" presStyleCnt="4"/>
      <dgm:spPr/>
    </dgm:pt>
    <dgm:pt modelId="{13BBBFC4-8BD2-4894-80AA-E504F1A36550}" type="pres">
      <dgm:prSet presAssocID="{744040FF-01FD-4B1C-A91E-5B76BABD1C0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5A28C9CB-6EDF-4055-A899-D17D1894A2CD}" type="pres">
      <dgm:prSet presAssocID="{744040FF-01FD-4B1C-A91E-5B76BABD1C01}" presName="spaceRect" presStyleCnt="0"/>
      <dgm:spPr/>
    </dgm:pt>
    <dgm:pt modelId="{F8A1DF8B-B76D-40B0-9237-87376B408ABF}" type="pres">
      <dgm:prSet presAssocID="{744040FF-01FD-4B1C-A91E-5B76BABD1C01}" presName="parTx" presStyleLbl="revTx" presStyleIdx="1" presStyleCnt="4">
        <dgm:presLayoutVars>
          <dgm:chMax val="0"/>
          <dgm:chPref val="0"/>
        </dgm:presLayoutVars>
      </dgm:prSet>
      <dgm:spPr/>
    </dgm:pt>
    <dgm:pt modelId="{A2CED838-E9F2-4117-857A-86C758E078BC}" type="pres">
      <dgm:prSet presAssocID="{134AE43C-C51F-4EF7-935A-B9F101505FBD}" presName="sibTrans" presStyleCnt="0"/>
      <dgm:spPr/>
    </dgm:pt>
    <dgm:pt modelId="{0E57B3A5-3FEC-4D46-A397-C2A3C7A66F12}" type="pres">
      <dgm:prSet presAssocID="{3321828D-8A0D-4543-94E2-E0CC108BB6A1}" presName="compNode" presStyleCnt="0"/>
      <dgm:spPr/>
    </dgm:pt>
    <dgm:pt modelId="{C30E811B-5385-43FE-B0B8-ED9EFC90724A}" type="pres">
      <dgm:prSet presAssocID="{3321828D-8A0D-4543-94E2-E0CC108BB6A1}" presName="bgRect" presStyleLbl="bgShp" presStyleIdx="2" presStyleCnt="4"/>
      <dgm:spPr/>
    </dgm:pt>
    <dgm:pt modelId="{0C4E40D9-82BE-4BA7-BC6D-65A035EC3C7C}" type="pres">
      <dgm:prSet presAssocID="{3321828D-8A0D-4543-94E2-E0CC108BB6A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F92B5F8C-6DBB-4824-983D-89B9E5529B0F}" type="pres">
      <dgm:prSet presAssocID="{3321828D-8A0D-4543-94E2-E0CC108BB6A1}" presName="spaceRect" presStyleCnt="0"/>
      <dgm:spPr/>
    </dgm:pt>
    <dgm:pt modelId="{F3E459E8-3103-47C5-9E38-FC9ED462A860}" type="pres">
      <dgm:prSet presAssocID="{3321828D-8A0D-4543-94E2-E0CC108BB6A1}" presName="parTx" presStyleLbl="revTx" presStyleIdx="2" presStyleCnt="4">
        <dgm:presLayoutVars>
          <dgm:chMax val="0"/>
          <dgm:chPref val="0"/>
        </dgm:presLayoutVars>
      </dgm:prSet>
      <dgm:spPr/>
    </dgm:pt>
    <dgm:pt modelId="{B5EA0853-E9F5-4955-9A02-144DF326EE37}" type="pres">
      <dgm:prSet presAssocID="{E1B3A8C2-4EE5-43A3-9CD0-8CF9834CE099}" presName="sibTrans" presStyleCnt="0"/>
      <dgm:spPr/>
    </dgm:pt>
    <dgm:pt modelId="{8D9C26F2-E303-4EBD-938D-5958FB9875BA}" type="pres">
      <dgm:prSet presAssocID="{8CF3367C-FFD6-42FF-BA9C-EA5748F82D24}" presName="compNode" presStyleCnt="0"/>
      <dgm:spPr/>
    </dgm:pt>
    <dgm:pt modelId="{CA156C3C-1D40-4B7B-81D2-EFA655604A5A}" type="pres">
      <dgm:prSet presAssocID="{8CF3367C-FFD6-42FF-BA9C-EA5748F82D24}" presName="bgRect" presStyleLbl="bgShp" presStyleIdx="3" presStyleCnt="4"/>
      <dgm:spPr/>
    </dgm:pt>
    <dgm:pt modelId="{1CBACDF3-E822-448E-A3DB-B0718E77813B}" type="pres">
      <dgm:prSet presAssocID="{8CF3367C-FFD6-42FF-BA9C-EA5748F82D2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mpagne Glasses"/>
        </a:ext>
      </dgm:extLst>
    </dgm:pt>
    <dgm:pt modelId="{85F8DFBB-B27B-440C-99A6-5F5F772D41B5}" type="pres">
      <dgm:prSet presAssocID="{8CF3367C-FFD6-42FF-BA9C-EA5748F82D24}" presName="spaceRect" presStyleCnt="0"/>
      <dgm:spPr/>
    </dgm:pt>
    <dgm:pt modelId="{DD21482D-3F26-4F05-AEE1-8C441C4450D2}" type="pres">
      <dgm:prSet presAssocID="{8CF3367C-FFD6-42FF-BA9C-EA5748F82D2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7DCBF0B-CD59-48B2-BE83-AACEC8B577EE}" type="presOf" srcId="{96C086FC-6B6D-4897-A183-83DAB72AE3D0}" destId="{5049E355-E393-4C5C-A595-4B67FE308433}" srcOrd="0" destOrd="0" presId="urn:microsoft.com/office/officeart/2018/2/layout/IconVerticalSolidList"/>
    <dgm:cxn modelId="{32B3A760-12EC-455E-B300-5F0E7C3C0373}" type="presOf" srcId="{3321828D-8A0D-4543-94E2-E0CC108BB6A1}" destId="{F3E459E8-3103-47C5-9E38-FC9ED462A860}" srcOrd="0" destOrd="0" presId="urn:microsoft.com/office/officeart/2018/2/layout/IconVerticalSolidList"/>
    <dgm:cxn modelId="{76CEF54B-3A8D-4642-B151-939D671F6C84}" srcId="{F8599065-4189-493F-885D-DC282250BAC9}" destId="{96C086FC-6B6D-4897-A183-83DAB72AE3D0}" srcOrd="0" destOrd="0" parTransId="{FA3A4895-D99A-4392-A4D6-269B8E9CB0B5}" sibTransId="{909A8EF8-A30E-4ACC-90B8-98C474960920}"/>
    <dgm:cxn modelId="{06123250-8C28-4657-836C-37FD8C169A36}" srcId="{F8599065-4189-493F-885D-DC282250BAC9}" destId="{744040FF-01FD-4B1C-A91E-5B76BABD1C01}" srcOrd="1" destOrd="0" parTransId="{345A689A-AA78-4504-BE3F-CEA7AF278FDC}" sibTransId="{134AE43C-C51F-4EF7-935A-B9F101505FBD}"/>
    <dgm:cxn modelId="{F30DFC5A-86CC-4649-96D7-51C2DEA1591D}" srcId="{F8599065-4189-493F-885D-DC282250BAC9}" destId="{8CF3367C-FFD6-42FF-BA9C-EA5748F82D24}" srcOrd="3" destOrd="0" parTransId="{0880CE4D-C256-44B6-A322-90F93810E83F}" sibTransId="{B8341650-F6A0-42B2-AD2D-439BB997E877}"/>
    <dgm:cxn modelId="{C7E3A6AD-7F69-4E3D-BDC4-F02D09D9DF18}" type="presOf" srcId="{8CF3367C-FFD6-42FF-BA9C-EA5748F82D24}" destId="{DD21482D-3F26-4F05-AEE1-8C441C4450D2}" srcOrd="0" destOrd="0" presId="urn:microsoft.com/office/officeart/2018/2/layout/IconVerticalSolidList"/>
    <dgm:cxn modelId="{28C47ABA-0825-411B-A8D2-281E4E1BC94C}" srcId="{F8599065-4189-493F-885D-DC282250BAC9}" destId="{3321828D-8A0D-4543-94E2-E0CC108BB6A1}" srcOrd="2" destOrd="0" parTransId="{CA6188D2-77E7-42CA-8AE4-0F6479B69DB0}" sibTransId="{E1B3A8C2-4EE5-43A3-9CD0-8CF9834CE099}"/>
    <dgm:cxn modelId="{753F82DD-12A5-400A-906B-D8547644A40A}" type="presOf" srcId="{744040FF-01FD-4B1C-A91E-5B76BABD1C01}" destId="{F8A1DF8B-B76D-40B0-9237-87376B408ABF}" srcOrd="0" destOrd="0" presId="urn:microsoft.com/office/officeart/2018/2/layout/IconVerticalSolidList"/>
    <dgm:cxn modelId="{828D73E1-86D1-4820-813D-E687E769950C}" type="presOf" srcId="{F8599065-4189-493F-885D-DC282250BAC9}" destId="{1F28119C-F4D4-4C8D-8E57-D4B71C581C4E}" srcOrd="0" destOrd="0" presId="urn:microsoft.com/office/officeart/2018/2/layout/IconVerticalSolidList"/>
    <dgm:cxn modelId="{5B2DF17E-0659-4248-BDB3-DAEAE61CFDF2}" type="presParOf" srcId="{1F28119C-F4D4-4C8D-8E57-D4B71C581C4E}" destId="{43635EF5-3665-407B-89E9-9F5C87249363}" srcOrd="0" destOrd="0" presId="urn:microsoft.com/office/officeart/2018/2/layout/IconVerticalSolidList"/>
    <dgm:cxn modelId="{9F84F87E-15E9-4A2A-91C7-A6E574DB80C4}" type="presParOf" srcId="{43635EF5-3665-407B-89E9-9F5C87249363}" destId="{B86D884F-CE1B-4018-AD46-51A76A909162}" srcOrd="0" destOrd="0" presId="urn:microsoft.com/office/officeart/2018/2/layout/IconVerticalSolidList"/>
    <dgm:cxn modelId="{6AC67CAA-1042-49CD-97EB-B1151D0EC790}" type="presParOf" srcId="{43635EF5-3665-407B-89E9-9F5C87249363}" destId="{868792AC-184A-4A71-AFB2-83CE787D9D76}" srcOrd="1" destOrd="0" presId="urn:microsoft.com/office/officeart/2018/2/layout/IconVerticalSolidList"/>
    <dgm:cxn modelId="{186E9E04-73A2-468F-879B-82C26B0B8323}" type="presParOf" srcId="{43635EF5-3665-407B-89E9-9F5C87249363}" destId="{A1385653-C1E9-4CB7-9DBB-C67E5DB44E8A}" srcOrd="2" destOrd="0" presId="urn:microsoft.com/office/officeart/2018/2/layout/IconVerticalSolidList"/>
    <dgm:cxn modelId="{413C3317-262A-4FEC-AB65-60838224C5BE}" type="presParOf" srcId="{43635EF5-3665-407B-89E9-9F5C87249363}" destId="{5049E355-E393-4C5C-A595-4B67FE308433}" srcOrd="3" destOrd="0" presId="urn:microsoft.com/office/officeart/2018/2/layout/IconVerticalSolidList"/>
    <dgm:cxn modelId="{53B958EB-1A9B-48F3-A93C-2DE0838E9F04}" type="presParOf" srcId="{1F28119C-F4D4-4C8D-8E57-D4B71C581C4E}" destId="{031436DF-15E4-448F-BEBE-CCDEE7D4C1C4}" srcOrd="1" destOrd="0" presId="urn:microsoft.com/office/officeart/2018/2/layout/IconVerticalSolidList"/>
    <dgm:cxn modelId="{D8620D4C-7FF2-48DA-BFA7-25DA7CE62C03}" type="presParOf" srcId="{1F28119C-F4D4-4C8D-8E57-D4B71C581C4E}" destId="{BC8E6265-5222-4F1F-9A19-09D81F6A048B}" srcOrd="2" destOrd="0" presId="urn:microsoft.com/office/officeart/2018/2/layout/IconVerticalSolidList"/>
    <dgm:cxn modelId="{20A2AF82-D5BE-4704-BDE0-86FFCE4A0228}" type="presParOf" srcId="{BC8E6265-5222-4F1F-9A19-09D81F6A048B}" destId="{4D3BD7AD-0444-4D93-9AA1-B196C447C816}" srcOrd="0" destOrd="0" presId="urn:microsoft.com/office/officeart/2018/2/layout/IconVerticalSolidList"/>
    <dgm:cxn modelId="{643FA302-8F60-4C9F-B11C-FC2C613ADC53}" type="presParOf" srcId="{BC8E6265-5222-4F1F-9A19-09D81F6A048B}" destId="{13BBBFC4-8BD2-4894-80AA-E504F1A36550}" srcOrd="1" destOrd="0" presId="urn:microsoft.com/office/officeart/2018/2/layout/IconVerticalSolidList"/>
    <dgm:cxn modelId="{70C83E81-B28B-47DA-B768-7B4609323C10}" type="presParOf" srcId="{BC8E6265-5222-4F1F-9A19-09D81F6A048B}" destId="{5A28C9CB-6EDF-4055-A899-D17D1894A2CD}" srcOrd="2" destOrd="0" presId="urn:microsoft.com/office/officeart/2018/2/layout/IconVerticalSolidList"/>
    <dgm:cxn modelId="{1E629AF5-5CB9-494A-BC15-03D9EACCEE0A}" type="presParOf" srcId="{BC8E6265-5222-4F1F-9A19-09D81F6A048B}" destId="{F8A1DF8B-B76D-40B0-9237-87376B408ABF}" srcOrd="3" destOrd="0" presId="urn:microsoft.com/office/officeart/2018/2/layout/IconVerticalSolidList"/>
    <dgm:cxn modelId="{B0BA3DEC-3B31-4A28-8B27-82AFBAAE1538}" type="presParOf" srcId="{1F28119C-F4D4-4C8D-8E57-D4B71C581C4E}" destId="{A2CED838-E9F2-4117-857A-86C758E078BC}" srcOrd="3" destOrd="0" presId="urn:microsoft.com/office/officeart/2018/2/layout/IconVerticalSolidList"/>
    <dgm:cxn modelId="{68CC9043-4776-48AF-ABEA-73788B34F5FE}" type="presParOf" srcId="{1F28119C-F4D4-4C8D-8E57-D4B71C581C4E}" destId="{0E57B3A5-3FEC-4D46-A397-C2A3C7A66F12}" srcOrd="4" destOrd="0" presId="urn:microsoft.com/office/officeart/2018/2/layout/IconVerticalSolidList"/>
    <dgm:cxn modelId="{9E0E86EC-7BA2-4361-A895-06EB2A1ABBD2}" type="presParOf" srcId="{0E57B3A5-3FEC-4D46-A397-C2A3C7A66F12}" destId="{C30E811B-5385-43FE-B0B8-ED9EFC90724A}" srcOrd="0" destOrd="0" presId="urn:microsoft.com/office/officeart/2018/2/layout/IconVerticalSolidList"/>
    <dgm:cxn modelId="{6C8A77B7-1FAB-4884-87AF-7B396D23DF80}" type="presParOf" srcId="{0E57B3A5-3FEC-4D46-A397-C2A3C7A66F12}" destId="{0C4E40D9-82BE-4BA7-BC6D-65A035EC3C7C}" srcOrd="1" destOrd="0" presId="urn:microsoft.com/office/officeart/2018/2/layout/IconVerticalSolidList"/>
    <dgm:cxn modelId="{05F3BEE5-0BA4-4C37-95BA-71920D7646CF}" type="presParOf" srcId="{0E57B3A5-3FEC-4D46-A397-C2A3C7A66F12}" destId="{F92B5F8C-6DBB-4824-983D-89B9E5529B0F}" srcOrd="2" destOrd="0" presId="urn:microsoft.com/office/officeart/2018/2/layout/IconVerticalSolidList"/>
    <dgm:cxn modelId="{DB8DA273-2696-4E44-A992-7AF270D9633C}" type="presParOf" srcId="{0E57B3A5-3FEC-4D46-A397-C2A3C7A66F12}" destId="{F3E459E8-3103-47C5-9E38-FC9ED462A860}" srcOrd="3" destOrd="0" presId="urn:microsoft.com/office/officeart/2018/2/layout/IconVerticalSolidList"/>
    <dgm:cxn modelId="{F2174F60-A2A1-4611-9ABC-3F86BE70A1CF}" type="presParOf" srcId="{1F28119C-F4D4-4C8D-8E57-D4B71C581C4E}" destId="{B5EA0853-E9F5-4955-9A02-144DF326EE37}" srcOrd="5" destOrd="0" presId="urn:microsoft.com/office/officeart/2018/2/layout/IconVerticalSolidList"/>
    <dgm:cxn modelId="{EF31F194-1A42-4C77-8607-F0EAE70DC541}" type="presParOf" srcId="{1F28119C-F4D4-4C8D-8E57-D4B71C581C4E}" destId="{8D9C26F2-E303-4EBD-938D-5958FB9875BA}" srcOrd="6" destOrd="0" presId="urn:microsoft.com/office/officeart/2018/2/layout/IconVerticalSolidList"/>
    <dgm:cxn modelId="{49E3E3B2-D34D-49E1-932B-79421A9F0E4E}" type="presParOf" srcId="{8D9C26F2-E303-4EBD-938D-5958FB9875BA}" destId="{CA156C3C-1D40-4B7B-81D2-EFA655604A5A}" srcOrd="0" destOrd="0" presId="urn:microsoft.com/office/officeart/2018/2/layout/IconVerticalSolidList"/>
    <dgm:cxn modelId="{DA92F34D-6DB4-44DC-A233-CEEFF7B356F1}" type="presParOf" srcId="{8D9C26F2-E303-4EBD-938D-5958FB9875BA}" destId="{1CBACDF3-E822-448E-A3DB-B0718E77813B}" srcOrd="1" destOrd="0" presId="urn:microsoft.com/office/officeart/2018/2/layout/IconVerticalSolidList"/>
    <dgm:cxn modelId="{70755699-E3A1-4CC2-AAE9-94D6FB60B7EB}" type="presParOf" srcId="{8D9C26F2-E303-4EBD-938D-5958FB9875BA}" destId="{85F8DFBB-B27B-440C-99A6-5F5F772D41B5}" srcOrd="2" destOrd="0" presId="urn:microsoft.com/office/officeart/2018/2/layout/IconVerticalSolidList"/>
    <dgm:cxn modelId="{BE717D9C-1FF2-433F-87B9-FA360A9F809C}" type="presParOf" srcId="{8D9C26F2-E303-4EBD-938D-5958FB9875BA}" destId="{DD21482D-3F26-4F05-AEE1-8C441C4450D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1EA93C-9E67-4E29-9E9E-48A8ED1C0B92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7F98941-04F3-4A8D-A956-99E89E0BACA8}">
      <dgm:prSet/>
      <dgm:spPr/>
      <dgm:t>
        <a:bodyPr/>
        <a:lstStyle/>
        <a:p>
          <a:pPr algn="ctr"/>
          <a:r>
            <a:rPr lang="nb-NO" dirty="0"/>
            <a:t>Karbonmonoksid – en gass som er et uønsket biprodukt fra forbrenning</a:t>
          </a:r>
          <a:endParaRPr lang="en-US" dirty="0"/>
        </a:p>
      </dgm:t>
    </dgm:pt>
    <dgm:pt modelId="{A2C86F68-1D78-492C-B926-867F0E710E8A}" type="parTrans" cxnId="{72C685C2-6CE4-434A-AB9A-CF5C3395DAFF}">
      <dgm:prSet/>
      <dgm:spPr/>
      <dgm:t>
        <a:bodyPr/>
        <a:lstStyle/>
        <a:p>
          <a:pPr algn="ctr"/>
          <a:endParaRPr lang="en-US"/>
        </a:p>
      </dgm:t>
    </dgm:pt>
    <dgm:pt modelId="{1247C0B2-D46D-481F-8DE3-0BB78A580A21}" type="sibTrans" cxnId="{72C685C2-6CE4-434A-AB9A-CF5C3395DAFF}">
      <dgm:prSet/>
      <dgm:spPr/>
      <dgm:t>
        <a:bodyPr/>
        <a:lstStyle/>
        <a:p>
          <a:pPr algn="ctr"/>
          <a:endParaRPr lang="en-US"/>
        </a:p>
      </dgm:t>
    </dgm:pt>
    <dgm:pt modelId="{FD0E0582-6F87-4A11-B9A3-9CDEA96F8A46}">
      <dgm:prSet/>
      <dgm:spPr/>
      <dgm:t>
        <a:bodyPr/>
        <a:lstStyle/>
        <a:p>
          <a:pPr algn="ctr"/>
          <a:r>
            <a:rPr lang="nb-NO" dirty="0"/>
            <a:t>Har hverken farge eller lukt – er svært farlig</a:t>
          </a:r>
          <a:endParaRPr lang="en-US" dirty="0"/>
        </a:p>
      </dgm:t>
    </dgm:pt>
    <dgm:pt modelId="{184C70BA-A7D6-4241-98A1-A1158731F84B}" type="parTrans" cxnId="{E3CEBD93-871A-45BE-9A09-6DC3672C82FD}">
      <dgm:prSet/>
      <dgm:spPr/>
      <dgm:t>
        <a:bodyPr/>
        <a:lstStyle/>
        <a:p>
          <a:pPr algn="ctr"/>
          <a:endParaRPr lang="en-US"/>
        </a:p>
      </dgm:t>
    </dgm:pt>
    <dgm:pt modelId="{B0EBD1EE-A95D-4AFA-80D0-E8479D47FCC0}" type="sibTrans" cxnId="{E3CEBD93-871A-45BE-9A09-6DC3672C82FD}">
      <dgm:prSet/>
      <dgm:spPr/>
      <dgm:t>
        <a:bodyPr/>
        <a:lstStyle/>
        <a:p>
          <a:pPr algn="ctr"/>
          <a:endParaRPr lang="en-US"/>
        </a:p>
      </dgm:t>
    </dgm:pt>
    <dgm:pt modelId="{9B9A6659-2EE7-4784-B15B-12CB0031DCAE}">
      <dgm:prSet custT="1"/>
      <dgm:spPr/>
      <dgm:t>
        <a:bodyPr/>
        <a:lstStyle/>
        <a:p>
          <a:pPr algn="ctr"/>
          <a:r>
            <a:rPr lang="nb-NO" sz="1600" dirty="0"/>
            <a:t>Fri eksos, spesielt fra varme/defrost – gir forgiftning</a:t>
          </a:r>
          <a:endParaRPr lang="en-US" sz="1600" dirty="0"/>
        </a:p>
      </dgm:t>
    </dgm:pt>
    <dgm:pt modelId="{A1D32A2A-C2F2-4169-A441-6E65259B078E}" type="parTrans" cxnId="{A9FEA553-8268-4D20-AF43-5F63C3A86703}">
      <dgm:prSet/>
      <dgm:spPr/>
      <dgm:t>
        <a:bodyPr/>
        <a:lstStyle/>
        <a:p>
          <a:pPr algn="ctr"/>
          <a:endParaRPr lang="en-US"/>
        </a:p>
      </dgm:t>
    </dgm:pt>
    <dgm:pt modelId="{80C2C787-1B5B-4696-93B8-F957BB577723}" type="sibTrans" cxnId="{A9FEA553-8268-4D20-AF43-5F63C3A86703}">
      <dgm:prSet/>
      <dgm:spPr/>
      <dgm:t>
        <a:bodyPr/>
        <a:lstStyle/>
        <a:p>
          <a:pPr algn="ctr"/>
          <a:endParaRPr lang="en-US"/>
        </a:p>
      </dgm:t>
    </dgm:pt>
    <dgm:pt modelId="{BCDC213B-D210-4D04-932B-E58F77CB968D}">
      <dgm:prSet custT="1"/>
      <dgm:spPr/>
      <dgm:t>
        <a:bodyPr/>
        <a:lstStyle/>
        <a:p>
          <a:pPr algn="ctr"/>
          <a:r>
            <a:rPr lang="nb-NO" sz="1600" dirty="0"/>
            <a:t>Gassen binder seg til blodets hemoglobin og hindrer blodet fra å frakte oksygen til kroppens celler – i praksis utsettes vi for hypoksi</a:t>
          </a:r>
          <a:endParaRPr lang="en-US" sz="1600" dirty="0"/>
        </a:p>
      </dgm:t>
    </dgm:pt>
    <dgm:pt modelId="{F21A8BA0-D61D-41A2-872D-E2430059AACA}" type="parTrans" cxnId="{86C55DD3-8276-477F-BBAB-21B7D7E9BF4B}">
      <dgm:prSet/>
      <dgm:spPr/>
      <dgm:t>
        <a:bodyPr/>
        <a:lstStyle/>
        <a:p>
          <a:pPr algn="ctr"/>
          <a:endParaRPr lang="en-US"/>
        </a:p>
      </dgm:t>
    </dgm:pt>
    <dgm:pt modelId="{D00999CE-2F4E-45ED-A561-9C7475CD99C1}" type="sibTrans" cxnId="{86C55DD3-8276-477F-BBAB-21B7D7E9BF4B}">
      <dgm:prSet/>
      <dgm:spPr/>
      <dgm:t>
        <a:bodyPr/>
        <a:lstStyle/>
        <a:p>
          <a:pPr algn="ctr"/>
          <a:endParaRPr lang="en-US"/>
        </a:p>
      </dgm:t>
    </dgm:pt>
    <dgm:pt modelId="{F5239DDC-F82C-4C5E-81C6-56F70C228CB8}">
      <dgm:prSet custT="1"/>
      <dgm:spPr/>
      <dgm:t>
        <a:bodyPr/>
        <a:lstStyle/>
        <a:p>
          <a:pPr algn="ctr"/>
          <a:r>
            <a:rPr lang="nb-NO" sz="1600" dirty="0"/>
            <a:t>Symptomer: hodepine, sløret syn, svimmelhet, kvalme og tap av muskelkraft</a:t>
          </a:r>
          <a:endParaRPr lang="en-US" sz="1600" dirty="0"/>
        </a:p>
      </dgm:t>
    </dgm:pt>
    <dgm:pt modelId="{B9A96FCA-DFD2-4E2A-9ACF-54581713C58F}" type="parTrans" cxnId="{6EC57752-A1DF-47D3-9E60-D264F3A32271}">
      <dgm:prSet/>
      <dgm:spPr/>
      <dgm:t>
        <a:bodyPr/>
        <a:lstStyle/>
        <a:p>
          <a:pPr algn="ctr"/>
          <a:endParaRPr lang="en-US"/>
        </a:p>
      </dgm:t>
    </dgm:pt>
    <dgm:pt modelId="{CCCD159F-2750-4FE0-A468-85A3FB185B40}" type="sibTrans" cxnId="{6EC57752-A1DF-47D3-9E60-D264F3A32271}">
      <dgm:prSet/>
      <dgm:spPr/>
      <dgm:t>
        <a:bodyPr/>
        <a:lstStyle/>
        <a:p>
          <a:pPr algn="ctr"/>
          <a:endParaRPr lang="en-US"/>
        </a:p>
      </dgm:t>
    </dgm:pt>
    <dgm:pt modelId="{54C5E6C6-86EC-4F13-9195-9A7200B2C271}">
      <dgm:prSet custT="1"/>
      <dgm:spPr/>
      <dgm:t>
        <a:bodyPr/>
        <a:lstStyle/>
        <a:p>
          <a:pPr algn="ctr"/>
          <a:r>
            <a:rPr lang="nb-NO" sz="1600" dirty="0"/>
            <a:t>Skru umiddelbart av flyets varmeanlegg og åpne luftdyser og vinduer. Bruke oksygen om aktuelt</a:t>
          </a:r>
          <a:endParaRPr lang="en-US" sz="1600" dirty="0"/>
        </a:p>
      </dgm:t>
    </dgm:pt>
    <dgm:pt modelId="{E4C49635-239B-4CC0-9599-53DB5BEA8D15}" type="parTrans" cxnId="{D82E202B-B3B5-437D-9D05-08C068E4B56A}">
      <dgm:prSet/>
      <dgm:spPr/>
      <dgm:t>
        <a:bodyPr/>
        <a:lstStyle/>
        <a:p>
          <a:pPr algn="ctr"/>
          <a:endParaRPr lang="en-US"/>
        </a:p>
      </dgm:t>
    </dgm:pt>
    <dgm:pt modelId="{27A392E0-6A95-44A1-A2EB-DC04D025EF01}" type="sibTrans" cxnId="{D82E202B-B3B5-437D-9D05-08C068E4B56A}">
      <dgm:prSet/>
      <dgm:spPr/>
      <dgm:t>
        <a:bodyPr/>
        <a:lstStyle/>
        <a:p>
          <a:pPr algn="ctr"/>
          <a:endParaRPr lang="en-US"/>
        </a:p>
      </dgm:t>
    </dgm:pt>
    <dgm:pt modelId="{DF609E2B-AE46-4FA0-8431-36779AFD4410}">
      <dgm:prSet custT="1"/>
      <dgm:spPr/>
      <dgm:t>
        <a:bodyPr/>
        <a:lstStyle/>
        <a:p>
          <a:pPr algn="ctr"/>
          <a:r>
            <a:rPr lang="nb-NO" sz="1600" dirty="0"/>
            <a:t>CO-detektorer som endrer farge dersom det er CO i luften </a:t>
          </a:r>
          <a:endParaRPr lang="en-US" sz="1600" dirty="0"/>
        </a:p>
      </dgm:t>
    </dgm:pt>
    <dgm:pt modelId="{1BB92ADF-FB78-487F-804E-090A2D5B912C}" type="parTrans" cxnId="{7AEEBB1C-94CB-485F-9E8E-6DCC0381242C}">
      <dgm:prSet/>
      <dgm:spPr/>
      <dgm:t>
        <a:bodyPr/>
        <a:lstStyle/>
        <a:p>
          <a:pPr algn="ctr"/>
          <a:endParaRPr lang="en-US"/>
        </a:p>
      </dgm:t>
    </dgm:pt>
    <dgm:pt modelId="{8BA5856D-BEA5-428F-9955-9D8422CCA9A0}" type="sibTrans" cxnId="{7AEEBB1C-94CB-485F-9E8E-6DCC0381242C}">
      <dgm:prSet/>
      <dgm:spPr/>
      <dgm:t>
        <a:bodyPr/>
        <a:lstStyle/>
        <a:p>
          <a:pPr algn="ctr"/>
          <a:endParaRPr lang="en-US"/>
        </a:p>
      </dgm:t>
    </dgm:pt>
    <dgm:pt modelId="{345EEA89-CAE9-49D7-ABCB-61E7A705C832}" type="pres">
      <dgm:prSet presAssocID="{251EA93C-9E67-4E29-9E9E-48A8ED1C0B92}" presName="root" presStyleCnt="0">
        <dgm:presLayoutVars>
          <dgm:dir/>
          <dgm:resizeHandles val="exact"/>
        </dgm:presLayoutVars>
      </dgm:prSet>
      <dgm:spPr/>
    </dgm:pt>
    <dgm:pt modelId="{61D87680-7BF0-4992-BA8A-FA3DE9CF6E2D}" type="pres">
      <dgm:prSet presAssocID="{251EA93C-9E67-4E29-9E9E-48A8ED1C0B92}" presName="container" presStyleCnt="0">
        <dgm:presLayoutVars>
          <dgm:dir/>
          <dgm:resizeHandles val="exact"/>
        </dgm:presLayoutVars>
      </dgm:prSet>
      <dgm:spPr/>
    </dgm:pt>
    <dgm:pt modelId="{95855FEE-9061-463D-8500-C9F13FE5677E}" type="pres">
      <dgm:prSet presAssocID="{E7F98941-04F3-4A8D-A956-99E89E0BACA8}" presName="compNode" presStyleCnt="0"/>
      <dgm:spPr/>
    </dgm:pt>
    <dgm:pt modelId="{FE682CE1-DEAF-4698-9AD4-9D9492FE56E6}" type="pres">
      <dgm:prSet presAssocID="{E7F98941-04F3-4A8D-A956-99E89E0BACA8}" presName="iconBgRect" presStyleLbl="bgShp" presStyleIdx="0" presStyleCnt="7"/>
      <dgm:spPr/>
    </dgm:pt>
    <dgm:pt modelId="{9D677A7D-FB2D-4F43-A951-853F951D243E}" type="pres">
      <dgm:prSet presAssocID="{E7F98941-04F3-4A8D-A956-99E89E0BACA8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mmable"/>
        </a:ext>
      </dgm:extLst>
    </dgm:pt>
    <dgm:pt modelId="{60491F6E-B2A3-40AB-B050-D9022EAD4B11}" type="pres">
      <dgm:prSet presAssocID="{E7F98941-04F3-4A8D-A956-99E89E0BACA8}" presName="spaceRect" presStyleCnt="0"/>
      <dgm:spPr/>
    </dgm:pt>
    <dgm:pt modelId="{ADE055E1-4D2F-4E05-AF11-406C54222C36}" type="pres">
      <dgm:prSet presAssocID="{E7F98941-04F3-4A8D-A956-99E89E0BACA8}" presName="textRect" presStyleLbl="revTx" presStyleIdx="0" presStyleCnt="7">
        <dgm:presLayoutVars>
          <dgm:chMax val="1"/>
          <dgm:chPref val="1"/>
        </dgm:presLayoutVars>
      </dgm:prSet>
      <dgm:spPr/>
    </dgm:pt>
    <dgm:pt modelId="{6E46A7DF-D91E-49E6-8313-81C96CB5D78D}" type="pres">
      <dgm:prSet presAssocID="{1247C0B2-D46D-481F-8DE3-0BB78A580A21}" presName="sibTrans" presStyleLbl="sibTrans2D1" presStyleIdx="0" presStyleCnt="0"/>
      <dgm:spPr/>
    </dgm:pt>
    <dgm:pt modelId="{854488BF-4892-4B10-93B6-EE1EC37BB470}" type="pres">
      <dgm:prSet presAssocID="{FD0E0582-6F87-4A11-B9A3-9CDEA96F8A46}" presName="compNode" presStyleCnt="0"/>
      <dgm:spPr/>
    </dgm:pt>
    <dgm:pt modelId="{80A4BAAF-6D1C-4563-A930-6EBADB4D71F1}" type="pres">
      <dgm:prSet presAssocID="{FD0E0582-6F87-4A11-B9A3-9CDEA96F8A46}" presName="iconBgRect" presStyleLbl="bgShp" presStyleIdx="1" presStyleCnt="7"/>
      <dgm:spPr/>
    </dgm:pt>
    <dgm:pt modelId="{0634CABE-33AC-4C79-9A50-599EBBA09276}" type="pres">
      <dgm:prSet presAssocID="{FD0E0582-6F87-4A11-B9A3-9CDEA96F8A46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ger"/>
        </a:ext>
      </dgm:extLst>
    </dgm:pt>
    <dgm:pt modelId="{CCC9FC0A-F476-488A-93DB-E000F6F8DA1B}" type="pres">
      <dgm:prSet presAssocID="{FD0E0582-6F87-4A11-B9A3-9CDEA96F8A46}" presName="spaceRect" presStyleCnt="0"/>
      <dgm:spPr/>
    </dgm:pt>
    <dgm:pt modelId="{C79275CD-1A13-4D96-AB33-514CF1C876B7}" type="pres">
      <dgm:prSet presAssocID="{FD0E0582-6F87-4A11-B9A3-9CDEA96F8A46}" presName="textRect" presStyleLbl="revTx" presStyleIdx="1" presStyleCnt="7" custLinFactNeighborX="-455" custLinFactNeighborY="-8909">
        <dgm:presLayoutVars>
          <dgm:chMax val="1"/>
          <dgm:chPref val="1"/>
        </dgm:presLayoutVars>
      </dgm:prSet>
      <dgm:spPr/>
    </dgm:pt>
    <dgm:pt modelId="{5B326311-EA5F-4743-A675-7A4DD8E1AF3B}" type="pres">
      <dgm:prSet presAssocID="{B0EBD1EE-A95D-4AFA-80D0-E8479D47FCC0}" presName="sibTrans" presStyleLbl="sibTrans2D1" presStyleIdx="0" presStyleCnt="0"/>
      <dgm:spPr/>
    </dgm:pt>
    <dgm:pt modelId="{DD99D955-4AC7-43B8-A06A-20291A0A888D}" type="pres">
      <dgm:prSet presAssocID="{9B9A6659-2EE7-4784-B15B-12CB0031DCAE}" presName="compNode" presStyleCnt="0"/>
      <dgm:spPr/>
    </dgm:pt>
    <dgm:pt modelId="{3792563B-1BFE-46F1-BB43-D63EADD113E5}" type="pres">
      <dgm:prSet presAssocID="{9B9A6659-2EE7-4784-B15B-12CB0031DCAE}" presName="iconBgRect" presStyleLbl="bgShp" presStyleIdx="2" presStyleCnt="7"/>
      <dgm:spPr/>
    </dgm:pt>
    <dgm:pt modelId="{65FCB645-F451-4675-AC2A-7B0C31595627}" type="pres">
      <dgm:prSet presAssocID="{9B9A6659-2EE7-4784-B15B-12CB0031DCAE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bler"/>
        </a:ext>
      </dgm:extLst>
    </dgm:pt>
    <dgm:pt modelId="{F84AEECF-266B-430C-AC78-4D8E936EBC2F}" type="pres">
      <dgm:prSet presAssocID="{9B9A6659-2EE7-4784-B15B-12CB0031DCAE}" presName="spaceRect" presStyleCnt="0"/>
      <dgm:spPr/>
    </dgm:pt>
    <dgm:pt modelId="{F0089DA2-4839-449B-8E48-E1F8FF3F4544}" type="pres">
      <dgm:prSet presAssocID="{9B9A6659-2EE7-4784-B15B-12CB0031DCAE}" presName="textRect" presStyleLbl="revTx" presStyleIdx="2" presStyleCnt="7" custLinFactNeighborX="-772" custLinFactNeighborY="5460">
        <dgm:presLayoutVars>
          <dgm:chMax val="1"/>
          <dgm:chPref val="1"/>
        </dgm:presLayoutVars>
      </dgm:prSet>
      <dgm:spPr/>
    </dgm:pt>
    <dgm:pt modelId="{2B00B4C3-8A63-43E8-B944-30657D2E46A0}" type="pres">
      <dgm:prSet presAssocID="{80C2C787-1B5B-4696-93B8-F957BB577723}" presName="sibTrans" presStyleLbl="sibTrans2D1" presStyleIdx="0" presStyleCnt="0"/>
      <dgm:spPr/>
    </dgm:pt>
    <dgm:pt modelId="{DEC53B0A-C35B-4E2D-956F-54C2C31CFBB8}" type="pres">
      <dgm:prSet presAssocID="{BCDC213B-D210-4D04-932B-E58F77CB968D}" presName="compNode" presStyleCnt="0"/>
      <dgm:spPr/>
    </dgm:pt>
    <dgm:pt modelId="{0D015D3D-FB70-4229-9EA3-5D0F3237BD3F}" type="pres">
      <dgm:prSet presAssocID="{BCDC213B-D210-4D04-932B-E58F77CB968D}" presName="iconBgRect" presStyleLbl="bgShp" presStyleIdx="3" presStyleCnt="7"/>
      <dgm:spPr/>
    </dgm:pt>
    <dgm:pt modelId="{AEB67C8E-51E3-4D45-8662-F6E88F24459A}" type="pres">
      <dgm:prSet presAssocID="{BCDC213B-D210-4D04-932B-E58F77CB968D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4E6FB5B4-8408-4E1A-B9F7-2359C86AFA5A}" type="pres">
      <dgm:prSet presAssocID="{BCDC213B-D210-4D04-932B-E58F77CB968D}" presName="spaceRect" presStyleCnt="0"/>
      <dgm:spPr/>
    </dgm:pt>
    <dgm:pt modelId="{207CBD12-5F56-4FE6-8A90-F4180EE7AF8B}" type="pres">
      <dgm:prSet presAssocID="{BCDC213B-D210-4D04-932B-E58F77CB968D}" presName="textRect" presStyleLbl="revTx" presStyleIdx="3" presStyleCnt="7">
        <dgm:presLayoutVars>
          <dgm:chMax val="1"/>
          <dgm:chPref val="1"/>
        </dgm:presLayoutVars>
      </dgm:prSet>
      <dgm:spPr/>
    </dgm:pt>
    <dgm:pt modelId="{5C38D8A7-99C2-4010-9E74-BC5A49CFCE7A}" type="pres">
      <dgm:prSet presAssocID="{D00999CE-2F4E-45ED-A561-9C7475CD99C1}" presName="sibTrans" presStyleLbl="sibTrans2D1" presStyleIdx="0" presStyleCnt="0"/>
      <dgm:spPr/>
    </dgm:pt>
    <dgm:pt modelId="{9F4DDF01-1FEB-47F9-90B6-D55ECF28C243}" type="pres">
      <dgm:prSet presAssocID="{F5239DDC-F82C-4C5E-81C6-56F70C228CB8}" presName="compNode" presStyleCnt="0"/>
      <dgm:spPr/>
    </dgm:pt>
    <dgm:pt modelId="{1ECE363C-743C-4099-A6E1-068E24E947B9}" type="pres">
      <dgm:prSet presAssocID="{F5239DDC-F82C-4C5E-81C6-56F70C228CB8}" presName="iconBgRect" presStyleLbl="bgShp" presStyleIdx="4" presStyleCnt="7"/>
      <dgm:spPr/>
    </dgm:pt>
    <dgm:pt modelId="{C42BEC6F-EBC8-4559-9E83-3E40C02883D8}" type="pres">
      <dgm:prSet presAssocID="{F5239DDC-F82C-4C5E-81C6-56F70C228CB8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0066528D-1B8B-4FD3-B399-2ECDE131505A}" type="pres">
      <dgm:prSet presAssocID="{F5239DDC-F82C-4C5E-81C6-56F70C228CB8}" presName="spaceRect" presStyleCnt="0"/>
      <dgm:spPr/>
    </dgm:pt>
    <dgm:pt modelId="{08FACC6D-0C28-4942-B93B-C967B8926AFE}" type="pres">
      <dgm:prSet presAssocID="{F5239DDC-F82C-4C5E-81C6-56F70C228CB8}" presName="textRect" presStyleLbl="revTx" presStyleIdx="4" presStyleCnt="7">
        <dgm:presLayoutVars>
          <dgm:chMax val="1"/>
          <dgm:chPref val="1"/>
        </dgm:presLayoutVars>
      </dgm:prSet>
      <dgm:spPr/>
    </dgm:pt>
    <dgm:pt modelId="{C7CFC1B3-4564-4501-92D1-8BA8913F538B}" type="pres">
      <dgm:prSet presAssocID="{CCCD159F-2750-4FE0-A468-85A3FB185B40}" presName="sibTrans" presStyleLbl="sibTrans2D1" presStyleIdx="0" presStyleCnt="0"/>
      <dgm:spPr/>
    </dgm:pt>
    <dgm:pt modelId="{2EF32A4F-DF9D-407E-B926-FB2FC0EF164F}" type="pres">
      <dgm:prSet presAssocID="{54C5E6C6-86EC-4F13-9195-9A7200B2C271}" presName="compNode" presStyleCnt="0"/>
      <dgm:spPr/>
    </dgm:pt>
    <dgm:pt modelId="{F75DE5B9-DB2E-4423-9BAE-695398FDDB0D}" type="pres">
      <dgm:prSet presAssocID="{54C5E6C6-86EC-4F13-9195-9A7200B2C271}" presName="iconBgRect" presStyleLbl="bgShp" presStyleIdx="5" presStyleCnt="7"/>
      <dgm:spPr/>
    </dgm:pt>
    <dgm:pt modelId="{650A079A-E71B-408B-96DA-B338ECF0B5B5}" type="pres">
      <dgm:prSet presAssocID="{54C5E6C6-86EC-4F13-9195-9A7200B2C271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F8FFAD32-B019-4692-8CA3-CBFB7AF38880}" type="pres">
      <dgm:prSet presAssocID="{54C5E6C6-86EC-4F13-9195-9A7200B2C271}" presName="spaceRect" presStyleCnt="0"/>
      <dgm:spPr/>
    </dgm:pt>
    <dgm:pt modelId="{E11559DB-0907-46D0-A996-3B3B6C168FED}" type="pres">
      <dgm:prSet presAssocID="{54C5E6C6-86EC-4F13-9195-9A7200B2C271}" presName="textRect" presStyleLbl="revTx" presStyleIdx="5" presStyleCnt="7">
        <dgm:presLayoutVars>
          <dgm:chMax val="1"/>
          <dgm:chPref val="1"/>
        </dgm:presLayoutVars>
      </dgm:prSet>
      <dgm:spPr/>
    </dgm:pt>
    <dgm:pt modelId="{6649174D-B81D-45DB-9169-D272BFC6DC1D}" type="pres">
      <dgm:prSet presAssocID="{27A392E0-6A95-44A1-A2EB-DC04D025EF01}" presName="sibTrans" presStyleLbl="sibTrans2D1" presStyleIdx="0" presStyleCnt="0"/>
      <dgm:spPr/>
    </dgm:pt>
    <dgm:pt modelId="{CA3F22FD-558D-450C-A871-4D5839EC2464}" type="pres">
      <dgm:prSet presAssocID="{DF609E2B-AE46-4FA0-8431-36779AFD4410}" presName="compNode" presStyleCnt="0"/>
      <dgm:spPr/>
    </dgm:pt>
    <dgm:pt modelId="{9CA2D119-4CA9-472F-BDE6-6D467152B31B}" type="pres">
      <dgm:prSet presAssocID="{DF609E2B-AE46-4FA0-8431-36779AFD4410}" presName="iconBgRect" presStyleLbl="bgShp" presStyleIdx="6" presStyleCnt="7"/>
      <dgm:spPr/>
    </dgm:pt>
    <dgm:pt modelId="{0060DE8F-CC61-4031-8EAC-C3345B274155}" type="pres">
      <dgm:prSet presAssocID="{DF609E2B-AE46-4FA0-8431-36779AFD4410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55106E6B-10F4-46C7-ADBB-F3485C96A3E5}" type="pres">
      <dgm:prSet presAssocID="{DF609E2B-AE46-4FA0-8431-36779AFD4410}" presName="spaceRect" presStyleCnt="0"/>
      <dgm:spPr/>
    </dgm:pt>
    <dgm:pt modelId="{0C670A58-13A3-47D9-98FF-0884234036BE}" type="pres">
      <dgm:prSet presAssocID="{DF609E2B-AE46-4FA0-8431-36779AFD4410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55FA080A-B4F1-4AE5-9404-05DCE2B4F1EE}" type="presOf" srcId="{251EA93C-9E67-4E29-9E9E-48A8ED1C0B92}" destId="{345EEA89-CAE9-49D7-ABCB-61E7A705C832}" srcOrd="0" destOrd="0" presId="urn:microsoft.com/office/officeart/2018/2/layout/IconCircleList"/>
    <dgm:cxn modelId="{7AEEBB1C-94CB-485F-9E8E-6DCC0381242C}" srcId="{251EA93C-9E67-4E29-9E9E-48A8ED1C0B92}" destId="{DF609E2B-AE46-4FA0-8431-36779AFD4410}" srcOrd="6" destOrd="0" parTransId="{1BB92ADF-FB78-487F-804E-090A2D5B912C}" sibTransId="{8BA5856D-BEA5-428F-9955-9D8422CCA9A0}"/>
    <dgm:cxn modelId="{46F49A23-9867-40DA-960B-07E618FAD7D5}" type="presOf" srcId="{D00999CE-2F4E-45ED-A561-9C7475CD99C1}" destId="{5C38D8A7-99C2-4010-9E74-BC5A49CFCE7A}" srcOrd="0" destOrd="0" presId="urn:microsoft.com/office/officeart/2018/2/layout/IconCircleList"/>
    <dgm:cxn modelId="{D82E202B-B3B5-437D-9D05-08C068E4B56A}" srcId="{251EA93C-9E67-4E29-9E9E-48A8ED1C0B92}" destId="{54C5E6C6-86EC-4F13-9195-9A7200B2C271}" srcOrd="5" destOrd="0" parTransId="{E4C49635-239B-4CC0-9599-53DB5BEA8D15}" sibTransId="{27A392E0-6A95-44A1-A2EB-DC04D025EF01}"/>
    <dgm:cxn modelId="{1EAA6F2F-32AC-49C1-A690-9ABE71086AF4}" type="presOf" srcId="{80C2C787-1B5B-4696-93B8-F957BB577723}" destId="{2B00B4C3-8A63-43E8-B944-30657D2E46A0}" srcOrd="0" destOrd="0" presId="urn:microsoft.com/office/officeart/2018/2/layout/IconCircleList"/>
    <dgm:cxn modelId="{140F9738-7C1C-448E-B337-968FE9923B11}" type="presOf" srcId="{9B9A6659-2EE7-4784-B15B-12CB0031DCAE}" destId="{F0089DA2-4839-449B-8E48-E1F8FF3F4544}" srcOrd="0" destOrd="0" presId="urn:microsoft.com/office/officeart/2018/2/layout/IconCircleList"/>
    <dgm:cxn modelId="{C3122463-E2EE-4B01-995D-9756FB70CFE7}" type="presOf" srcId="{F5239DDC-F82C-4C5E-81C6-56F70C228CB8}" destId="{08FACC6D-0C28-4942-B93B-C967B8926AFE}" srcOrd="0" destOrd="0" presId="urn:microsoft.com/office/officeart/2018/2/layout/IconCircleList"/>
    <dgm:cxn modelId="{F5685243-8492-47F5-93C1-805C414B93C6}" type="presOf" srcId="{27A392E0-6A95-44A1-A2EB-DC04D025EF01}" destId="{6649174D-B81D-45DB-9169-D272BFC6DC1D}" srcOrd="0" destOrd="0" presId="urn:microsoft.com/office/officeart/2018/2/layout/IconCircleList"/>
    <dgm:cxn modelId="{358FEB71-E208-4B53-98C2-D925C862F2A6}" type="presOf" srcId="{BCDC213B-D210-4D04-932B-E58F77CB968D}" destId="{207CBD12-5F56-4FE6-8A90-F4180EE7AF8B}" srcOrd="0" destOrd="0" presId="urn:microsoft.com/office/officeart/2018/2/layout/IconCircleList"/>
    <dgm:cxn modelId="{6EC57752-A1DF-47D3-9E60-D264F3A32271}" srcId="{251EA93C-9E67-4E29-9E9E-48A8ED1C0B92}" destId="{F5239DDC-F82C-4C5E-81C6-56F70C228CB8}" srcOrd="4" destOrd="0" parTransId="{B9A96FCA-DFD2-4E2A-9ACF-54581713C58F}" sibTransId="{CCCD159F-2750-4FE0-A468-85A3FB185B40}"/>
    <dgm:cxn modelId="{A9FEA553-8268-4D20-AF43-5F63C3A86703}" srcId="{251EA93C-9E67-4E29-9E9E-48A8ED1C0B92}" destId="{9B9A6659-2EE7-4784-B15B-12CB0031DCAE}" srcOrd="2" destOrd="0" parTransId="{A1D32A2A-C2F2-4169-A441-6E65259B078E}" sibTransId="{80C2C787-1B5B-4696-93B8-F957BB577723}"/>
    <dgm:cxn modelId="{C52DFD80-F0ED-41D5-914D-B62D3DAEA6FA}" type="presOf" srcId="{B0EBD1EE-A95D-4AFA-80D0-E8479D47FCC0}" destId="{5B326311-EA5F-4743-A675-7A4DD8E1AF3B}" srcOrd="0" destOrd="0" presId="urn:microsoft.com/office/officeart/2018/2/layout/IconCircleList"/>
    <dgm:cxn modelId="{BBBD108B-D6E7-4699-9FB4-4F3773259B2E}" type="presOf" srcId="{E7F98941-04F3-4A8D-A956-99E89E0BACA8}" destId="{ADE055E1-4D2F-4E05-AF11-406C54222C36}" srcOrd="0" destOrd="0" presId="urn:microsoft.com/office/officeart/2018/2/layout/IconCircleList"/>
    <dgm:cxn modelId="{E3CEBD93-871A-45BE-9A09-6DC3672C82FD}" srcId="{251EA93C-9E67-4E29-9E9E-48A8ED1C0B92}" destId="{FD0E0582-6F87-4A11-B9A3-9CDEA96F8A46}" srcOrd="1" destOrd="0" parTransId="{184C70BA-A7D6-4241-98A1-A1158731F84B}" sibTransId="{B0EBD1EE-A95D-4AFA-80D0-E8479D47FCC0}"/>
    <dgm:cxn modelId="{6C4554C2-F1B4-4D32-AD7F-D866EBC296B8}" type="presOf" srcId="{1247C0B2-D46D-481F-8DE3-0BB78A580A21}" destId="{6E46A7DF-D91E-49E6-8313-81C96CB5D78D}" srcOrd="0" destOrd="0" presId="urn:microsoft.com/office/officeart/2018/2/layout/IconCircleList"/>
    <dgm:cxn modelId="{72C685C2-6CE4-434A-AB9A-CF5C3395DAFF}" srcId="{251EA93C-9E67-4E29-9E9E-48A8ED1C0B92}" destId="{E7F98941-04F3-4A8D-A956-99E89E0BACA8}" srcOrd="0" destOrd="0" parTransId="{A2C86F68-1D78-492C-B926-867F0E710E8A}" sibTransId="{1247C0B2-D46D-481F-8DE3-0BB78A580A21}"/>
    <dgm:cxn modelId="{3E7700CA-CD50-4539-B7ED-471398AB0E4D}" type="presOf" srcId="{CCCD159F-2750-4FE0-A468-85A3FB185B40}" destId="{C7CFC1B3-4564-4501-92D1-8BA8913F538B}" srcOrd="0" destOrd="0" presId="urn:microsoft.com/office/officeart/2018/2/layout/IconCircleList"/>
    <dgm:cxn modelId="{FA71A4D0-9044-48D7-A1E1-9BEC3F2F6D0C}" type="presOf" srcId="{FD0E0582-6F87-4A11-B9A3-9CDEA96F8A46}" destId="{C79275CD-1A13-4D96-AB33-514CF1C876B7}" srcOrd="0" destOrd="0" presId="urn:microsoft.com/office/officeart/2018/2/layout/IconCircleList"/>
    <dgm:cxn modelId="{5C1BD6D0-9E94-42D7-ACC7-02771486C011}" type="presOf" srcId="{54C5E6C6-86EC-4F13-9195-9A7200B2C271}" destId="{E11559DB-0907-46D0-A996-3B3B6C168FED}" srcOrd="0" destOrd="0" presId="urn:microsoft.com/office/officeart/2018/2/layout/IconCircleList"/>
    <dgm:cxn modelId="{86C55DD3-8276-477F-BBAB-21B7D7E9BF4B}" srcId="{251EA93C-9E67-4E29-9E9E-48A8ED1C0B92}" destId="{BCDC213B-D210-4D04-932B-E58F77CB968D}" srcOrd="3" destOrd="0" parTransId="{F21A8BA0-D61D-41A2-872D-E2430059AACA}" sibTransId="{D00999CE-2F4E-45ED-A561-9C7475CD99C1}"/>
    <dgm:cxn modelId="{11376BFE-AB9A-4D5C-A474-50CFA67D150C}" type="presOf" srcId="{DF609E2B-AE46-4FA0-8431-36779AFD4410}" destId="{0C670A58-13A3-47D9-98FF-0884234036BE}" srcOrd="0" destOrd="0" presId="urn:microsoft.com/office/officeart/2018/2/layout/IconCircleList"/>
    <dgm:cxn modelId="{C8842A91-3081-4C06-B74C-518C2B44E89A}" type="presParOf" srcId="{345EEA89-CAE9-49D7-ABCB-61E7A705C832}" destId="{61D87680-7BF0-4992-BA8A-FA3DE9CF6E2D}" srcOrd="0" destOrd="0" presId="urn:microsoft.com/office/officeart/2018/2/layout/IconCircleList"/>
    <dgm:cxn modelId="{1519D35C-BEE9-4572-8171-E5EBC9611A27}" type="presParOf" srcId="{61D87680-7BF0-4992-BA8A-FA3DE9CF6E2D}" destId="{95855FEE-9061-463D-8500-C9F13FE5677E}" srcOrd="0" destOrd="0" presId="urn:microsoft.com/office/officeart/2018/2/layout/IconCircleList"/>
    <dgm:cxn modelId="{7C41A939-0457-4807-AD58-1D86567F723B}" type="presParOf" srcId="{95855FEE-9061-463D-8500-C9F13FE5677E}" destId="{FE682CE1-DEAF-4698-9AD4-9D9492FE56E6}" srcOrd="0" destOrd="0" presId="urn:microsoft.com/office/officeart/2018/2/layout/IconCircleList"/>
    <dgm:cxn modelId="{AAF0B2CD-D5E3-48EB-B3D0-0A87633F5193}" type="presParOf" srcId="{95855FEE-9061-463D-8500-C9F13FE5677E}" destId="{9D677A7D-FB2D-4F43-A951-853F951D243E}" srcOrd="1" destOrd="0" presId="urn:microsoft.com/office/officeart/2018/2/layout/IconCircleList"/>
    <dgm:cxn modelId="{91387B64-FD0F-41F7-846C-78B00C3615FC}" type="presParOf" srcId="{95855FEE-9061-463D-8500-C9F13FE5677E}" destId="{60491F6E-B2A3-40AB-B050-D9022EAD4B11}" srcOrd="2" destOrd="0" presId="urn:microsoft.com/office/officeart/2018/2/layout/IconCircleList"/>
    <dgm:cxn modelId="{C56B3170-228A-423D-BF8D-2C0070D9FFED}" type="presParOf" srcId="{95855FEE-9061-463D-8500-C9F13FE5677E}" destId="{ADE055E1-4D2F-4E05-AF11-406C54222C36}" srcOrd="3" destOrd="0" presId="urn:microsoft.com/office/officeart/2018/2/layout/IconCircleList"/>
    <dgm:cxn modelId="{A9C442CB-212A-41DF-9B5A-C3AAEEEF6216}" type="presParOf" srcId="{61D87680-7BF0-4992-BA8A-FA3DE9CF6E2D}" destId="{6E46A7DF-D91E-49E6-8313-81C96CB5D78D}" srcOrd="1" destOrd="0" presId="urn:microsoft.com/office/officeart/2018/2/layout/IconCircleList"/>
    <dgm:cxn modelId="{CDE45B1B-A5F9-4043-B2A1-A2B5758EE673}" type="presParOf" srcId="{61D87680-7BF0-4992-BA8A-FA3DE9CF6E2D}" destId="{854488BF-4892-4B10-93B6-EE1EC37BB470}" srcOrd="2" destOrd="0" presId="urn:microsoft.com/office/officeart/2018/2/layout/IconCircleList"/>
    <dgm:cxn modelId="{000F2850-1C58-4DF7-89C2-38BC44BE4956}" type="presParOf" srcId="{854488BF-4892-4B10-93B6-EE1EC37BB470}" destId="{80A4BAAF-6D1C-4563-A930-6EBADB4D71F1}" srcOrd="0" destOrd="0" presId="urn:microsoft.com/office/officeart/2018/2/layout/IconCircleList"/>
    <dgm:cxn modelId="{B6DF68A2-4E93-4619-8CDC-42D40FE45AE0}" type="presParOf" srcId="{854488BF-4892-4B10-93B6-EE1EC37BB470}" destId="{0634CABE-33AC-4C79-9A50-599EBBA09276}" srcOrd="1" destOrd="0" presId="urn:microsoft.com/office/officeart/2018/2/layout/IconCircleList"/>
    <dgm:cxn modelId="{FEC0A304-2FEC-452B-A4F4-C1A7D790C9DE}" type="presParOf" srcId="{854488BF-4892-4B10-93B6-EE1EC37BB470}" destId="{CCC9FC0A-F476-488A-93DB-E000F6F8DA1B}" srcOrd="2" destOrd="0" presId="urn:microsoft.com/office/officeart/2018/2/layout/IconCircleList"/>
    <dgm:cxn modelId="{25D1F704-9653-461B-A284-2BB648C111CB}" type="presParOf" srcId="{854488BF-4892-4B10-93B6-EE1EC37BB470}" destId="{C79275CD-1A13-4D96-AB33-514CF1C876B7}" srcOrd="3" destOrd="0" presId="urn:microsoft.com/office/officeart/2018/2/layout/IconCircleList"/>
    <dgm:cxn modelId="{9B3C9AAA-554C-402B-9A2C-990FA844BC3D}" type="presParOf" srcId="{61D87680-7BF0-4992-BA8A-FA3DE9CF6E2D}" destId="{5B326311-EA5F-4743-A675-7A4DD8E1AF3B}" srcOrd="3" destOrd="0" presId="urn:microsoft.com/office/officeart/2018/2/layout/IconCircleList"/>
    <dgm:cxn modelId="{5F334C54-6C0B-497C-B814-0AAA4DD874C6}" type="presParOf" srcId="{61D87680-7BF0-4992-BA8A-FA3DE9CF6E2D}" destId="{DD99D955-4AC7-43B8-A06A-20291A0A888D}" srcOrd="4" destOrd="0" presId="urn:microsoft.com/office/officeart/2018/2/layout/IconCircleList"/>
    <dgm:cxn modelId="{D7A1CA7A-6B12-4917-BB4D-AFB276EABC28}" type="presParOf" srcId="{DD99D955-4AC7-43B8-A06A-20291A0A888D}" destId="{3792563B-1BFE-46F1-BB43-D63EADD113E5}" srcOrd="0" destOrd="0" presId="urn:microsoft.com/office/officeart/2018/2/layout/IconCircleList"/>
    <dgm:cxn modelId="{C009CA22-AA3B-40CC-BE3E-3356CF1757CD}" type="presParOf" srcId="{DD99D955-4AC7-43B8-A06A-20291A0A888D}" destId="{65FCB645-F451-4675-AC2A-7B0C31595627}" srcOrd="1" destOrd="0" presId="urn:microsoft.com/office/officeart/2018/2/layout/IconCircleList"/>
    <dgm:cxn modelId="{B1AE889A-1E51-49C8-A5F4-830C9287B37B}" type="presParOf" srcId="{DD99D955-4AC7-43B8-A06A-20291A0A888D}" destId="{F84AEECF-266B-430C-AC78-4D8E936EBC2F}" srcOrd="2" destOrd="0" presId="urn:microsoft.com/office/officeart/2018/2/layout/IconCircleList"/>
    <dgm:cxn modelId="{B32CD7C7-5C1B-48DF-98D0-E3236C597FBF}" type="presParOf" srcId="{DD99D955-4AC7-43B8-A06A-20291A0A888D}" destId="{F0089DA2-4839-449B-8E48-E1F8FF3F4544}" srcOrd="3" destOrd="0" presId="urn:microsoft.com/office/officeart/2018/2/layout/IconCircleList"/>
    <dgm:cxn modelId="{627BB7A8-B810-49CF-937D-55F261E2D132}" type="presParOf" srcId="{61D87680-7BF0-4992-BA8A-FA3DE9CF6E2D}" destId="{2B00B4C3-8A63-43E8-B944-30657D2E46A0}" srcOrd="5" destOrd="0" presId="urn:microsoft.com/office/officeart/2018/2/layout/IconCircleList"/>
    <dgm:cxn modelId="{9EDA6AA5-A88C-4821-B526-E2E3AC319892}" type="presParOf" srcId="{61D87680-7BF0-4992-BA8A-FA3DE9CF6E2D}" destId="{DEC53B0A-C35B-4E2D-956F-54C2C31CFBB8}" srcOrd="6" destOrd="0" presId="urn:microsoft.com/office/officeart/2018/2/layout/IconCircleList"/>
    <dgm:cxn modelId="{A94F263B-77BD-49C6-891F-046D3D37BA49}" type="presParOf" srcId="{DEC53B0A-C35B-4E2D-956F-54C2C31CFBB8}" destId="{0D015D3D-FB70-4229-9EA3-5D0F3237BD3F}" srcOrd="0" destOrd="0" presId="urn:microsoft.com/office/officeart/2018/2/layout/IconCircleList"/>
    <dgm:cxn modelId="{D1A4547D-2F6F-4AE8-BECF-3CE1DAC891E3}" type="presParOf" srcId="{DEC53B0A-C35B-4E2D-956F-54C2C31CFBB8}" destId="{AEB67C8E-51E3-4D45-8662-F6E88F24459A}" srcOrd="1" destOrd="0" presId="urn:microsoft.com/office/officeart/2018/2/layout/IconCircleList"/>
    <dgm:cxn modelId="{8C2CC63B-E1DE-4A8F-8770-15CCD930B84D}" type="presParOf" srcId="{DEC53B0A-C35B-4E2D-956F-54C2C31CFBB8}" destId="{4E6FB5B4-8408-4E1A-B9F7-2359C86AFA5A}" srcOrd="2" destOrd="0" presId="urn:microsoft.com/office/officeart/2018/2/layout/IconCircleList"/>
    <dgm:cxn modelId="{1FC825B8-72E0-4E35-8BF3-959BEFF26A3C}" type="presParOf" srcId="{DEC53B0A-C35B-4E2D-956F-54C2C31CFBB8}" destId="{207CBD12-5F56-4FE6-8A90-F4180EE7AF8B}" srcOrd="3" destOrd="0" presId="urn:microsoft.com/office/officeart/2018/2/layout/IconCircleList"/>
    <dgm:cxn modelId="{CEC37BBE-A24F-4CA9-8BEC-79F1333BABC7}" type="presParOf" srcId="{61D87680-7BF0-4992-BA8A-FA3DE9CF6E2D}" destId="{5C38D8A7-99C2-4010-9E74-BC5A49CFCE7A}" srcOrd="7" destOrd="0" presId="urn:microsoft.com/office/officeart/2018/2/layout/IconCircleList"/>
    <dgm:cxn modelId="{16572196-FC0A-4840-BCCD-25C1F1084536}" type="presParOf" srcId="{61D87680-7BF0-4992-BA8A-FA3DE9CF6E2D}" destId="{9F4DDF01-1FEB-47F9-90B6-D55ECF28C243}" srcOrd="8" destOrd="0" presId="urn:microsoft.com/office/officeart/2018/2/layout/IconCircleList"/>
    <dgm:cxn modelId="{37852A71-33EB-4BDC-A2F5-88EEC38254FD}" type="presParOf" srcId="{9F4DDF01-1FEB-47F9-90B6-D55ECF28C243}" destId="{1ECE363C-743C-4099-A6E1-068E24E947B9}" srcOrd="0" destOrd="0" presId="urn:microsoft.com/office/officeart/2018/2/layout/IconCircleList"/>
    <dgm:cxn modelId="{A7120441-7F7A-4D27-B29E-912C34D3E3EE}" type="presParOf" srcId="{9F4DDF01-1FEB-47F9-90B6-D55ECF28C243}" destId="{C42BEC6F-EBC8-4559-9E83-3E40C02883D8}" srcOrd="1" destOrd="0" presId="urn:microsoft.com/office/officeart/2018/2/layout/IconCircleList"/>
    <dgm:cxn modelId="{361883E2-8F2F-4178-910A-37D781AF2ED0}" type="presParOf" srcId="{9F4DDF01-1FEB-47F9-90B6-D55ECF28C243}" destId="{0066528D-1B8B-4FD3-B399-2ECDE131505A}" srcOrd="2" destOrd="0" presId="urn:microsoft.com/office/officeart/2018/2/layout/IconCircleList"/>
    <dgm:cxn modelId="{563AAC22-B81F-4BC2-9862-A07B66A69D59}" type="presParOf" srcId="{9F4DDF01-1FEB-47F9-90B6-D55ECF28C243}" destId="{08FACC6D-0C28-4942-B93B-C967B8926AFE}" srcOrd="3" destOrd="0" presId="urn:microsoft.com/office/officeart/2018/2/layout/IconCircleList"/>
    <dgm:cxn modelId="{524DE667-83AC-4333-B91C-5F8DA3D52148}" type="presParOf" srcId="{61D87680-7BF0-4992-BA8A-FA3DE9CF6E2D}" destId="{C7CFC1B3-4564-4501-92D1-8BA8913F538B}" srcOrd="9" destOrd="0" presId="urn:microsoft.com/office/officeart/2018/2/layout/IconCircleList"/>
    <dgm:cxn modelId="{4740D886-75B6-484E-9FF5-CEE40E7990D4}" type="presParOf" srcId="{61D87680-7BF0-4992-BA8A-FA3DE9CF6E2D}" destId="{2EF32A4F-DF9D-407E-B926-FB2FC0EF164F}" srcOrd="10" destOrd="0" presId="urn:microsoft.com/office/officeart/2018/2/layout/IconCircleList"/>
    <dgm:cxn modelId="{169BA20D-3A79-49D4-A0CB-B5EBB8902922}" type="presParOf" srcId="{2EF32A4F-DF9D-407E-B926-FB2FC0EF164F}" destId="{F75DE5B9-DB2E-4423-9BAE-695398FDDB0D}" srcOrd="0" destOrd="0" presId="urn:microsoft.com/office/officeart/2018/2/layout/IconCircleList"/>
    <dgm:cxn modelId="{9315AF61-F906-4AFD-8839-FAFAFD75A73C}" type="presParOf" srcId="{2EF32A4F-DF9D-407E-B926-FB2FC0EF164F}" destId="{650A079A-E71B-408B-96DA-B338ECF0B5B5}" srcOrd="1" destOrd="0" presId="urn:microsoft.com/office/officeart/2018/2/layout/IconCircleList"/>
    <dgm:cxn modelId="{0A16D842-5A77-42CC-BB00-3907FF7F0A23}" type="presParOf" srcId="{2EF32A4F-DF9D-407E-B926-FB2FC0EF164F}" destId="{F8FFAD32-B019-4692-8CA3-CBFB7AF38880}" srcOrd="2" destOrd="0" presId="urn:microsoft.com/office/officeart/2018/2/layout/IconCircleList"/>
    <dgm:cxn modelId="{794EAE01-DFEB-4582-9733-612F24126790}" type="presParOf" srcId="{2EF32A4F-DF9D-407E-B926-FB2FC0EF164F}" destId="{E11559DB-0907-46D0-A996-3B3B6C168FED}" srcOrd="3" destOrd="0" presId="urn:microsoft.com/office/officeart/2018/2/layout/IconCircleList"/>
    <dgm:cxn modelId="{2ECFCEB8-4B5D-4266-8F81-20192C0DCB38}" type="presParOf" srcId="{61D87680-7BF0-4992-BA8A-FA3DE9CF6E2D}" destId="{6649174D-B81D-45DB-9169-D272BFC6DC1D}" srcOrd="11" destOrd="0" presId="urn:microsoft.com/office/officeart/2018/2/layout/IconCircleList"/>
    <dgm:cxn modelId="{21CD2A84-60AC-4358-BDFE-40405E21261C}" type="presParOf" srcId="{61D87680-7BF0-4992-BA8A-FA3DE9CF6E2D}" destId="{CA3F22FD-558D-450C-A871-4D5839EC2464}" srcOrd="12" destOrd="0" presId="urn:microsoft.com/office/officeart/2018/2/layout/IconCircleList"/>
    <dgm:cxn modelId="{9A93AED2-28F1-4147-A2CC-7D6C29DEAFDA}" type="presParOf" srcId="{CA3F22FD-558D-450C-A871-4D5839EC2464}" destId="{9CA2D119-4CA9-472F-BDE6-6D467152B31B}" srcOrd="0" destOrd="0" presId="urn:microsoft.com/office/officeart/2018/2/layout/IconCircleList"/>
    <dgm:cxn modelId="{930D61C0-DDF2-4493-BC85-B389B25D9D21}" type="presParOf" srcId="{CA3F22FD-558D-450C-A871-4D5839EC2464}" destId="{0060DE8F-CC61-4031-8EAC-C3345B274155}" srcOrd="1" destOrd="0" presId="urn:microsoft.com/office/officeart/2018/2/layout/IconCircleList"/>
    <dgm:cxn modelId="{72553BC4-F913-48DC-83EC-5FBFA7D84734}" type="presParOf" srcId="{CA3F22FD-558D-450C-A871-4D5839EC2464}" destId="{55106E6B-10F4-46C7-ADBB-F3485C96A3E5}" srcOrd="2" destOrd="0" presId="urn:microsoft.com/office/officeart/2018/2/layout/IconCircleList"/>
    <dgm:cxn modelId="{55D3B06B-F1D2-4739-AF1F-0240D74C6097}" type="presParOf" srcId="{CA3F22FD-558D-450C-A871-4D5839EC2464}" destId="{0C670A58-13A3-47D9-98FF-0884234036BE}" srcOrd="3" destOrd="0" presId="urn:microsoft.com/office/officeart/2018/2/layout/IconCircle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704AF8-7578-4BD0-B71D-ECC83C0D058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E9F32E-28CE-4DCC-9F1B-61D1719D400A}">
      <dgm:prSet/>
      <dgm:spPr/>
      <dgm:t>
        <a:bodyPr/>
        <a:lstStyle/>
        <a:p>
          <a:r>
            <a:rPr lang="nb-NO"/>
            <a:t>Hornhinnen er «vinduet» vi ser igjennom, står for 2/3 deler av lysets brytning</a:t>
          </a:r>
          <a:endParaRPr lang="en-US"/>
        </a:p>
      </dgm:t>
    </dgm:pt>
    <dgm:pt modelId="{09995C3B-C4ED-4166-8268-EA34BD314959}" type="parTrans" cxnId="{FC97D300-35DF-4181-834D-9464A1FAB7C0}">
      <dgm:prSet/>
      <dgm:spPr/>
      <dgm:t>
        <a:bodyPr/>
        <a:lstStyle/>
        <a:p>
          <a:endParaRPr lang="en-US"/>
        </a:p>
      </dgm:t>
    </dgm:pt>
    <dgm:pt modelId="{FD27C867-9B93-4797-93A7-003A83A040DB}" type="sibTrans" cxnId="{FC97D300-35DF-4181-834D-9464A1FAB7C0}">
      <dgm:prSet/>
      <dgm:spPr/>
      <dgm:t>
        <a:bodyPr/>
        <a:lstStyle/>
        <a:p>
          <a:endParaRPr lang="en-US"/>
        </a:p>
      </dgm:t>
    </dgm:pt>
    <dgm:pt modelId="{5F2953CB-4E4A-4882-B4D5-0C3B622B17BD}">
      <dgm:prSet/>
      <dgm:spPr/>
      <dgm:t>
        <a:bodyPr/>
        <a:lstStyle/>
        <a:p>
          <a:r>
            <a:rPr lang="nb-NO"/>
            <a:t>Forskjellig lysbrytning er årsak til nærsynthet («myopi») og langsynthet («hyperopi»)</a:t>
          </a:r>
          <a:endParaRPr lang="en-US"/>
        </a:p>
      </dgm:t>
    </dgm:pt>
    <dgm:pt modelId="{56CD9221-BFC4-467B-97C8-3719FDC875C6}" type="parTrans" cxnId="{3B26676F-4055-49C9-9438-985188075676}">
      <dgm:prSet/>
      <dgm:spPr/>
      <dgm:t>
        <a:bodyPr/>
        <a:lstStyle/>
        <a:p>
          <a:endParaRPr lang="en-US"/>
        </a:p>
      </dgm:t>
    </dgm:pt>
    <dgm:pt modelId="{79BD3460-BE6F-4F33-BBD0-8233C51040EB}" type="sibTrans" cxnId="{3B26676F-4055-49C9-9438-985188075676}">
      <dgm:prSet/>
      <dgm:spPr/>
      <dgm:t>
        <a:bodyPr/>
        <a:lstStyle/>
        <a:p>
          <a:endParaRPr lang="en-US"/>
        </a:p>
      </dgm:t>
    </dgm:pt>
    <dgm:pt modelId="{3DF9093A-D682-45F4-A9A8-0A32A7C5D21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nb-NO"/>
            <a:t>Skjeve hornhinner kalles for astigmatisme</a:t>
          </a:r>
          <a:endParaRPr lang="en-US"/>
        </a:p>
      </dgm:t>
    </dgm:pt>
    <dgm:pt modelId="{D9914F94-A4AE-4DCA-99A4-54FD912A8707}" type="parTrans" cxnId="{01066C7F-D159-4170-9EB4-D04D4F080486}">
      <dgm:prSet/>
      <dgm:spPr/>
      <dgm:t>
        <a:bodyPr/>
        <a:lstStyle/>
        <a:p>
          <a:endParaRPr lang="en-US"/>
        </a:p>
      </dgm:t>
    </dgm:pt>
    <dgm:pt modelId="{FDE11CBC-3792-4920-9DF6-02A61AA178D5}" type="sibTrans" cxnId="{01066C7F-D159-4170-9EB4-D04D4F080486}">
      <dgm:prSet/>
      <dgm:spPr/>
      <dgm:t>
        <a:bodyPr/>
        <a:lstStyle/>
        <a:p>
          <a:endParaRPr lang="en-US"/>
        </a:p>
      </dgm:t>
    </dgm:pt>
    <dgm:pt modelId="{61542E5C-D1D0-49F1-B3A1-D96FEC44D0EC}">
      <dgm:prSet/>
      <dgm:spPr/>
      <dgm:t>
        <a:bodyPr/>
        <a:lstStyle/>
        <a:p>
          <a:r>
            <a:rPr lang="nb-NO"/>
            <a:t>Linsen bryter lyset til netthinnen i samspill med hornhinnen, står for 1/3 del av lysets brytning</a:t>
          </a:r>
          <a:endParaRPr lang="en-US"/>
        </a:p>
      </dgm:t>
    </dgm:pt>
    <dgm:pt modelId="{178241C7-E64F-451F-BC16-B44012EE1098}" type="parTrans" cxnId="{B823A0FE-E4C7-4AF4-86D3-BC105596EE23}">
      <dgm:prSet/>
      <dgm:spPr/>
      <dgm:t>
        <a:bodyPr/>
        <a:lstStyle/>
        <a:p>
          <a:endParaRPr lang="en-US"/>
        </a:p>
      </dgm:t>
    </dgm:pt>
    <dgm:pt modelId="{995A6D6F-149E-4F04-9F80-67DC49758F6E}" type="sibTrans" cxnId="{B823A0FE-E4C7-4AF4-86D3-BC105596EE23}">
      <dgm:prSet/>
      <dgm:spPr/>
      <dgm:t>
        <a:bodyPr/>
        <a:lstStyle/>
        <a:p>
          <a:endParaRPr lang="en-US"/>
        </a:p>
      </dgm:t>
    </dgm:pt>
    <dgm:pt modelId="{295630E1-0130-414A-9207-7087BB706CC3}">
      <dgm:prSet/>
      <dgm:spPr/>
      <dgm:t>
        <a:bodyPr/>
        <a:lstStyle/>
        <a:p>
          <a:r>
            <a:rPr lang="nb-NO"/>
            <a:t>Linsen ender fokus fra nært til avstand</a:t>
          </a:r>
          <a:endParaRPr lang="en-US"/>
        </a:p>
      </dgm:t>
    </dgm:pt>
    <dgm:pt modelId="{AB7395B9-F2BB-46C6-B52C-114578340306}" type="parTrans" cxnId="{1EBA0A71-2357-4AD8-97FD-A853C90592A2}">
      <dgm:prSet/>
      <dgm:spPr/>
      <dgm:t>
        <a:bodyPr/>
        <a:lstStyle/>
        <a:p>
          <a:endParaRPr lang="en-US"/>
        </a:p>
      </dgm:t>
    </dgm:pt>
    <dgm:pt modelId="{3C5BACBF-A160-4109-AA42-F967926BA6C5}" type="sibTrans" cxnId="{1EBA0A71-2357-4AD8-97FD-A853C90592A2}">
      <dgm:prSet/>
      <dgm:spPr/>
      <dgm:t>
        <a:bodyPr/>
        <a:lstStyle/>
        <a:p>
          <a:endParaRPr lang="en-US"/>
        </a:p>
      </dgm:t>
    </dgm:pt>
    <dgm:pt modelId="{95C1B3B4-54B5-43AB-9A95-E75C84763A4E}" type="pres">
      <dgm:prSet presAssocID="{61704AF8-7578-4BD0-B71D-ECC83C0D0588}" presName="Name0" presStyleCnt="0">
        <dgm:presLayoutVars>
          <dgm:dir/>
          <dgm:resizeHandles val="exact"/>
        </dgm:presLayoutVars>
      </dgm:prSet>
      <dgm:spPr/>
    </dgm:pt>
    <dgm:pt modelId="{1F3643A6-3BE4-41AB-B360-0DE02F94DA71}" type="pres">
      <dgm:prSet presAssocID="{82E9F32E-28CE-4DCC-9F1B-61D1719D400A}" presName="node" presStyleLbl="node1" presStyleIdx="0" presStyleCnt="5">
        <dgm:presLayoutVars>
          <dgm:bulletEnabled val="1"/>
        </dgm:presLayoutVars>
      </dgm:prSet>
      <dgm:spPr/>
    </dgm:pt>
    <dgm:pt modelId="{42F8480C-527F-47F2-B5F2-5A8CFD04719D}" type="pres">
      <dgm:prSet presAssocID="{FD27C867-9B93-4797-93A7-003A83A040DB}" presName="sibTrans" presStyleLbl="sibTrans1D1" presStyleIdx="0" presStyleCnt="4"/>
      <dgm:spPr/>
    </dgm:pt>
    <dgm:pt modelId="{4C1B53D4-2034-41A0-A355-E585D2CD4230}" type="pres">
      <dgm:prSet presAssocID="{FD27C867-9B93-4797-93A7-003A83A040DB}" presName="connectorText" presStyleLbl="sibTrans1D1" presStyleIdx="0" presStyleCnt="4"/>
      <dgm:spPr/>
    </dgm:pt>
    <dgm:pt modelId="{E351A4A7-FEAD-4DEB-A882-E31CEB4FC958}" type="pres">
      <dgm:prSet presAssocID="{5F2953CB-4E4A-4882-B4D5-0C3B622B17BD}" presName="node" presStyleLbl="node1" presStyleIdx="1" presStyleCnt="5">
        <dgm:presLayoutVars>
          <dgm:bulletEnabled val="1"/>
        </dgm:presLayoutVars>
      </dgm:prSet>
      <dgm:spPr/>
    </dgm:pt>
    <dgm:pt modelId="{8EA03E4D-2697-4768-A99D-76FFDEF4CD02}" type="pres">
      <dgm:prSet presAssocID="{79BD3460-BE6F-4F33-BBD0-8233C51040EB}" presName="sibTrans" presStyleLbl="sibTrans1D1" presStyleIdx="1" presStyleCnt="4"/>
      <dgm:spPr/>
    </dgm:pt>
    <dgm:pt modelId="{2E96C4B2-6EA3-4064-8E8A-76CB7665DF43}" type="pres">
      <dgm:prSet presAssocID="{79BD3460-BE6F-4F33-BBD0-8233C51040EB}" presName="connectorText" presStyleLbl="sibTrans1D1" presStyleIdx="1" presStyleCnt="4"/>
      <dgm:spPr/>
    </dgm:pt>
    <dgm:pt modelId="{1CDE8773-2359-4340-AE60-ED126829CEA5}" type="pres">
      <dgm:prSet presAssocID="{3DF9093A-D682-45F4-A9A8-0A32A7C5D21F}" presName="node" presStyleLbl="node1" presStyleIdx="2" presStyleCnt="5">
        <dgm:presLayoutVars>
          <dgm:bulletEnabled val="1"/>
        </dgm:presLayoutVars>
      </dgm:prSet>
      <dgm:spPr/>
    </dgm:pt>
    <dgm:pt modelId="{C64A31E0-9C94-4349-8794-F54E0A54ECA5}" type="pres">
      <dgm:prSet presAssocID="{FDE11CBC-3792-4920-9DF6-02A61AA178D5}" presName="sibTrans" presStyleLbl="sibTrans1D1" presStyleIdx="2" presStyleCnt="4"/>
      <dgm:spPr/>
    </dgm:pt>
    <dgm:pt modelId="{3552C4DB-1BC8-41CA-A1CD-7AA94C8740FC}" type="pres">
      <dgm:prSet presAssocID="{FDE11CBC-3792-4920-9DF6-02A61AA178D5}" presName="connectorText" presStyleLbl="sibTrans1D1" presStyleIdx="2" presStyleCnt="4"/>
      <dgm:spPr/>
    </dgm:pt>
    <dgm:pt modelId="{BF0BEB47-D679-4EC8-8FC0-9D10EF3E37C7}" type="pres">
      <dgm:prSet presAssocID="{61542E5C-D1D0-49F1-B3A1-D96FEC44D0EC}" presName="node" presStyleLbl="node1" presStyleIdx="3" presStyleCnt="5">
        <dgm:presLayoutVars>
          <dgm:bulletEnabled val="1"/>
        </dgm:presLayoutVars>
      </dgm:prSet>
      <dgm:spPr/>
    </dgm:pt>
    <dgm:pt modelId="{EB53C567-B8B1-48AD-82F2-3D0A535CF713}" type="pres">
      <dgm:prSet presAssocID="{995A6D6F-149E-4F04-9F80-67DC49758F6E}" presName="sibTrans" presStyleLbl="sibTrans1D1" presStyleIdx="3" presStyleCnt="4"/>
      <dgm:spPr/>
    </dgm:pt>
    <dgm:pt modelId="{8611D64A-6F83-4CA8-890D-6C9BB76C0745}" type="pres">
      <dgm:prSet presAssocID="{995A6D6F-149E-4F04-9F80-67DC49758F6E}" presName="connectorText" presStyleLbl="sibTrans1D1" presStyleIdx="3" presStyleCnt="4"/>
      <dgm:spPr/>
    </dgm:pt>
    <dgm:pt modelId="{3D964C02-498A-42F4-BE16-BC40DC6D191E}" type="pres">
      <dgm:prSet presAssocID="{295630E1-0130-414A-9207-7087BB706CC3}" presName="node" presStyleLbl="node1" presStyleIdx="4" presStyleCnt="5">
        <dgm:presLayoutVars>
          <dgm:bulletEnabled val="1"/>
        </dgm:presLayoutVars>
      </dgm:prSet>
      <dgm:spPr/>
    </dgm:pt>
  </dgm:ptLst>
  <dgm:cxnLst>
    <dgm:cxn modelId="{FC97D300-35DF-4181-834D-9464A1FAB7C0}" srcId="{61704AF8-7578-4BD0-B71D-ECC83C0D0588}" destId="{82E9F32E-28CE-4DCC-9F1B-61D1719D400A}" srcOrd="0" destOrd="0" parTransId="{09995C3B-C4ED-4166-8268-EA34BD314959}" sibTransId="{FD27C867-9B93-4797-93A7-003A83A040DB}"/>
    <dgm:cxn modelId="{8D984324-4457-44FB-8B79-F74C5A6CDC4C}" type="presOf" srcId="{995A6D6F-149E-4F04-9F80-67DC49758F6E}" destId="{EB53C567-B8B1-48AD-82F2-3D0A535CF713}" srcOrd="0" destOrd="0" presId="urn:microsoft.com/office/officeart/2016/7/layout/RepeatingBendingProcessNew"/>
    <dgm:cxn modelId="{E6392025-3DBB-471B-85FB-D9DCF4469B8B}" type="presOf" srcId="{995A6D6F-149E-4F04-9F80-67DC49758F6E}" destId="{8611D64A-6F83-4CA8-890D-6C9BB76C0745}" srcOrd="1" destOrd="0" presId="urn:microsoft.com/office/officeart/2016/7/layout/RepeatingBendingProcessNew"/>
    <dgm:cxn modelId="{9C084337-4509-4978-8735-87DD55032B08}" type="presOf" srcId="{82E9F32E-28CE-4DCC-9F1B-61D1719D400A}" destId="{1F3643A6-3BE4-41AB-B360-0DE02F94DA71}" srcOrd="0" destOrd="0" presId="urn:microsoft.com/office/officeart/2016/7/layout/RepeatingBendingProcessNew"/>
    <dgm:cxn modelId="{929BDB6B-EBC5-4DF1-A165-F463B75414A6}" type="presOf" srcId="{79BD3460-BE6F-4F33-BBD0-8233C51040EB}" destId="{8EA03E4D-2697-4768-A99D-76FFDEF4CD02}" srcOrd="0" destOrd="0" presId="urn:microsoft.com/office/officeart/2016/7/layout/RepeatingBendingProcessNew"/>
    <dgm:cxn modelId="{3B26676F-4055-49C9-9438-985188075676}" srcId="{61704AF8-7578-4BD0-B71D-ECC83C0D0588}" destId="{5F2953CB-4E4A-4882-B4D5-0C3B622B17BD}" srcOrd="1" destOrd="0" parTransId="{56CD9221-BFC4-467B-97C8-3719FDC875C6}" sibTransId="{79BD3460-BE6F-4F33-BBD0-8233C51040EB}"/>
    <dgm:cxn modelId="{1EBA0A71-2357-4AD8-97FD-A853C90592A2}" srcId="{61704AF8-7578-4BD0-B71D-ECC83C0D0588}" destId="{295630E1-0130-414A-9207-7087BB706CC3}" srcOrd="4" destOrd="0" parTransId="{AB7395B9-F2BB-46C6-B52C-114578340306}" sibTransId="{3C5BACBF-A160-4109-AA42-F967926BA6C5}"/>
    <dgm:cxn modelId="{01066C7F-D159-4170-9EB4-D04D4F080486}" srcId="{61704AF8-7578-4BD0-B71D-ECC83C0D0588}" destId="{3DF9093A-D682-45F4-A9A8-0A32A7C5D21F}" srcOrd="2" destOrd="0" parTransId="{D9914F94-A4AE-4DCA-99A4-54FD912A8707}" sibTransId="{FDE11CBC-3792-4920-9DF6-02A61AA178D5}"/>
    <dgm:cxn modelId="{715C898E-6A1F-469B-A4B3-37537133A8DB}" type="presOf" srcId="{61542E5C-D1D0-49F1-B3A1-D96FEC44D0EC}" destId="{BF0BEB47-D679-4EC8-8FC0-9D10EF3E37C7}" srcOrd="0" destOrd="0" presId="urn:microsoft.com/office/officeart/2016/7/layout/RepeatingBendingProcessNew"/>
    <dgm:cxn modelId="{94007F9C-4E95-49B4-84C0-23ACDB6A4E73}" type="presOf" srcId="{FDE11CBC-3792-4920-9DF6-02A61AA178D5}" destId="{C64A31E0-9C94-4349-8794-F54E0A54ECA5}" srcOrd="0" destOrd="0" presId="urn:microsoft.com/office/officeart/2016/7/layout/RepeatingBendingProcessNew"/>
    <dgm:cxn modelId="{A7CF74A1-587D-4C9A-A899-3460A4F9CDFB}" type="presOf" srcId="{3DF9093A-D682-45F4-A9A8-0A32A7C5D21F}" destId="{1CDE8773-2359-4340-AE60-ED126829CEA5}" srcOrd="0" destOrd="0" presId="urn:microsoft.com/office/officeart/2016/7/layout/RepeatingBendingProcessNew"/>
    <dgm:cxn modelId="{D30393A1-69D0-472A-B542-5E964C46580A}" type="presOf" srcId="{FDE11CBC-3792-4920-9DF6-02A61AA178D5}" destId="{3552C4DB-1BC8-41CA-A1CD-7AA94C8740FC}" srcOrd="1" destOrd="0" presId="urn:microsoft.com/office/officeart/2016/7/layout/RepeatingBendingProcessNew"/>
    <dgm:cxn modelId="{66BF3ABD-4399-4474-AED6-D5E7BAAF1A46}" type="presOf" srcId="{295630E1-0130-414A-9207-7087BB706CC3}" destId="{3D964C02-498A-42F4-BE16-BC40DC6D191E}" srcOrd="0" destOrd="0" presId="urn:microsoft.com/office/officeart/2016/7/layout/RepeatingBendingProcessNew"/>
    <dgm:cxn modelId="{76CA95C9-AF73-404A-82CA-068514D8FDDC}" type="presOf" srcId="{61704AF8-7578-4BD0-B71D-ECC83C0D0588}" destId="{95C1B3B4-54B5-43AB-9A95-E75C84763A4E}" srcOrd="0" destOrd="0" presId="urn:microsoft.com/office/officeart/2016/7/layout/RepeatingBendingProcessNew"/>
    <dgm:cxn modelId="{8A9493D9-BB6C-413F-875A-0C7A99451C57}" type="presOf" srcId="{79BD3460-BE6F-4F33-BBD0-8233C51040EB}" destId="{2E96C4B2-6EA3-4064-8E8A-76CB7665DF43}" srcOrd="1" destOrd="0" presId="urn:microsoft.com/office/officeart/2016/7/layout/RepeatingBendingProcessNew"/>
    <dgm:cxn modelId="{268C36DF-04F5-4A50-80BD-54AFB43754EB}" type="presOf" srcId="{FD27C867-9B93-4797-93A7-003A83A040DB}" destId="{4C1B53D4-2034-41A0-A355-E585D2CD4230}" srcOrd="1" destOrd="0" presId="urn:microsoft.com/office/officeart/2016/7/layout/RepeatingBendingProcessNew"/>
    <dgm:cxn modelId="{E7ACD3EE-568E-41C0-9BB8-6F27022826F0}" type="presOf" srcId="{5F2953CB-4E4A-4882-B4D5-0C3B622B17BD}" destId="{E351A4A7-FEAD-4DEB-A882-E31CEB4FC958}" srcOrd="0" destOrd="0" presId="urn:microsoft.com/office/officeart/2016/7/layout/RepeatingBendingProcessNew"/>
    <dgm:cxn modelId="{9ACF7DF5-4D83-4B4F-8C54-5A22DCBF3891}" type="presOf" srcId="{FD27C867-9B93-4797-93A7-003A83A040DB}" destId="{42F8480C-527F-47F2-B5F2-5A8CFD04719D}" srcOrd="0" destOrd="0" presId="urn:microsoft.com/office/officeart/2016/7/layout/RepeatingBendingProcessNew"/>
    <dgm:cxn modelId="{B823A0FE-E4C7-4AF4-86D3-BC105596EE23}" srcId="{61704AF8-7578-4BD0-B71D-ECC83C0D0588}" destId="{61542E5C-D1D0-49F1-B3A1-D96FEC44D0EC}" srcOrd="3" destOrd="0" parTransId="{178241C7-E64F-451F-BC16-B44012EE1098}" sibTransId="{995A6D6F-149E-4F04-9F80-67DC49758F6E}"/>
    <dgm:cxn modelId="{F43CD3E8-D712-4747-B634-70E1CA994FD9}" type="presParOf" srcId="{95C1B3B4-54B5-43AB-9A95-E75C84763A4E}" destId="{1F3643A6-3BE4-41AB-B360-0DE02F94DA71}" srcOrd="0" destOrd="0" presId="urn:microsoft.com/office/officeart/2016/7/layout/RepeatingBendingProcessNew"/>
    <dgm:cxn modelId="{DEFFCC32-D3EF-4D7B-9739-6A9A620FB1D7}" type="presParOf" srcId="{95C1B3B4-54B5-43AB-9A95-E75C84763A4E}" destId="{42F8480C-527F-47F2-B5F2-5A8CFD04719D}" srcOrd="1" destOrd="0" presId="urn:microsoft.com/office/officeart/2016/7/layout/RepeatingBendingProcessNew"/>
    <dgm:cxn modelId="{1F999682-AF42-49AE-93E2-5D4614082B03}" type="presParOf" srcId="{42F8480C-527F-47F2-B5F2-5A8CFD04719D}" destId="{4C1B53D4-2034-41A0-A355-E585D2CD4230}" srcOrd="0" destOrd="0" presId="urn:microsoft.com/office/officeart/2016/7/layout/RepeatingBendingProcessNew"/>
    <dgm:cxn modelId="{A026DC8C-24A0-4425-B0DA-4E8CD472F896}" type="presParOf" srcId="{95C1B3B4-54B5-43AB-9A95-E75C84763A4E}" destId="{E351A4A7-FEAD-4DEB-A882-E31CEB4FC958}" srcOrd="2" destOrd="0" presId="urn:microsoft.com/office/officeart/2016/7/layout/RepeatingBendingProcessNew"/>
    <dgm:cxn modelId="{562C632E-588A-4AF3-B47D-95825BFE4595}" type="presParOf" srcId="{95C1B3B4-54B5-43AB-9A95-E75C84763A4E}" destId="{8EA03E4D-2697-4768-A99D-76FFDEF4CD02}" srcOrd="3" destOrd="0" presId="urn:microsoft.com/office/officeart/2016/7/layout/RepeatingBendingProcessNew"/>
    <dgm:cxn modelId="{5C995F18-D5DA-4046-A032-64E7124AEC3F}" type="presParOf" srcId="{8EA03E4D-2697-4768-A99D-76FFDEF4CD02}" destId="{2E96C4B2-6EA3-4064-8E8A-76CB7665DF43}" srcOrd="0" destOrd="0" presId="urn:microsoft.com/office/officeart/2016/7/layout/RepeatingBendingProcessNew"/>
    <dgm:cxn modelId="{10E79D91-20C0-401B-B38C-77D5FAD90A44}" type="presParOf" srcId="{95C1B3B4-54B5-43AB-9A95-E75C84763A4E}" destId="{1CDE8773-2359-4340-AE60-ED126829CEA5}" srcOrd="4" destOrd="0" presId="urn:microsoft.com/office/officeart/2016/7/layout/RepeatingBendingProcessNew"/>
    <dgm:cxn modelId="{1DE4050A-BC48-4692-B00A-F55081903EF9}" type="presParOf" srcId="{95C1B3B4-54B5-43AB-9A95-E75C84763A4E}" destId="{C64A31E0-9C94-4349-8794-F54E0A54ECA5}" srcOrd="5" destOrd="0" presId="urn:microsoft.com/office/officeart/2016/7/layout/RepeatingBendingProcessNew"/>
    <dgm:cxn modelId="{B6F63756-0A60-4751-BB34-718B5325683B}" type="presParOf" srcId="{C64A31E0-9C94-4349-8794-F54E0A54ECA5}" destId="{3552C4DB-1BC8-41CA-A1CD-7AA94C8740FC}" srcOrd="0" destOrd="0" presId="urn:microsoft.com/office/officeart/2016/7/layout/RepeatingBendingProcessNew"/>
    <dgm:cxn modelId="{A9D3B037-A9D0-4A7D-AFD8-2174560442E3}" type="presParOf" srcId="{95C1B3B4-54B5-43AB-9A95-E75C84763A4E}" destId="{BF0BEB47-D679-4EC8-8FC0-9D10EF3E37C7}" srcOrd="6" destOrd="0" presId="urn:microsoft.com/office/officeart/2016/7/layout/RepeatingBendingProcessNew"/>
    <dgm:cxn modelId="{0594C302-09AC-4626-8CE4-D23D0F8A533D}" type="presParOf" srcId="{95C1B3B4-54B5-43AB-9A95-E75C84763A4E}" destId="{EB53C567-B8B1-48AD-82F2-3D0A535CF713}" srcOrd="7" destOrd="0" presId="urn:microsoft.com/office/officeart/2016/7/layout/RepeatingBendingProcessNew"/>
    <dgm:cxn modelId="{54C279CB-FCC2-4626-862E-F7195015D6E4}" type="presParOf" srcId="{EB53C567-B8B1-48AD-82F2-3D0A535CF713}" destId="{8611D64A-6F83-4CA8-890D-6C9BB76C0745}" srcOrd="0" destOrd="0" presId="urn:microsoft.com/office/officeart/2016/7/layout/RepeatingBendingProcessNew"/>
    <dgm:cxn modelId="{5A4FCBAA-480D-431D-A118-1D7F20E2733F}" type="presParOf" srcId="{95C1B3B4-54B5-43AB-9A95-E75C84763A4E}" destId="{3D964C02-498A-42F4-BE16-BC40DC6D191E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B5AD0B-1EE2-44B2-A7DC-00DE7D20360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0952920-FAB1-4374-82F7-E7C718260E31}">
      <dgm:prSet/>
      <dgm:spPr/>
      <dgm:t>
        <a:bodyPr/>
        <a:lstStyle/>
        <a:p>
          <a:r>
            <a:rPr lang="nb-NO"/>
            <a:t>Kroppen klarer ikke å skille mellom akselerasjonskrefter fra jordens gravitasjon og de G-krefter som oppstår når vi beveger flyet</a:t>
          </a:r>
          <a:endParaRPr lang="en-US"/>
        </a:p>
      </dgm:t>
    </dgm:pt>
    <dgm:pt modelId="{41CB7BD2-84DD-42C6-99CD-E9F68A4A3F31}" type="parTrans" cxnId="{F97503C1-4570-415C-96A4-AF9E58A77A1A}">
      <dgm:prSet/>
      <dgm:spPr/>
      <dgm:t>
        <a:bodyPr/>
        <a:lstStyle/>
        <a:p>
          <a:endParaRPr lang="en-US"/>
        </a:p>
      </dgm:t>
    </dgm:pt>
    <dgm:pt modelId="{10DA2D56-81B3-4D07-B8E1-610F88706D20}" type="sibTrans" cxnId="{F97503C1-4570-415C-96A4-AF9E58A77A1A}">
      <dgm:prSet/>
      <dgm:spPr/>
      <dgm:t>
        <a:bodyPr/>
        <a:lstStyle/>
        <a:p>
          <a:endParaRPr lang="en-US"/>
        </a:p>
      </dgm:t>
    </dgm:pt>
    <dgm:pt modelId="{51EFCCCA-1D94-4D50-8692-121D6E97A116}">
      <dgm:prSet/>
      <dgm:spPr/>
      <dgm:t>
        <a:bodyPr/>
        <a:lstStyle/>
        <a:p>
          <a:r>
            <a:rPr lang="nb-NO"/>
            <a:t>Lineær akselerasjon og deselerasjon oppfattes som at vi klatrer eller går ned</a:t>
          </a:r>
          <a:endParaRPr lang="en-US"/>
        </a:p>
      </dgm:t>
    </dgm:pt>
    <dgm:pt modelId="{B88DAF61-EA7A-4626-856D-61E34CF6FC42}" type="parTrans" cxnId="{403B27B4-A2B5-49E3-BDE1-7934ED50FFA6}">
      <dgm:prSet/>
      <dgm:spPr/>
      <dgm:t>
        <a:bodyPr/>
        <a:lstStyle/>
        <a:p>
          <a:endParaRPr lang="en-US"/>
        </a:p>
      </dgm:t>
    </dgm:pt>
    <dgm:pt modelId="{C9FFC59C-3039-4751-8478-F4014D531A21}" type="sibTrans" cxnId="{403B27B4-A2B5-49E3-BDE1-7934ED50FFA6}">
      <dgm:prSet/>
      <dgm:spPr/>
      <dgm:t>
        <a:bodyPr/>
        <a:lstStyle/>
        <a:p>
          <a:endParaRPr lang="en-US"/>
        </a:p>
      </dgm:t>
    </dgm:pt>
    <dgm:pt modelId="{B4BE2F08-4A02-4165-9346-0ED17F2A27CA}">
      <dgm:prSet/>
      <dgm:spPr/>
      <dgm:t>
        <a:bodyPr/>
        <a:lstStyle/>
        <a:p>
          <a:r>
            <a:rPr lang="nb-NO"/>
            <a:t>Årsak: de små «følehårene» i øret opplever akselerasjon og deselerasjon på samme måte som når vi beveger hodet forover eller bakover</a:t>
          </a:r>
          <a:endParaRPr lang="en-US"/>
        </a:p>
      </dgm:t>
    </dgm:pt>
    <dgm:pt modelId="{8A7B5B23-6200-4042-9F2E-C69A9D112CBE}" type="parTrans" cxnId="{E3097E3E-36AC-4FD1-8786-EDB66D7D91C4}">
      <dgm:prSet/>
      <dgm:spPr/>
      <dgm:t>
        <a:bodyPr/>
        <a:lstStyle/>
        <a:p>
          <a:endParaRPr lang="en-US"/>
        </a:p>
      </dgm:t>
    </dgm:pt>
    <dgm:pt modelId="{0676FD44-D023-45C8-85F0-B89C9424CCBC}" type="sibTrans" cxnId="{E3097E3E-36AC-4FD1-8786-EDB66D7D91C4}">
      <dgm:prSet/>
      <dgm:spPr/>
      <dgm:t>
        <a:bodyPr/>
        <a:lstStyle/>
        <a:p>
          <a:endParaRPr lang="en-US"/>
        </a:p>
      </dgm:t>
    </dgm:pt>
    <dgm:pt modelId="{56163E5A-B6AF-4627-BE38-FEB6A81DB81A}" type="pres">
      <dgm:prSet presAssocID="{49B5AD0B-1EE2-44B2-A7DC-00DE7D203601}" presName="linear" presStyleCnt="0">
        <dgm:presLayoutVars>
          <dgm:animLvl val="lvl"/>
          <dgm:resizeHandles val="exact"/>
        </dgm:presLayoutVars>
      </dgm:prSet>
      <dgm:spPr/>
    </dgm:pt>
    <dgm:pt modelId="{A7F8D3A2-619F-4EC1-B15A-77EA48934606}" type="pres">
      <dgm:prSet presAssocID="{E0952920-FAB1-4374-82F7-E7C718260E3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E2F82F1-9D0D-4DA0-A0E8-8EAB4AC246F9}" type="pres">
      <dgm:prSet presAssocID="{10DA2D56-81B3-4D07-B8E1-610F88706D20}" presName="spacer" presStyleCnt="0"/>
      <dgm:spPr/>
    </dgm:pt>
    <dgm:pt modelId="{012FFEAF-68BD-4394-BA35-14724E6AA73F}" type="pres">
      <dgm:prSet presAssocID="{51EFCCCA-1D94-4D50-8692-121D6E97A11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260D301-2E70-41CF-9463-D9DBB478BDBB}" type="pres">
      <dgm:prSet presAssocID="{C9FFC59C-3039-4751-8478-F4014D531A21}" presName="spacer" presStyleCnt="0"/>
      <dgm:spPr/>
    </dgm:pt>
    <dgm:pt modelId="{C000C396-FCE5-486A-9EDE-80460A6F7BD8}" type="pres">
      <dgm:prSet presAssocID="{B4BE2F08-4A02-4165-9346-0ED17F2A27C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C8C1609-564A-4AAF-8529-D3730ECB3D93}" type="presOf" srcId="{49B5AD0B-1EE2-44B2-A7DC-00DE7D203601}" destId="{56163E5A-B6AF-4627-BE38-FEB6A81DB81A}" srcOrd="0" destOrd="0" presId="urn:microsoft.com/office/officeart/2005/8/layout/vList2"/>
    <dgm:cxn modelId="{E3097E3E-36AC-4FD1-8786-EDB66D7D91C4}" srcId="{49B5AD0B-1EE2-44B2-A7DC-00DE7D203601}" destId="{B4BE2F08-4A02-4165-9346-0ED17F2A27CA}" srcOrd="2" destOrd="0" parTransId="{8A7B5B23-6200-4042-9F2E-C69A9D112CBE}" sibTransId="{0676FD44-D023-45C8-85F0-B89C9424CCBC}"/>
    <dgm:cxn modelId="{1F9C4363-B102-4759-A5B9-375136FA8B74}" type="presOf" srcId="{51EFCCCA-1D94-4D50-8692-121D6E97A116}" destId="{012FFEAF-68BD-4394-BA35-14724E6AA73F}" srcOrd="0" destOrd="0" presId="urn:microsoft.com/office/officeart/2005/8/layout/vList2"/>
    <dgm:cxn modelId="{403B27B4-A2B5-49E3-BDE1-7934ED50FFA6}" srcId="{49B5AD0B-1EE2-44B2-A7DC-00DE7D203601}" destId="{51EFCCCA-1D94-4D50-8692-121D6E97A116}" srcOrd="1" destOrd="0" parTransId="{B88DAF61-EA7A-4626-856D-61E34CF6FC42}" sibTransId="{C9FFC59C-3039-4751-8478-F4014D531A21}"/>
    <dgm:cxn modelId="{41BD60BD-85D0-4CE0-9827-0DAA7F3E8598}" type="presOf" srcId="{E0952920-FAB1-4374-82F7-E7C718260E31}" destId="{A7F8D3A2-619F-4EC1-B15A-77EA48934606}" srcOrd="0" destOrd="0" presId="urn:microsoft.com/office/officeart/2005/8/layout/vList2"/>
    <dgm:cxn modelId="{F97503C1-4570-415C-96A4-AF9E58A77A1A}" srcId="{49B5AD0B-1EE2-44B2-A7DC-00DE7D203601}" destId="{E0952920-FAB1-4374-82F7-E7C718260E31}" srcOrd="0" destOrd="0" parTransId="{41CB7BD2-84DD-42C6-99CD-E9F68A4A3F31}" sibTransId="{10DA2D56-81B3-4D07-B8E1-610F88706D20}"/>
    <dgm:cxn modelId="{E63AF1D1-9453-4710-9CEE-3CAE8B915F26}" type="presOf" srcId="{B4BE2F08-4A02-4165-9346-0ED17F2A27CA}" destId="{C000C396-FCE5-486A-9EDE-80460A6F7BD8}" srcOrd="0" destOrd="0" presId="urn:microsoft.com/office/officeart/2005/8/layout/vList2"/>
    <dgm:cxn modelId="{805E0389-D3B1-4BE4-9416-30EEB6DB3FE3}" type="presParOf" srcId="{56163E5A-B6AF-4627-BE38-FEB6A81DB81A}" destId="{A7F8D3A2-619F-4EC1-B15A-77EA48934606}" srcOrd="0" destOrd="0" presId="urn:microsoft.com/office/officeart/2005/8/layout/vList2"/>
    <dgm:cxn modelId="{A2A4A5D2-A3ED-4312-9797-20F0F5B4E5E4}" type="presParOf" srcId="{56163E5A-B6AF-4627-BE38-FEB6A81DB81A}" destId="{2E2F82F1-9D0D-4DA0-A0E8-8EAB4AC246F9}" srcOrd="1" destOrd="0" presId="urn:microsoft.com/office/officeart/2005/8/layout/vList2"/>
    <dgm:cxn modelId="{CEE6D7B6-B07C-43B9-AA91-2D9F448CE7FE}" type="presParOf" srcId="{56163E5A-B6AF-4627-BE38-FEB6A81DB81A}" destId="{012FFEAF-68BD-4394-BA35-14724E6AA73F}" srcOrd="2" destOrd="0" presId="urn:microsoft.com/office/officeart/2005/8/layout/vList2"/>
    <dgm:cxn modelId="{39F1A3D5-D1CE-4F8E-ACBD-1BEFFD5A6454}" type="presParOf" srcId="{56163E5A-B6AF-4627-BE38-FEB6A81DB81A}" destId="{A260D301-2E70-41CF-9463-D9DBB478BDBB}" srcOrd="3" destOrd="0" presId="urn:microsoft.com/office/officeart/2005/8/layout/vList2"/>
    <dgm:cxn modelId="{9490863F-ABDC-4851-A90F-020C092EFC0B}" type="presParOf" srcId="{56163E5A-B6AF-4627-BE38-FEB6A81DB81A}" destId="{C000C396-FCE5-486A-9EDE-80460A6F7BD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D1352D-9C3D-4FB9-A851-C60B27718DA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177B37D-7AE0-4F35-8260-63DAB4264274}">
      <dgm:prSet/>
      <dgm:spPr/>
      <dgm:t>
        <a:bodyPr/>
        <a:lstStyle/>
        <a:p>
          <a:r>
            <a:rPr lang="nb-NO"/>
            <a:t>Mage og tannproblemer</a:t>
          </a:r>
          <a:endParaRPr lang="en-US"/>
        </a:p>
      </dgm:t>
    </dgm:pt>
    <dgm:pt modelId="{E501BD0B-6C97-404E-8406-C25C447636A3}" type="parTrans" cxnId="{54C9969B-1C4A-4700-AE9C-EA041C3B0774}">
      <dgm:prSet/>
      <dgm:spPr/>
      <dgm:t>
        <a:bodyPr/>
        <a:lstStyle/>
        <a:p>
          <a:endParaRPr lang="en-US"/>
        </a:p>
      </dgm:t>
    </dgm:pt>
    <dgm:pt modelId="{19F1B2CD-5F73-4D2E-AAC3-D6FDA79E8711}" type="sibTrans" cxnId="{54C9969B-1C4A-4700-AE9C-EA041C3B0774}">
      <dgm:prSet/>
      <dgm:spPr/>
      <dgm:t>
        <a:bodyPr/>
        <a:lstStyle/>
        <a:p>
          <a:endParaRPr lang="en-US"/>
        </a:p>
      </dgm:t>
    </dgm:pt>
    <dgm:pt modelId="{429E8BCA-9F63-4FD8-9D15-A1D1FEE1B6F9}">
      <dgm:prSet/>
      <dgm:spPr/>
      <dgm:t>
        <a:bodyPr/>
        <a:lstStyle/>
        <a:p>
          <a:r>
            <a:rPr lang="nb-NO" dirty="0"/>
            <a:t>Overvekt</a:t>
          </a:r>
          <a:endParaRPr lang="en-US" dirty="0"/>
        </a:p>
      </dgm:t>
    </dgm:pt>
    <dgm:pt modelId="{2E4D2366-E106-410D-AA9F-6C7D7E341330}" type="parTrans" cxnId="{7EC91F4A-B335-4A42-832C-C1AF6D0A644B}">
      <dgm:prSet/>
      <dgm:spPr/>
      <dgm:t>
        <a:bodyPr/>
        <a:lstStyle/>
        <a:p>
          <a:endParaRPr lang="en-US"/>
        </a:p>
      </dgm:t>
    </dgm:pt>
    <dgm:pt modelId="{0EA784A8-DC32-4E78-BC54-FA71A884696A}" type="sibTrans" cxnId="{7EC91F4A-B335-4A42-832C-C1AF6D0A644B}">
      <dgm:prSet/>
      <dgm:spPr/>
      <dgm:t>
        <a:bodyPr/>
        <a:lstStyle/>
        <a:p>
          <a:endParaRPr lang="en-US"/>
        </a:p>
      </dgm:t>
    </dgm:pt>
    <dgm:pt modelId="{13AF1562-C95E-4ECC-9C59-9561B7B751A6}">
      <dgm:prSet/>
      <dgm:spPr/>
      <dgm:t>
        <a:bodyPr/>
        <a:lstStyle/>
        <a:p>
          <a:r>
            <a:rPr lang="nb-NO"/>
            <a:t>Mathygiene</a:t>
          </a:r>
          <a:endParaRPr lang="en-US"/>
        </a:p>
      </dgm:t>
    </dgm:pt>
    <dgm:pt modelId="{CAE95B8B-39E7-4418-92CE-6C0316D478D6}" type="parTrans" cxnId="{F7514B1A-8794-441F-81A3-4452E03BE8FC}">
      <dgm:prSet/>
      <dgm:spPr/>
      <dgm:t>
        <a:bodyPr/>
        <a:lstStyle/>
        <a:p>
          <a:endParaRPr lang="en-US"/>
        </a:p>
      </dgm:t>
    </dgm:pt>
    <dgm:pt modelId="{262F4DCF-E55A-4711-A888-530C7F0DF154}" type="sibTrans" cxnId="{F7514B1A-8794-441F-81A3-4452E03BE8FC}">
      <dgm:prSet/>
      <dgm:spPr/>
      <dgm:t>
        <a:bodyPr/>
        <a:lstStyle/>
        <a:p>
          <a:endParaRPr lang="en-US"/>
        </a:p>
      </dgm:t>
    </dgm:pt>
    <dgm:pt modelId="{316E9D06-776B-402F-9584-49443E8E2C37}">
      <dgm:prSet/>
      <dgm:spPr/>
      <dgm:t>
        <a:bodyPr/>
        <a:lstStyle/>
        <a:p>
          <a:r>
            <a:rPr lang="nb-NO"/>
            <a:t>Ernæring</a:t>
          </a:r>
          <a:endParaRPr lang="en-US"/>
        </a:p>
      </dgm:t>
    </dgm:pt>
    <dgm:pt modelId="{704CD6A6-0EA2-474B-AA55-43397C2CE182}" type="parTrans" cxnId="{CA4609C7-864D-42EE-969A-CCF49C9969CF}">
      <dgm:prSet/>
      <dgm:spPr/>
      <dgm:t>
        <a:bodyPr/>
        <a:lstStyle/>
        <a:p>
          <a:endParaRPr lang="en-US"/>
        </a:p>
      </dgm:t>
    </dgm:pt>
    <dgm:pt modelId="{864027FD-0236-418B-99C6-A205FBAE96DB}" type="sibTrans" cxnId="{CA4609C7-864D-42EE-969A-CCF49C9969CF}">
      <dgm:prSet/>
      <dgm:spPr/>
      <dgm:t>
        <a:bodyPr/>
        <a:lstStyle/>
        <a:p>
          <a:endParaRPr lang="en-US"/>
        </a:p>
      </dgm:t>
    </dgm:pt>
    <dgm:pt modelId="{C52AE946-A216-4DD7-9A4E-B233666E37B1}">
      <dgm:prSet/>
      <dgm:spPr/>
      <dgm:t>
        <a:bodyPr/>
        <a:lstStyle/>
        <a:p>
          <a:r>
            <a:rPr lang="nb-NO"/>
            <a:t>Giftige gasser og stoffer</a:t>
          </a:r>
          <a:endParaRPr lang="en-US"/>
        </a:p>
      </dgm:t>
    </dgm:pt>
    <dgm:pt modelId="{7F035A48-F0DD-4013-A189-A1B07E6D50D4}" type="parTrans" cxnId="{AA8BFC60-C1F3-484F-8097-E084D89C152D}">
      <dgm:prSet/>
      <dgm:spPr/>
      <dgm:t>
        <a:bodyPr/>
        <a:lstStyle/>
        <a:p>
          <a:endParaRPr lang="en-US"/>
        </a:p>
      </dgm:t>
    </dgm:pt>
    <dgm:pt modelId="{67920700-FF23-49A4-8EC9-699D6240DB12}" type="sibTrans" cxnId="{AA8BFC60-C1F3-484F-8097-E084D89C152D}">
      <dgm:prSet/>
      <dgm:spPr/>
      <dgm:t>
        <a:bodyPr/>
        <a:lstStyle/>
        <a:p>
          <a:endParaRPr lang="en-US"/>
        </a:p>
      </dgm:t>
    </dgm:pt>
    <dgm:pt modelId="{7A39D727-A0DF-4373-8F66-CAACF79C5FA9}" type="pres">
      <dgm:prSet presAssocID="{75D1352D-9C3D-4FB9-A851-C60B27718DAF}" presName="vert0" presStyleCnt="0">
        <dgm:presLayoutVars>
          <dgm:dir/>
          <dgm:animOne val="branch"/>
          <dgm:animLvl val="lvl"/>
        </dgm:presLayoutVars>
      </dgm:prSet>
      <dgm:spPr/>
    </dgm:pt>
    <dgm:pt modelId="{06FF4C71-FF85-4220-84D3-89FB57F2D949}" type="pres">
      <dgm:prSet presAssocID="{7177B37D-7AE0-4F35-8260-63DAB4264274}" presName="thickLine" presStyleLbl="alignNode1" presStyleIdx="0" presStyleCnt="5"/>
      <dgm:spPr/>
    </dgm:pt>
    <dgm:pt modelId="{09ED8F3B-4B38-4EC8-B530-BACAE92114F1}" type="pres">
      <dgm:prSet presAssocID="{7177B37D-7AE0-4F35-8260-63DAB4264274}" presName="horz1" presStyleCnt="0"/>
      <dgm:spPr/>
    </dgm:pt>
    <dgm:pt modelId="{D5DAF007-D7B5-4FE6-B40D-E7FC286AD15A}" type="pres">
      <dgm:prSet presAssocID="{7177B37D-7AE0-4F35-8260-63DAB4264274}" presName="tx1" presStyleLbl="revTx" presStyleIdx="0" presStyleCnt="5"/>
      <dgm:spPr/>
    </dgm:pt>
    <dgm:pt modelId="{9717B5F7-3DE8-4A0F-89D7-ED96FBD5D01E}" type="pres">
      <dgm:prSet presAssocID="{7177B37D-7AE0-4F35-8260-63DAB4264274}" presName="vert1" presStyleCnt="0"/>
      <dgm:spPr/>
    </dgm:pt>
    <dgm:pt modelId="{88FD2A50-4F1F-4AF3-AB96-E801EEC0AAD1}" type="pres">
      <dgm:prSet presAssocID="{429E8BCA-9F63-4FD8-9D15-A1D1FEE1B6F9}" presName="thickLine" presStyleLbl="alignNode1" presStyleIdx="1" presStyleCnt="5"/>
      <dgm:spPr/>
    </dgm:pt>
    <dgm:pt modelId="{5DB373FD-6150-47A8-918A-FD40D052ABD7}" type="pres">
      <dgm:prSet presAssocID="{429E8BCA-9F63-4FD8-9D15-A1D1FEE1B6F9}" presName="horz1" presStyleCnt="0"/>
      <dgm:spPr/>
    </dgm:pt>
    <dgm:pt modelId="{1A70FEB9-41B0-41D6-A6CD-2C1A7172FB15}" type="pres">
      <dgm:prSet presAssocID="{429E8BCA-9F63-4FD8-9D15-A1D1FEE1B6F9}" presName="tx1" presStyleLbl="revTx" presStyleIdx="1" presStyleCnt="5"/>
      <dgm:spPr/>
    </dgm:pt>
    <dgm:pt modelId="{380A65FC-DF95-427C-931A-8D245A210A8A}" type="pres">
      <dgm:prSet presAssocID="{429E8BCA-9F63-4FD8-9D15-A1D1FEE1B6F9}" presName="vert1" presStyleCnt="0"/>
      <dgm:spPr/>
    </dgm:pt>
    <dgm:pt modelId="{5B35CD70-D2E5-4ABC-96C9-3D0FA9A4E697}" type="pres">
      <dgm:prSet presAssocID="{13AF1562-C95E-4ECC-9C59-9561B7B751A6}" presName="thickLine" presStyleLbl="alignNode1" presStyleIdx="2" presStyleCnt="5"/>
      <dgm:spPr/>
    </dgm:pt>
    <dgm:pt modelId="{7D62C299-E62D-4D86-8FB5-A5C30EA89D60}" type="pres">
      <dgm:prSet presAssocID="{13AF1562-C95E-4ECC-9C59-9561B7B751A6}" presName="horz1" presStyleCnt="0"/>
      <dgm:spPr/>
    </dgm:pt>
    <dgm:pt modelId="{7E196FBA-4387-4B23-9DAC-944E6B05E83C}" type="pres">
      <dgm:prSet presAssocID="{13AF1562-C95E-4ECC-9C59-9561B7B751A6}" presName="tx1" presStyleLbl="revTx" presStyleIdx="2" presStyleCnt="5"/>
      <dgm:spPr/>
    </dgm:pt>
    <dgm:pt modelId="{187FCCEE-1BC7-41A9-BBEA-ABBC3DCFC06B}" type="pres">
      <dgm:prSet presAssocID="{13AF1562-C95E-4ECC-9C59-9561B7B751A6}" presName="vert1" presStyleCnt="0"/>
      <dgm:spPr/>
    </dgm:pt>
    <dgm:pt modelId="{0E057594-E93A-4911-9555-43D71B069842}" type="pres">
      <dgm:prSet presAssocID="{316E9D06-776B-402F-9584-49443E8E2C37}" presName="thickLine" presStyleLbl="alignNode1" presStyleIdx="3" presStyleCnt="5"/>
      <dgm:spPr/>
    </dgm:pt>
    <dgm:pt modelId="{A1461311-DF62-4639-B850-451C8181450A}" type="pres">
      <dgm:prSet presAssocID="{316E9D06-776B-402F-9584-49443E8E2C37}" presName="horz1" presStyleCnt="0"/>
      <dgm:spPr/>
    </dgm:pt>
    <dgm:pt modelId="{BBC88B71-DCF0-420F-99BC-408BC0D227E3}" type="pres">
      <dgm:prSet presAssocID="{316E9D06-776B-402F-9584-49443E8E2C37}" presName="tx1" presStyleLbl="revTx" presStyleIdx="3" presStyleCnt="5"/>
      <dgm:spPr/>
    </dgm:pt>
    <dgm:pt modelId="{17A47998-1BB1-4931-B76B-827A98F6BEA4}" type="pres">
      <dgm:prSet presAssocID="{316E9D06-776B-402F-9584-49443E8E2C37}" presName="vert1" presStyleCnt="0"/>
      <dgm:spPr/>
    </dgm:pt>
    <dgm:pt modelId="{33220DF0-4892-4BBC-8952-C2E62B729045}" type="pres">
      <dgm:prSet presAssocID="{C52AE946-A216-4DD7-9A4E-B233666E37B1}" presName="thickLine" presStyleLbl="alignNode1" presStyleIdx="4" presStyleCnt="5"/>
      <dgm:spPr/>
    </dgm:pt>
    <dgm:pt modelId="{B59FB563-4571-45A8-B6EB-9D794428B616}" type="pres">
      <dgm:prSet presAssocID="{C52AE946-A216-4DD7-9A4E-B233666E37B1}" presName="horz1" presStyleCnt="0"/>
      <dgm:spPr/>
    </dgm:pt>
    <dgm:pt modelId="{A22C7654-986E-4142-96B9-568D61781D75}" type="pres">
      <dgm:prSet presAssocID="{C52AE946-A216-4DD7-9A4E-B233666E37B1}" presName="tx1" presStyleLbl="revTx" presStyleIdx="4" presStyleCnt="5"/>
      <dgm:spPr/>
    </dgm:pt>
    <dgm:pt modelId="{C41ADD82-31BC-459D-9396-BF6D4B54D22D}" type="pres">
      <dgm:prSet presAssocID="{C52AE946-A216-4DD7-9A4E-B233666E37B1}" presName="vert1" presStyleCnt="0"/>
      <dgm:spPr/>
    </dgm:pt>
  </dgm:ptLst>
  <dgm:cxnLst>
    <dgm:cxn modelId="{B4B08D10-9514-4E9D-A869-00808006A6E0}" type="presOf" srcId="{75D1352D-9C3D-4FB9-A851-C60B27718DAF}" destId="{7A39D727-A0DF-4373-8F66-CAACF79C5FA9}" srcOrd="0" destOrd="0" presId="urn:microsoft.com/office/officeart/2008/layout/LinedList"/>
    <dgm:cxn modelId="{F7514B1A-8794-441F-81A3-4452E03BE8FC}" srcId="{75D1352D-9C3D-4FB9-A851-C60B27718DAF}" destId="{13AF1562-C95E-4ECC-9C59-9561B7B751A6}" srcOrd="2" destOrd="0" parTransId="{CAE95B8B-39E7-4418-92CE-6C0316D478D6}" sibTransId="{262F4DCF-E55A-4711-A888-530C7F0DF154}"/>
    <dgm:cxn modelId="{2C7FA433-C704-4C1D-8903-8A14A20BB57B}" type="presOf" srcId="{316E9D06-776B-402F-9584-49443E8E2C37}" destId="{BBC88B71-DCF0-420F-99BC-408BC0D227E3}" srcOrd="0" destOrd="0" presId="urn:microsoft.com/office/officeart/2008/layout/LinedList"/>
    <dgm:cxn modelId="{AA8BFC60-C1F3-484F-8097-E084D89C152D}" srcId="{75D1352D-9C3D-4FB9-A851-C60B27718DAF}" destId="{C52AE946-A216-4DD7-9A4E-B233666E37B1}" srcOrd="4" destOrd="0" parTransId="{7F035A48-F0DD-4013-A189-A1B07E6D50D4}" sibTransId="{67920700-FF23-49A4-8EC9-699D6240DB12}"/>
    <dgm:cxn modelId="{7EC91F4A-B335-4A42-832C-C1AF6D0A644B}" srcId="{75D1352D-9C3D-4FB9-A851-C60B27718DAF}" destId="{429E8BCA-9F63-4FD8-9D15-A1D1FEE1B6F9}" srcOrd="1" destOrd="0" parTransId="{2E4D2366-E106-410D-AA9F-6C7D7E341330}" sibTransId="{0EA784A8-DC32-4E78-BC54-FA71A884696A}"/>
    <dgm:cxn modelId="{383FE66E-D4B0-4BAB-9195-1DD44347362A}" type="presOf" srcId="{C52AE946-A216-4DD7-9A4E-B233666E37B1}" destId="{A22C7654-986E-4142-96B9-568D61781D75}" srcOrd="0" destOrd="0" presId="urn:microsoft.com/office/officeart/2008/layout/LinedList"/>
    <dgm:cxn modelId="{61194175-143C-405F-85B3-AC665E48900E}" type="presOf" srcId="{7177B37D-7AE0-4F35-8260-63DAB4264274}" destId="{D5DAF007-D7B5-4FE6-B40D-E7FC286AD15A}" srcOrd="0" destOrd="0" presId="urn:microsoft.com/office/officeart/2008/layout/LinedList"/>
    <dgm:cxn modelId="{03F1F387-8013-4B9C-A80B-69C3BC95D880}" type="presOf" srcId="{429E8BCA-9F63-4FD8-9D15-A1D1FEE1B6F9}" destId="{1A70FEB9-41B0-41D6-A6CD-2C1A7172FB15}" srcOrd="0" destOrd="0" presId="urn:microsoft.com/office/officeart/2008/layout/LinedList"/>
    <dgm:cxn modelId="{54C9969B-1C4A-4700-AE9C-EA041C3B0774}" srcId="{75D1352D-9C3D-4FB9-A851-C60B27718DAF}" destId="{7177B37D-7AE0-4F35-8260-63DAB4264274}" srcOrd="0" destOrd="0" parTransId="{E501BD0B-6C97-404E-8406-C25C447636A3}" sibTransId="{19F1B2CD-5F73-4D2E-AAC3-D6FDA79E8711}"/>
    <dgm:cxn modelId="{5A27CA9C-C9DE-41CA-829A-D01ECE9B559E}" type="presOf" srcId="{13AF1562-C95E-4ECC-9C59-9561B7B751A6}" destId="{7E196FBA-4387-4B23-9DAC-944E6B05E83C}" srcOrd="0" destOrd="0" presId="urn:microsoft.com/office/officeart/2008/layout/LinedList"/>
    <dgm:cxn modelId="{CA4609C7-864D-42EE-969A-CCF49C9969CF}" srcId="{75D1352D-9C3D-4FB9-A851-C60B27718DAF}" destId="{316E9D06-776B-402F-9584-49443E8E2C37}" srcOrd="3" destOrd="0" parTransId="{704CD6A6-0EA2-474B-AA55-43397C2CE182}" sibTransId="{864027FD-0236-418B-99C6-A205FBAE96DB}"/>
    <dgm:cxn modelId="{C5C2140C-AF56-4D90-8FAC-F8F2593BB4AD}" type="presParOf" srcId="{7A39D727-A0DF-4373-8F66-CAACF79C5FA9}" destId="{06FF4C71-FF85-4220-84D3-89FB57F2D949}" srcOrd="0" destOrd="0" presId="urn:microsoft.com/office/officeart/2008/layout/LinedList"/>
    <dgm:cxn modelId="{907B9232-6275-4030-90A6-2E2989F08CD1}" type="presParOf" srcId="{7A39D727-A0DF-4373-8F66-CAACF79C5FA9}" destId="{09ED8F3B-4B38-4EC8-B530-BACAE92114F1}" srcOrd="1" destOrd="0" presId="urn:microsoft.com/office/officeart/2008/layout/LinedList"/>
    <dgm:cxn modelId="{31D916C4-A690-428F-9B5D-CE326182F797}" type="presParOf" srcId="{09ED8F3B-4B38-4EC8-B530-BACAE92114F1}" destId="{D5DAF007-D7B5-4FE6-B40D-E7FC286AD15A}" srcOrd="0" destOrd="0" presId="urn:microsoft.com/office/officeart/2008/layout/LinedList"/>
    <dgm:cxn modelId="{121675B4-177E-4054-A2CE-61727DDA6AD0}" type="presParOf" srcId="{09ED8F3B-4B38-4EC8-B530-BACAE92114F1}" destId="{9717B5F7-3DE8-4A0F-89D7-ED96FBD5D01E}" srcOrd="1" destOrd="0" presId="urn:microsoft.com/office/officeart/2008/layout/LinedList"/>
    <dgm:cxn modelId="{C518DDCB-C45F-4F56-B854-558901ABF11C}" type="presParOf" srcId="{7A39D727-A0DF-4373-8F66-CAACF79C5FA9}" destId="{88FD2A50-4F1F-4AF3-AB96-E801EEC0AAD1}" srcOrd="2" destOrd="0" presId="urn:microsoft.com/office/officeart/2008/layout/LinedList"/>
    <dgm:cxn modelId="{783E98E2-05EB-4C4B-A49D-48EA046278AE}" type="presParOf" srcId="{7A39D727-A0DF-4373-8F66-CAACF79C5FA9}" destId="{5DB373FD-6150-47A8-918A-FD40D052ABD7}" srcOrd="3" destOrd="0" presId="urn:microsoft.com/office/officeart/2008/layout/LinedList"/>
    <dgm:cxn modelId="{BF2D9B05-7D9C-470D-B632-7DC622BAF81A}" type="presParOf" srcId="{5DB373FD-6150-47A8-918A-FD40D052ABD7}" destId="{1A70FEB9-41B0-41D6-A6CD-2C1A7172FB15}" srcOrd="0" destOrd="0" presId="urn:microsoft.com/office/officeart/2008/layout/LinedList"/>
    <dgm:cxn modelId="{5404D3F0-1539-4BC5-89B5-8FF2092AAB17}" type="presParOf" srcId="{5DB373FD-6150-47A8-918A-FD40D052ABD7}" destId="{380A65FC-DF95-427C-931A-8D245A210A8A}" srcOrd="1" destOrd="0" presId="urn:microsoft.com/office/officeart/2008/layout/LinedList"/>
    <dgm:cxn modelId="{E60ED9C4-6040-4CA0-AFC1-0B7F770EE1A0}" type="presParOf" srcId="{7A39D727-A0DF-4373-8F66-CAACF79C5FA9}" destId="{5B35CD70-D2E5-4ABC-96C9-3D0FA9A4E697}" srcOrd="4" destOrd="0" presId="urn:microsoft.com/office/officeart/2008/layout/LinedList"/>
    <dgm:cxn modelId="{9DC58221-8A64-45E6-AA9E-8EC8D367E501}" type="presParOf" srcId="{7A39D727-A0DF-4373-8F66-CAACF79C5FA9}" destId="{7D62C299-E62D-4D86-8FB5-A5C30EA89D60}" srcOrd="5" destOrd="0" presId="urn:microsoft.com/office/officeart/2008/layout/LinedList"/>
    <dgm:cxn modelId="{F3212006-82E2-44E3-8661-0FDFDC9E75EB}" type="presParOf" srcId="{7D62C299-E62D-4D86-8FB5-A5C30EA89D60}" destId="{7E196FBA-4387-4B23-9DAC-944E6B05E83C}" srcOrd="0" destOrd="0" presId="urn:microsoft.com/office/officeart/2008/layout/LinedList"/>
    <dgm:cxn modelId="{F35AC727-089E-4DED-BF56-98FB7CB547E9}" type="presParOf" srcId="{7D62C299-E62D-4D86-8FB5-A5C30EA89D60}" destId="{187FCCEE-1BC7-41A9-BBEA-ABBC3DCFC06B}" srcOrd="1" destOrd="0" presId="urn:microsoft.com/office/officeart/2008/layout/LinedList"/>
    <dgm:cxn modelId="{DE7592BD-E1E4-428F-B575-2F8B94CABCE4}" type="presParOf" srcId="{7A39D727-A0DF-4373-8F66-CAACF79C5FA9}" destId="{0E057594-E93A-4911-9555-43D71B069842}" srcOrd="6" destOrd="0" presId="urn:microsoft.com/office/officeart/2008/layout/LinedList"/>
    <dgm:cxn modelId="{EFAE4B08-0A14-4BD6-96D7-BAF84AE8E48F}" type="presParOf" srcId="{7A39D727-A0DF-4373-8F66-CAACF79C5FA9}" destId="{A1461311-DF62-4639-B850-451C8181450A}" srcOrd="7" destOrd="0" presId="urn:microsoft.com/office/officeart/2008/layout/LinedList"/>
    <dgm:cxn modelId="{5C1B3D28-D25E-4AB9-83D8-5CE17CC3DE63}" type="presParOf" srcId="{A1461311-DF62-4639-B850-451C8181450A}" destId="{BBC88B71-DCF0-420F-99BC-408BC0D227E3}" srcOrd="0" destOrd="0" presId="urn:microsoft.com/office/officeart/2008/layout/LinedList"/>
    <dgm:cxn modelId="{4A9A930D-7166-479B-9011-A051EEB4F44D}" type="presParOf" srcId="{A1461311-DF62-4639-B850-451C8181450A}" destId="{17A47998-1BB1-4931-B76B-827A98F6BEA4}" srcOrd="1" destOrd="0" presId="urn:microsoft.com/office/officeart/2008/layout/LinedList"/>
    <dgm:cxn modelId="{11DD6623-A0C5-4C25-B8B6-425F8AC2307B}" type="presParOf" srcId="{7A39D727-A0DF-4373-8F66-CAACF79C5FA9}" destId="{33220DF0-4892-4BBC-8952-C2E62B729045}" srcOrd="8" destOrd="0" presId="urn:microsoft.com/office/officeart/2008/layout/LinedList"/>
    <dgm:cxn modelId="{06E7842D-5C90-4E3D-A5E4-276D99451285}" type="presParOf" srcId="{7A39D727-A0DF-4373-8F66-CAACF79C5FA9}" destId="{B59FB563-4571-45A8-B6EB-9D794428B616}" srcOrd="9" destOrd="0" presId="urn:microsoft.com/office/officeart/2008/layout/LinedList"/>
    <dgm:cxn modelId="{FDC15984-27F2-43FC-89BA-3B145428521D}" type="presParOf" srcId="{B59FB563-4571-45A8-B6EB-9D794428B616}" destId="{A22C7654-986E-4142-96B9-568D61781D75}" srcOrd="0" destOrd="0" presId="urn:microsoft.com/office/officeart/2008/layout/LinedList"/>
    <dgm:cxn modelId="{4DF7D966-85FD-4C05-B5EE-A2F7B0D09813}" type="presParOf" srcId="{B59FB563-4571-45A8-B6EB-9D794428B616}" destId="{C41ADD82-31BC-459D-9396-BF6D4B54D22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0956AD-546B-412F-9072-04C55364C50E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97633C7-69A2-4605-B987-218041FDFCE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b-NO" sz="1800" dirty="0"/>
            <a:t>Lagring av en begrenset mengde informasjon for en begrenset tid</a:t>
          </a:r>
          <a:endParaRPr lang="en-US" sz="1800" dirty="0"/>
        </a:p>
      </dgm:t>
    </dgm:pt>
    <dgm:pt modelId="{7E7B0398-349E-45BD-A95A-4801D20871F3}" type="parTrans" cxnId="{1229643B-32BA-4BE3-A32A-71C654AD22D9}">
      <dgm:prSet/>
      <dgm:spPr/>
      <dgm:t>
        <a:bodyPr/>
        <a:lstStyle/>
        <a:p>
          <a:endParaRPr lang="en-US"/>
        </a:p>
      </dgm:t>
    </dgm:pt>
    <dgm:pt modelId="{7ABDFF0D-6718-4164-A300-3AE05BD460AE}" type="sibTrans" cxnId="{1229643B-32BA-4BE3-A32A-71C654AD22D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C92B110-23BE-42F2-B076-14FFA8EF9CB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b-NO" sz="1800" dirty="0"/>
            <a:t>Bevarer informasjon i relativt ubearbeidet form</a:t>
          </a:r>
          <a:endParaRPr lang="en-US" sz="1800" dirty="0"/>
        </a:p>
      </dgm:t>
    </dgm:pt>
    <dgm:pt modelId="{85A02C90-383E-4AFA-BE0D-1D32234C5616}" type="parTrans" cxnId="{7544C6B7-6C9F-444D-9612-D09F1213356E}">
      <dgm:prSet/>
      <dgm:spPr/>
      <dgm:t>
        <a:bodyPr/>
        <a:lstStyle/>
        <a:p>
          <a:endParaRPr lang="en-US"/>
        </a:p>
      </dgm:t>
    </dgm:pt>
    <dgm:pt modelId="{4C3FA4E9-934D-4157-B232-0411BFE477AF}" type="sibTrans" cxnId="{7544C6B7-6C9F-444D-9612-D09F1213356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05EFE0A-5041-4EC5-8BF8-D7C4A3F1C9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b-NO" sz="1800" dirty="0"/>
            <a:t>Viktig å repetere, øve inn det vi skal lære</a:t>
          </a:r>
          <a:endParaRPr lang="en-US" sz="1800" dirty="0"/>
        </a:p>
      </dgm:t>
    </dgm:pt>
    <dgm:pt modelId="{BDE62047-F863-4ECE-91D6-4A91D682E638}" type="parTrans" cxnId="{0ED6880F-88D5-4C42-8EE2-8C0FFDF5081B}">
      <dgm:prSet/>
      <dgm:spPr/>
      <dgm:t>
        <a:bodyPr/>
        <a:lstStyle/>
        <a:p>
          <a:endParaRPr lang="en-US"/>
        </a:p>
      </dgm:t>
    </dgm:pt>
    <dgm:pt modelId="{246BE1F3-F0CE-493F-A6F0-BDCB458DDFCC}" type="sibTrans" cxnId="{0ED6880F-88D5-4C42-8EE2-8C0FFDF5081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97FACB3-CC11-44FA-9CF0-1CC1286D7C7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b-NO" sz="1800" dirty="0"/>
            <a:t>Bruker hjelpemidler for å huske</a:t>
          </a:r>
          <a:endParaRPr lang="en-US" sz="1800" dirty="0"/>
        </a:p>
      </dgm:t>
    </dgm:pt>
    <dgm:pt modelId="{7B24A465-80F2-43E1-A21A-352C1402C656}" type="parTrans" cxnId="{2E6BB429-B69D-434D-BB8B-05773CBBAE38}">
      <dgm:prSet/>
      <dgm:spPr/>
      <dgm:t>
        <a:bodyPr/>
        <a:lstStyle/>
        <a:p>
          <a:endParaRPr lang="en-US"/>
        </a:p>
      </dgm:t>
    </dgm:pt>
    <dgm:pt modelId="{F2BA46BC-4508-44D9-91ED-A194D04ED6E5}" type="sibTrans" cxnId="{2E6BB429-B69D-434D-BB8B-05773CBBAE38}">
      <dgm:prSet/>
      <dgm:spPr/>
      <dgm:t>
        <a:bodyPr/>
        <a:lstStyle/>
        <a:p>
          <a:endParaRPr lang="en-US"/>
        </a:p>
      </dgm:t>
    </dgm:pt>
    <dgm:pt modelId="{0852B511-E551-4533-B20F-6566CD7BCAD3}" type="pres">
      <dgm:prSet presAssocID="{1F0956AD-546B-412F-9072-04C55364C50E}" presName="root" presStyleCnt="0">
        <dgm:presLayoutVars>
          <dgm:dir/>
          <dgm:resizeHandles val="exact"/>
        </dgm:presLayoutVars>
      </dgm:prSet>
      <dgm:spPr/>
    </dgm:pt>
    <dgm:pt modelId="{69542C97-BD2F-4109-9C9B-1F2037F1A5EA}" type="pres">
      <dgm:prSet presAssocID="{1F0956AD-546B-412F-9072-04C55364C50E}" presName="container" presStyleCnt="0">
        <dgm:presLayoutVars>
          <dgm:dir/>
          <dgm:resizeHandles val="exact"/>
        </dgm:presLayoutVars>
      </dgm:prSet>
      <dgm:spPr/>
    </dgm:pt>
    <dgm:pt modelId="{83BF3BE5-B65F-4A05-B14A-34FFB5015906}" type="pres">
      <dgm:prSet presAssocID="{E97633C7-69A2-4605-B987-218041FDFCE4}" presName="compNode" presStyleCnt="0"/>
      <dgm:spPr/>
    </dgm:pt>
    <dgm:pt modelId="{E385F885-40C0-4AFF-8D1D-C855FAEFC3D6}" type="pres">
      <dgm:prSet presAssocID="{E97633C7-69A2-4605-B987-218041FDFCE4}" presName="iconBgRect" presStyleLbl="bgShp" presStyleIdx="0" presStyleCnt="4"/>
      <dgm:spPr/>
    </dgm:pt>
    <dgm:pt modelId="{95F50890-3BDA-4EA4-B438-C757BA51C042}" type="pres">
      <dgm:prSet presAssocID="{E97633C7-69A2-4605-B987-218041FDFCE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3AED9A0D-4927-4C3E-992D-1253918835F5}" type="pres">
      <dgm:prSet presAssocID="{E97633C7-69A2-4605-B987-218041FDFCE4}" presName="spaceRect" presStyleCnt="0"/>
      <dgm:spPr/>
    </dgm:pt>
    <dgm:pt modelId="{7C9AE11D-ADA2-4B97-A408-8AB3D9306EF6}" type="pres">
      <dgm:prSet presAssocID="{E97633C7-69A2-4605-B987-218041FDFCE4}" presName="textRect" presStyleLbl="revTx" presStyleIdx="0" presStyleCnt="4">
        <dgm:presLayoutVars>
          <dgm:chMax val="1"/>
          <dgm:chPref val="1"/>
        </dgm:presLayoutVars>
      </dgm:prSet>
      <dgm:spPr/>
    </dgm:pt>
    <dgm:pt modelId="{27DD9025-37DA-4BAA-BB43-46E1C95F192E}" type="pres">
      <dgm:prSet presAssocID="{7ABDFF0D-6718-4164-A300-3AE05BD460AE}" presName="sibTrans" presStyleLbl="sibTrans2D1" presStyleIdx="0" presStyleCnt="0"/>
      <dgm:spPr/>
    </dgm:pt>
    <dgm:pt modelId="{1909AEF0-399B-4AD3-A653-B8FA57B3F058}" type="pres">
      <dgm:prSet presAssocID="{4C92B110-23BE-42F2-B076-14FFA8EF9CB1}" presName="compNode" presStyleCnt="0"/>
      <dgm:spPr/>
    </dgm:pt>
    <dgm:pt modelId="{C1029DE2-B8E7-4FD2-BBC8-94277BF062DC}" type="pres">
      <dgm:prSet presAssocID="{4C92B110-23BE-42F2-B076-14FFA8EF9CB1}" presName="iconBgRect" presStyleLbl="bgShp" presStyleIdx="1" presStyleCnt="4"/>
      <dgm:spPr/>
    </dgm:pt>
    <dgm:pt modelId="{B0214F29-F898-4E40-9434-280B41FBA554}" type="pres">
      <dgm:prSet presAssocID="{4C92B110-23BE-42F2-B076-14FFA8EF9CB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07B29DC-2F15-499A-AA59-899AE49DDD49}" type="pres">
      <dgm:prSet presAssocID="{4C92B110-23BE-42F2-B076-14FFA8EF9CB1}" presName="spaceRect" presStyleCnt="0"/>
      <dgm:spPr/>
    </dgm:pt>
    <dgm:pt modelId="{A67B3FAF-5CC8-43BE-8568-0154654CBEEC}" type="pres">
      <dgm:prSet presAssocID="{4C92B110-23BE-42F2-B076-14FFA8EF9CB1}" presName="textRect" presStyleLbl="revTx" presStyleIdx="1" presStyleCnt="4">
        <dgm:presLayoutVars>
          <dgm:chMax val="1"/>
          <dgm:chPref val="1"/>
        </dgm:presLayoutVars>
      </dgm:prSet>
      <dgm:spPr/>
    </dgm:pt>
    <dgm:pt modelId="{976E2D11-3F86-4461-8EE3-1702D6374D56}" type="pres">
      <dgm:prSet presAssocID="{4C3FA4E9-934D-4157-B232-0411BFE477AF}" presName="sibTrans" presStyleLbl="sibTrans2D1" presStyleIdx="0" presStyleCnt="0"/>
      <dgm:spPr/>
    </dgm:pt>
    <dgm:pt modelId="{59E3A630-5A10-492A-9399-66795B1F04F5}" type="pres">
      <dgm:prSet presAssocID="{405EFE0A-5041-4EC5-8BF8-D7C4A3F1C9E0}" presName="compNode" presStyleCnt="0"/>
      <dgm:spPr/>
    </dgm:pt>
    <dgm:pt modelId="{0BAC8EA5-F6BB-4D3D-AA62-A72097EFFBD9}" type="pres">
      <dgm:prSet presAssocID="{405EFE0A-5041-4EC5-8BF8-D7C4A3F1C9E0}" presName="iconBgRect" presStyleLbl="bgShp" presStyleIdx="2" presStyleCnt="4"/>
      <dgm:spPr/>
    </dgm:pt>
    <dgm:pt modelId="{C413F0F7-5D9F-47D2-8448-0638DF1A9B69}" type="pres">
      <dgm:prSet presAssocID="{405EFE0A-5041-4EC5-8BF8-D7C4A3F1C9E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eble clef"/>
        </a:ext>
      </dgm:extLst>
    </dgm:pt>
    <dgm:pt modelId="{EAB51993-A045-4985-B7B3-C67DA9C6321C}" type="pres">
      <dgm:prSet presAssocID="{405EFE0A-5041-4EC5-8BF8-D7C4A3F1C9E0}" presName="spaceRect" presStyleCnt="0"/>
      <dgm:spPr/>
    </dgm:pt>
    <dgm:pt modelId="{F8BC6BC6-B563-439C-9CF7-40F7CCAAF855}" type="pres">
      <dgm:prSet presAssocID="{405EFE0A-5041-4EC5-8BF8-D7C4A3F1C9E0}" presName="textRect" presStyleLbl="revTx" presStyleIdx="2" presStyleCnt="4">
        <dgm:presLayoutVars>
          <dgm:chMax val="1"/>
          <dgm:chPref val="1"/>
        </dgm:presLayoutVars>
      </dgm:prSet>
      <dgm:spPr/>
    </dgm:pt>
    <dgm:pt modelId="{0FE4B60B-B1D0-4B71-B272-BFFF61D95FA7}" type="pres">
      <dgm:prSet presAssocID="{246BE1F3-F0CE-493F-A6F0-BDCB458DDFCC}" presName="sibTrans" presStyleLbl="sibTrans2D1" presStyleIdx="0" presStyleCnt="0"/>
      <dgm:spPr/>
    </dgm:pt>
    <dgm:pt modelId="{1970CA66-6126-4669-AE4C-4406F5C9D831}" type="pres">
      <dgm:prSet presAssocID="{097FACB3-CC11-44FA-9CF0-1CC1286D7C75}" presName="compNode" presStyleCnt="0"/>
      <dgm:spPr/>
    </dgm:pt>
    <dgm:pt modelId="{E5CBF229-C8B4-4C80-A3E7-4C1DB2468E6F}" type="pres">
      <dgm:prSet presAssocID="{097FACB3-CC11-44FA-9CF0-1CC1286D7C75}" presName="iconBgRect" presStyleLbl="bgShp" presStyleIdx="3" presStyleCnt="4"/>
      <dgm:spPr/>
    </dgm:pt>
    <dgm:pt modelId="{E1420433-8B43-4125-8D9B-D907D37858DE}" type="pres">
      <dgm:prSet presAssocID="{097FACB3-CC11-44FA-9CF0-1CC1286D7C7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4AEE6A8-8EB9-43C7-A456-6A5A0CE3F882}" type="pres">
      <dgm:prSet presAssocID="{097FACB3-CC11-44FA-9CF0-1CC1286D7C75}" presName="spaceRect" presStyleCnt="0"/>
      <dgm:spPr/>
    </dgm:pt>
    <dgm:pt modelId="{E73E2819-AFF3-4F41-9DA0-DD2497FF321B}" type="pres">
      <dgm:prSet presAssocID="{097FACB3-CC11-44FA-9CF0-1CC1286D7C7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FC05B09-E8D7-439B-AD8C-FD62CBAF59E5}" type="presOf" srcId="{7ABDFF0D-6718-4164-A300-3AE05BD460AE}" destId="{27DD9025-37DA-4BAA-BB43-46E1C95F192E}" srcOrd="0" destOrd="0" presId="urn:microsoft.com/office/officeart/2018/2/layout/IconCircleList"/>
    <dgm:cxn modelId="{0ED6880F-88D5-4C42-8EE2-8C0FFDF5081B}" srcId="{1F0956AD-546B-412F-9072-04C55364C50E}" destId="{405EFE0A-5041-4EC5-8BF8-D7C4A3F1C9E0}" srcOrd="2" destOrd="0" parTransId="{BDE62047-F863-4ECE-91D6-4A91D682E638}" sibTransId="{246BE1F3-F0CE-493F-A6F0-BDCB458DDFCC}"/>
    <dgm:cxn modelId="{2716241E-1C51-4484-A457-34B8ACFAA8D7}" type="presOf" srcId="{E97633C7-69A2-4605-B987-218041FDFCE4}" destId="{7C9AE11D-ADA2-4B97-A408-8AB3D9306EF6}" srcOrd="0" destOrd="0" presId="urn:microsoft.com/office/officeart/2018/2/layout/IconCircleList"/>
    <dgm:cxn modelId="{2E6BB429-B69D-434D-BB8B-05773CBBAE38}" srcId="{1F0956AD-546B-412F-9072-04C55364C50E}" destId="{097FACB3-CC11-44FA-9CF0-1CC1286D7C75}" srcOrd="3" destOrd="0" parTransId="{7B24A465-80F2-43E1-A21A-352C1402C656}" sibTransId="{F2BA46BC-4508-44D9-91ED-A194D04ED6E5}"/>
    <dgm:cxn modelId="{2DC21633-5C7B-4FEF-811D-5F012854ACAE}" type="presOf" srcId="{4C92B110-23BE-42F2-B076-14FFA8EF9CB1}" destId="{A67B3FAF-5CC8-43BE-8568-0154654CBEEC}" srcOrd="0" destOrd="0" presId="urn:microsoft.com/office/officeart/2018/2/layout/IconCircleList"/>
    <dgm:cxn modelId="{1229643B-32BA-4BE3-A32A-71C654AD22D9}" srcId="{1F0956AD-546B-412F-9072-04C55364C50E}" destId="{E97633C7-69A2-4605-B987-218041FDFCE4}" srcOrd="0" destOrd="0" parTransId="{7E7B0398-349E-45BD-A95A-4801D20871F3}" sibTransId="{7ABDFF0D-6718-4164-A300-3AE05BD460AE}"/>
    <dgm:cxn modelId="{D6509372-044B-4540-BE0C-003215711FAE}" type="presOf" srcId="{097FACB3-CC11-44FA-9CF0-1CC1286D7C75}" destId="{E73E2819-AFF3-4F41-9DA0-DD2497FF321B}" srcOrd="0" destOrd="0" presId="urn:microsoft.com/office/officeart/2018/2/layout/IconCircleList"/>
    <dgm:cxn modelId="{4DFB02AB-C0B0-4B6B-84B1-A49188571104}" type="presOf" srcId="{1F0956AD-546B-412F-9072-04C55364C50E}" destId="{0852B511-E551-4533-B20F-6566CD7BCAD3}" srcOrd="0" destOrd="0" presId="urn:microsoft.com/office/officeart/2018/2/layout/IconCircleList"/>
    <dgm:cxn modelId="{EEAF86B4-B7C4-426C-A945-3960A92DBB80}" type="presOf" srcId="{405EFE0A-5041-4EC5-8BF8-D7C4A3F1C9E0}" destId="{F8BC6BC6-B563-439C-9CF7-40F7CCAAF855}" srcOrd="0" destOrd="0" presId="urn:microsoft.com/office/officeart/2018/2/layout/IconCircleList"/>
    <dgm:cxn modelId="{3C3FA0B7-A632-46FF-B3CB-8493BD4D800F}" type="presOf" srcId="{246BE1F3-F0CE-493F-A6F0-BDCB458DDFCC}" destId="{0FE4B60B-B1D0-4B71-B272-BFFF61D95FA7}" srcOrd="0" destOrd="0" presId="urn:microsoft.com/office/officeart/2018/2/layout/IconCircleList"/>
    <dgm:cxn modelId="{7544C6B7-6C9F-444D-9612-D09F1213356E}" srcId="{1F0956AD-546B-412F-9072-04C55364C50E}" destId="{4C92B110-23BE-42F2-B076-14FFA8EF9CB1}" srcOrd="1" destOrd="0" parTransId="{85A02C90-383E-4AFA-BE0D-1D32234C5616}" sibTransId="{4C3FA4E9-934D-4157-B232-0411BFE477AF}"/>
    <dgm:cxn modelId="{76BB3BCD-0B4A-4FA6-A4FB-5170154EACFB}" type="presOf" srcId="{4C3FA4E9-934D-4157-B232-0411BFE477AF}" destId="{976E2D11-3F86-4461-8EE3-1702D6374D56}" srcOrd="0" destOrd="0" presId="urn:microsoft.com/office/officeart/2018/2/layout/IconCircleList"/>
    <dgm:cxn modelId="{CBA8980D-66D3-4AFB-BB44-386F663D0388}" type="presParOf" srcId="{0852B511-E551-4533-B20F-6566CD7BCAD3}" destId="{69542C97-BD2F-4109-9C9B-1F2037F1A5EA}" srcOrd="0" destOrd="0" presId="urn:microsoft.com/office/officeart/2018/2/layout/IconCircleList"/>
    <dgm:cxn modelId="{623625BE-8B43-4F39-BC6A-3321E60F360F}" type="presParOf" srcId="{69542C97-BD2F-4109-9C9B-1F2037F1A5EA}" destId="{83BF3BE5-B65F-4A05-B14A-34FFB5015906}" srcOrd="0" destOrd="0" presId="urn:microsoft.com/office/officeart/2018/2/layout/IconCircleList"/>
    <dgm:cxn modelId="{84727C63-33AD-470D-A26D-0B213DD30859}" type="presParOf" srcId="{83BF3BE5-B65F-4A05-B14A-34FFB5015906}" destId="{E385F885-40C0-4AFF-8D1D-C855FAEFC3D6}" srcOrd="0" destOrd="0" presId="urn:microsoft.com/office/officeart/2018/2/layout/IconCircleList"/>
    <dgm:cxn modelId="{2FC22A6A-0B8D-492F-9FC4-A4696363DCA9}" type="presParOf" srcId="{83BF3BE5-B65F-4A05-B14A-34FFB5015906}" destId="{95F50890-3BDA-4EA4-B438-C757BA51C042}" srcOrd="1" destOrd="0" presId="urn:microsoft.com/office/officeart/2018/2/layout/IconCircleList"/>
    <dgm:cxn modelId="{D1A54A2D-D46A-4F33-82A3-B76B969D0352}" type="presParOf" srcId="{83BF3BE5-B65F-4A05-B14A-34FFB5015906}" destId="{3AED9A0D-4927-4C3E-992D-1253918835F5}" srcOrd="2" destOrd="0" presId="urn:microsoft.com/office/officeart/2018/2/layout/IconCircleList"/>
    <dgm:cxn modelId="{5A2ECE2D-636D-4D1F-A77A-2CF27C8F27AC}" type="presParOf" srcId="{83BF3BE5-B65F-4A05-B14A-34FFB5015906}" destId="{7C9AE11D-ADA2-4B97-A408-8AB3D9306EF6}" srcOrd="3" destOrd="0" presId="urn:microsoft.com/office/officeart/2018/2/layout/IconCircleList"/>
    <dgm:cxn modelId="{C891F40A-AD36-4B2D-BD21-137930846C6A}" type="presParOf" srcId="{69542C97-BD2F-4109-9C9B-1F2037F1A5EA}" destId="{27DD9025-37DA-4BAA-BB43-46E1C95F192E}" srcOrd="1" destOrd="0" presId="urn:microsoft.com/office/officeart/2018/2/layout/IconCircleList"/>
    <dgm:cxn modelId="{718A601F-8653-4950-A304-31394C307911}" type="presParOf" srcId="{69542C97-BD2F-4109-9C9B-1F2037F1A5EA}" destId="{1909AEF0-399B-4AD3-A653-B8FA57B3F058}" srcOrd="2" destOrd="0" presId="urn:microsoft.com/office/officeart/2018/2/layout/IconCircleList"/>
    <dgm:cxn modelId="{61AAC8E9-F2CD-4164-8194-E4FADB72FE70}" type="presParOf" srcId="{1909AEF0-399B-4AD3-A653-B8FA57B3F058}" destId="{C1029DE2-B8E7-4FD2-BBC8-94277BF062DC}" srcOrd="0" destOrd="0" presId="urn:microsoft.com/office/officeart/2018/2/layout/IconCircleList"/>
    <dgm:cxn modelId="{BEED55C5-C627-4D85-AD68-CDE018AC9D92}" type="presParOf" srcId="{1909AEF0-399B-4AD3-A653-B8FA57B3F058}" destId="{B0214F29-F898-4E40-9434-280B41FBA554}" srcOrd="1" destOrd="0" presId="urn:microsoft.com/office/officeart/2018/2/layout/IconCircleList"/>
    <dgm:cxn modelId="{C71BEE4C-9D60-48E3-88B3-FC8F1295541F}" type="presParOf" srcId="{1909AEF0-399B-4AD3-A653-B8FA57B3F058}" destId="{307B29DC-2F15-499A-AA59-899AE49DDD49}" srcOrd="2" destOrd="0" presId="urn:microsoft.com/office/officeart/2018/2/layout/IconCircleList"/>
    <dgm:cxn modelId="{CC26C1A8-0C23-49A4-B018-5BEF4D94FC54}" type="presParOf" srcId="{1909AEF0-399B-4AD3-A653-B8FA57B3F058}" destId="{A67B3FAF-5CC8-43BE-8568-0154654CBEEC}" srcOrd="3" destOrd="0" presId="urn:microsoft.com/office/officeart/2018/2/layout/IconCircleList"/>
    <dgm:cxn modelId="{4FDF0A86-8622-4A81-8A1A-FED860AB80ED}" type="presParOf" srcId="{69542C97-BD2F-4109-9C9B-1F2037F1A5EA}" destId="{976E2D11-3F86-4461-8EE3-1702D6374D56}" srcOrd="3" destOrd="0" presId="urn:microsoft.com/office/officeart/2018/2/layout/IconCircleList"/>
    <dgm:cxn modelId="{DC62F507-295F-4FD3-9392-972F950DCAC0}" type="presParOf" srcId="{69542C97-BD2F-4109-9C9B-1F2037F1A5EA}" destId="{59E3A630-5A10-492A-9399-66795B1F04F5}" srcOrd="4" destOrd="0" presId="urn:microsoft.com/office/officeart/2018/2/layout/IconCircleList"/>
    <dgm:cxn modelId="{88076BD1-DCE6-479F-9020-FD9A9EBA941D}" type="presParOf" srcId="{59E3A630-5A10-492A-9399-66795B1F04F5}" destId="{0BAC8EA5-F6BB-4D3D-AA62-A72097EFFBD9}" srcOrd="0" destOrd="0" presId="urn:microsoft.com/office/officeart/2018/2/layout/IconCircleList"/>
    <dgm:cxn modelId="{9476ABD0-FCD1-48F7-8CDE-3A4589DE4377}" type="presParOf" srcId="{59E3A630-5A10-492A-9399-66795B1F04F5}" destId="{C413F0F7-5D9F-47D2-8448-0638DF1A9B69}" srcOrd="1" destOrd="0" presId="urn:microsoft.com/office/officeart/2018/2/layout/IconCircleList"/>
    <dgm:cxn modelId="{19C36C95-482E-43E9-9A3F-C4BE88029E33}" type="presParOf" srcId="{59E3A630-5A10-492A-9399-66795B1F04F5}" destId="{EAB51993-A045-4985-B7B3-C67DA9C6321C}" srcOrd="2" destOrd="0" presId="urn:microsoft.com/office/officeart/2018/2/layout/IconCircleList"/>
    <dgm:cxn modelId="{3FEDC60A-1519-4B3E-915F-E7EA966AB101}" type="presParOf" srcId="{59E3A630-5A10-492A-9399-66795B1F04F5}" destId="{F8BC6BC6-B563-439C-9CF7-40F7CCAAF855}" srcOrd="3" destOrd="0" presId="urn:microsoft.com/office/officeart/2018/2/layout/IconCircleList"/>
    <dgm:cxn modelId="{147B6AAB-2C05-45FB-87BF-44602EADAB8E}" type="presParOf" srcId="{69542C97-BD2F-4109-9C9B-1F2037F1A5EA}" destId="{0FE4B60B-B1D0-4B71-B272-BFFF61D95FA7}" srcOrd="5" destOrd="0" presId="urn:microsoft.com/office/officeart/2018/2/layout/IconCircleList"/>
    <dgm:cxn modelId="{1CD82953-85C6-4D5F-B2FD-DD469E9FEA96}" type="presParOf" srcId="{69542C97-BD2F-4109-9C9B-1F2037F1A5EA}" destId="{1970CA66-6126-4669-AE4C-4406F5C9D831}" srcOrd="6" destOrd="0" presId="urn:microsoft.com/office/officeart/2018/2/layout/IconCircleList"/>
    <dgm:cxn modelId="{9F1F5144-4BA5-4525-A1FB-A79C69CA7695}" type="presParOf" srcId="{1970CA66-6126-4669-AE4C-4406F5C9D831}" destId="{E5CBF229-C8B4-4C80-A3E7-4C1DB2468E6F}" srcOrd="0" destOrd="0" presId="urn:microsoft.com/office/officeart/2018/2/layout/IconCircleList"/>
    <dgm:cxn modelId="{05C5FB63-61BE-45DB-B3F9-03C781FABCD8}" type="presParOf" srcId="{1970CA66-6126-4669-AE4C-4406F5C9D831}" destId="{E1420433-8B43-4125-8D9B-D907D37858DE}" srcOrd="1" destOrd="0" presId="urn:microsoft.com/office/officeart/2018/2/layout/IconCircleList"/>
    <dgm:cxn modelId="{B0FB4833-7C28-4BEB-859C-23F3CEA60B68}" type="presParOf" srcId="{1970CA66-6126-4669-AE4C-4406F5C9D831}" destId="{84AEE6A8-8EB9-43C7-A456-6A5A0CE3F882}" srcOrd="2" destOrd="0" presId="urn:microsoft.com/office/officeart/2018/2/layout/IconCircleList"/>
    <dgm:cxn modelId="{E1968249-DE00-4828-B178-5EE32FD217A5}" type="presParOf" srcId="{1970CA66-6126-4669-AE4C-4406F5C9D831}" destId="{E73E2819-AFF3-4F41-9DA0-DD2497FF321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D3E9CB-2EFA-4412-BF48-2DF981C23A7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461322A-081C-4A9F-81A8-366C740661CD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Ferdighetsbasert oppførsel («skill-based performance») – gjør tingene automatisk uten å tenke oss om – innlærte rutineferdigheter</a:t>
          </a:r>
          <a:endParaRPr lang="en-US"/>
        </a:p>
      </dgm:t>
    </dgm:pt>
    <dgm:pt modelId="{89177403-E0D6-4E58-A955-0C5BCF3B1C74}" type="parTrans" cxnId="{7D7CFCE7-794C-4766-9EAC-47A530F93A3F}">
      <dgm:prSet/>
      <dgm:spPr/>
      <dgm:t>
        <a:bodyPr/>
        <a:lstStyle/>
        <a:p>
          <a:endParaRPr lang="en-US"/>
        </a:p>
      </dgm:t>
    </dgm:pt>
    <dgm:pt modelId="{17EE55AE-F024-4A07-97EC-F16517CB629E}" type="sibTrans" cxnId="{7D7CFCE7-794C-4766-9EAC-47A530F93A3F}">
      <dgm:prSet/>
      <dgm:spPr/>
      <dgm:t>
        <a:bodyPr/>
        <a:lstStyle/>
        <a:p>
          <a:endParaRPr lang="en-US"/>
        </a:p>
      </dgm:t>
    </dgm:pt>
    <dgm:pt modelId="{CC2FAF80-B601-42AA-9EC3-38570ADAE664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Regelbasert oppførsel («rule-based performance») – vi har alle måter vi gjør ting på (regler) som vi benytter i en gitt situasjon</a:t>
          </a:r>
          <a:endParaRPr lang="en-US"/>
        </a:p>
      </dgm:t>
    </dgm:pt>
    <dgm:pt modelId="{8AF3C947-AD2F-49A5-82D3-0583CE2DCEFF}" type="parTrans" cxnId="{0B9B8DA2-BAF2-44CA-BDE0-BEBAF6C6516D}">
      <dgm:prSet/>
      <dgm:spPr/>
      <dgm:t>
        <a:bodyPr/>
        <a:lstStyle/>
        <a:p>
          <a:endParaRPr lang="en-US"/>
        </a:p>
      </dgm:t>
    </dgm:pt>
    <dgm:pt modelId="{19BD2295-1F99-43DA-8327-2FF757B9879E}" type="sibTrans" cxnId="{0B9B8DA2-BAF2-44CA-BDE0-BEBAF6C6516D}">
      <dgm:prSet/>
      <dgm:spPr/>
      <dgm:t>
        <a:bodyPr/>
        <a:lstStyle/>
        <a:p>
          <a:endParaRPr lang="en-US"/>
        </a:p>
      </dgm:t>
    </dgm:pt>
    <dgm:pt modelId="{E7E40839-04F0-4CC0-B3C7-ACFE8E64F0B0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Kunnskapsbasert oppførsel («knowledge based performance») – krever mest oppmerksomhet – finne løsninger basert på allerede ervervet kunnskap</a:t>
          </a:r>
          <a:endParaRPr lang="en-US"/>
        </a:p>
      </dgm:t>
    </dgm:pt>
    <dgm:pt modelId="{DA9BD6A9-4894-492B-8A3D-D4D8F5D16726}" type="parTrans" cxnId="{8706AD81-9E0C-483D-A691-E07059000F36}">
      <dgm:prSet/>
      <dgm:spPr/>
      <dgm:t>
        <a:bodyPr/>
        <a:lstStyle/>
        <a:p>
          <a:endParaRPr lang="en-US"/>
        </a:p>
      </dgm:t>
    </dgm:pt>
    <dgm:pt modelId="{4818AD04-4FDD-4EF2-AAE9-9AEAE6885F8C}" type="sibTrans" cxnId="{8706AD81-9E0C-483D-A691-E07059000F36}">
      <dgm:prSet/>
      <dgm:spPr/>
      <dgm:t>
        <a:bodyPr/>
        <a:lstStyle/>
        <a:p>
          <a:endParaRPr lang="en-US"/>
        </a:p>
      </dgm:t>
    </dgm:pt>
    <dgm:pt modelId="{803CE572-E506-4FCA-B04F-52EABE216700}" type="pres">
      <dgm:prSet presAssocID="{3CD3E9CB-2EFA-4412-BF48-2DF981C23A7C}" presName="root" presStyleCnt="0">
        <dgm:presLayoutVars>
          <dgm:dir/>
          <dgm:resizeHandles val="exact"/>
        </dgm:presLayoutVars>
      </dgm:prSet>
      <dgm:spPr/>
    </dgm:pt>
    <dgm:pt modelId="{EE30029B-5964-430B-9D84-8BD537F5B27E}" type="pres">
      <dgm:prSet presAssocID="{4461322A-081C-4A9F-81A8-366C740661CD}" presName="compNode" presStyleCnt="0"/>
      <dgm:spPr/>
    </dgm:pt>
    <dgm:pt modelId="{7F6DA73C-E559-4B41-8908-BD284965C33F}" type="pres">
      <dgm:prSet presAssocID="{4461322A-081C-4A9F-81A8-366C740661CD}" presName="bgRect" presStyleLbl="bgShp" presStyleIdx="0" presStyleCnt="3"/>
      <dgm:spPr/>
    </dgm:pt>
    <dgm:pt modelId="{BB9073E6-7E36-4FF3-91E4-FB93BEE86917}" type="pres">
      <dgm:prSet presAssocID="{4461322A-081C-4A9F-81A8-366C740661C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rror"/>
        </a:ext>
      </dgm:extLst>
    </dgm:pt>
    <dgm:pt modelId="{90999B57-E5DD-4CA7-9766-8F6954611351}" type="pres">
      <dgm:prSet presAssocID="{4461322A-081C-4A9F-81A8-366C740661CD}" presName="spaceRect" presStyleCnt="0"/>
      <dgm:spPr/>
    </dgm:pt>
    <dgm:pt modelId="{5AC6AB7D-18AA-46EB-B312-4158A582C22E}" type="pres">
      <dgm:prSet presAssocID="{4461322A-081C-4A9F-81A8-366C740661CD}" presName="parTx" presStyleLbl="revTx" presStyleIdx="0" presStyleCnt="3">
        <dgm:presLayoutVars>
          <dgm:chMax val="0"/>
          <dgm:chPref val="0"/>
        </dgm:presLayoutVars>
      </dgm:prSet>
      <dgm:spPr/>
    </dgm:pt>
    <dgm:pt modelId="{CC41E242-6E34-4605-BF5D-5D60BA3758A9}" type="pres">
      <dgm:prSet presAssocID="{17EE55AE-F024-4A07-97EC-F16517CB629E}" presName="sibTrans" presStyleCnt="0"/>
      <dgm:spPr/>
    </dgm:pt>
    <dgm:pt modelId="{D3BDF697-BABE-4914-936B-ACA6ADF8D12E}" type="pres">
      <dgm:prSet presAssocID="{CC2FAF80-B601-42AA-9EC3-38570ADAE664}" presName="compNode" presStyleCnt="0"/>
      <dgm:spPr/>
    </dgm:pt>
    <dgm:pt modelId="{7BFBC0A1-B886-4237-B998-3DFA68277AFF}" type="pres">
      <dgm:prSet presAssocID="{CC2FAF80-B601-42AA-9EC3-38570ADAE664}" presName="bgRect" presStyleLbl="bgShp" presStyleIdx="1" presStyleCnt="3"/>
      <dgm:spPr/>
    </dgm:pt>
    <dgm:pt modelId="{97DAFE44-8FFE-4CE4-9BF3-36C8423A0413}" type="pres">
      <dgm:prSet presAssocID="{CC2FAF80-B601-42AA-9EC3-38570ADAE66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ear"/>
        </a:ext>
      </dgm:extLst>
    </dgm:pt>
    <dgm:pt modelId="{4F656A0F-8337-4C40-8980-A883F3636514}" type="pres">
      <dgm:prSet presAssocID="{CC2FAF80-B601-42AA-9EC3-38570ADAE664}" presName="spaceRect" presStyleCnt="0"/>
      <dgm:spPr/>
    </dgm:pt>
    <dgm:pt modelId="{CC0955B4-DAFA-4544-9562-66B13140A454}" type="pres">
      <dgm:prSet presAssocID="{CC2FAF80-B601-42AA-9EC3-38570ADAE664}" presName="parTx" presStyleLbl="revTx" presStyleIdx="1" presStyleCnt="3">
        <dgm:presLayoutVars>
          <dgm:chMax val="0"/>
          <dgm:chPref val="0"/>
        </dgm:presLayoutVars>
      </dgm:prSet>
      <dgm:spPr/>
    </dgm:pt>
    <dgm:pt modelId="{3EC7BAB6-4850-46CA-9E25-7A7DA43E934B}" type="pres">
      <dgm:prSet presAssocID="{19BD2295-1F99-43DA-8327-2FF757B9879E}" presName="sibTrans" presStyleCnt="0"/>
      <dgm:spPr/>
    </dgm:pt>
    <dgm:pt modelId="{E66CFDA4-B567-47A1-980D-DFD1E422DB52}" type="pres">
      <dgm:prSet presAssocID="{E7E40839-04F0-4CC0-B3C7-ACFE8E64F0B0}" presName="compNode" presStyleCnt="0"/>
      <dgm:spPr/>
    </dgm:pt>
    <dgm:pt modelId="{A802CA3B-53F8-415E-B188-68610C75906E}" type="pres">
      <dgm:prSet presAssocID="{E7E40839-04F0-4CC0-B3C7-ACFE8E64F0B0}" presName="bgRect" presStyleLbl="bgShp" presStyleIdx="2" presStyleCnt="3"/>
      <dgm:spPr/>
    </dgm:pt>
    <dgm:pt modelId="{42B2F3F3-0171-4221-8DFF-7D9C54FC6F3B}" type="pres">
      <dgm:prSet presAssocID="{E7E40839-04F0-4CC0-B3C7-ACFE8E64F0B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 Secure"/>
        </a:ext>
      </dgm:extLst>
    </dgm:pt>
    <dgm:pt modelId="{915F4263-EE66-44E3-BAFA-39E30B5DEF09}" type="pres">
      <dgm:prSet presAssocID="{E7E40839-04F0-4CC0-B3C7-ACFE8E64F0B0}" presName="spaceRect" presStyleCnt="0"/>
      <dgm:spPr/>
    </dgm:pt>
    <dgm:pt modelId="{EBA0F4EB-0B74-4250-980C-BF4905FE5859}" type="pres">
      <dgm:prSet presAssocID="{E7E40839-04F0-4CC0-B3C7-ACFE8E64F0B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7717C12-5E6E-4A79-9CAA-3A0E157A7D26}" type="presOf" srcId="{E7E40839-04F0-4CC0-B3C7-ACFE8E64F0B0}" destId="{EBA0F4EB-0B74-4250-980C-BF4905FE5859}" srcOrd="0" destOrd="0" presId="urn:microsoft.com/office/officeart/2018/2/layout/IconVerticalSolidList"/>
    <dgm:cxn modelId="{3D16474D-7647-420D-AD55-70BFA3B013C2}" type="presOf" srcId="{4461322A-081C-4A9F-81A8-366C740661CD}" destId="{5AC6AB7D-18AA-46EB-B312-4158A582C22E}" srcOrd="0" destOrd="0" presId="urn:microsoft.com/office/officeart/2018/2/layout/IconVerticalSolidList"/>
    <dgm:cxn modelId="{6631304F-9542-4DCD-9E36-63A9BDDB12CF}" type="presOf" srcId="{CC2FAF80-B601-42AA-9EC3-38570ADAE664}" destId="{CC0955B4-DAFA-4544-9562-66B13140A454}" srcOrd="0" destOrd="0" presId="urn:microsoft.com/office/officeart/2018/2/layout/IconVerticalSolidList"/>
    <dgm:cxn modelId="{8706AD81-9E0C-483D-A691-E07059000F36}" srcId="{3CD3E9CB-2EFA-4412-BF48-2DF981C23A7C}" destId="{E7E40839-04F0-4CC0-B3C7-ACFE8E64F0B0}" srcOrd="2" destOrd="0" parTransId="{DA9BD6A9-4894-492B-8A3D-D4D8F5D16726}" sibTransId="{4818AD04-4FDD-4EF2-AAE9-9AEAE6885F8C}"/>
    <dgm:cxn modelId="{0B9B8DA2-BAF2-44CA-BDE0-BEBAF6C6516D}" srcId="{3CD3E9CB-2EFA-4412-BF48-2DF981C23A7C}" destId="{CC2FAF80-B601-42AA-9EC3-38570ADAE664}" srcOrd="1" destOrd="0" parTransId="{8AF3C947-AD2F-49A5-82D3-0583CE2DCEFF}" sibTransId="{19BD2295-1F99-43DA-8327-2FF757B9879E}"/>
    <dgm:cxn modelId="{0A7B8FC3-2920-4394-B181-8F16909964DF}" type="presOf" srcId="{3CD3E9CB-2EFA-4412-BF48-2DF981C23A7C}" destId="{803CE572-E506-4FCA-B04F-52EABE216700}" srcOrd="0" destOrd="0" presId="urn:microsoft.com/office/officeart/2018/2/layout/IconVerticalSolidList"/>
    <dgm:cxn modelId="{7D7CFCE7-794C-4766-9EAC-47A530F93A3F}" srcId="{3CD3E9CB-2EFA-4412-BF48-2DF981C23A7C}" destId="{4461322A-081C-4A9F-81A8-366C740661CD}" srcOrd="0" destOrd="0" parTransId="{89177403-E0D6-4E58-A955-0C5BCF3B1C74}" sibTransId="{17EE55AE-F024-4A07-97EC-F16517CB629E}"/>
    <dgm:cxn modelId="{1F0FAC7F-9C0E-4636-9553-DA126A8512BD}" type="presParOf" srcId="{803CE572-E506-4FCA-B04F-52EABE216700}" destId="{EE30029B-5964-430B-9D84-8BD537F5B27E}" srcOrd="0" destOrd="0" presId="urn:microsoft.com/office/officeart/2018/2/layout/IconVerticalSolidList"/>
    <dgm:cxn modelId="{9651FA10-531A-46F8-98AA-7FC601DB482E}" type="presParOf" srcId="{EE30029B-5964-430B-9D84-8BD537F5B27E}" destId="{7F6DA73C-E559-4B41-8908-BD284965C33F}" srcOrd="0" destOrd="0" presId="urn:microsoft.com/office/officeart/2018/2/layout/IconVerticalSolidList"/>
    <dgm:cxn modelId="{44CF15F8-8F83-45F8-B63D-1E61F8DDCA1E}" type="presParOf" srcId="{EE30029B-5964-430B-9D84-8BD537F5B27E}" destId="{BB9073E6-7E36-4FF3-91E4-FB93BEE86917}" srcOrd="1" destOrd="0" presId="urn:microsoft.com/office/officeart/2018/2/layout/IconVerticalSolidList"/>
    <dgm:cxn modelId="{4B6D1AFC-A17E-49C3-97AF-01A5A85A6566}" type="presParOf" srcId="{EE30029B-5964-430B-9D84-8BD537F5B27E}" destId="{90999B57-E5DD-4CA7-9766-8F6954611351}" srcOrd="2" destOrd="0" presId="urn:microsoft.com/office/officeart/2018/2/layout/IconVerticalSolidList"/>
    <dgm:cxn modelId="{08E85C84-6019-4EA4-9268-472F136C51E9}" type="presParOf" srcId="{EE30029B-5964-430B-9D84-8BD537F5B27E}" destId="{5AC6AB7D-18AA-46EB-B312-4158A582C22E}" srcOrd="3" destOrd="0" presId="urn:microsoft.com/office/officeart/2018/2/layout/IconVerticalSolidList"/>
    <dgm:cxn modelId="{445E01F4-BDB8-4692-8D89-B15189367103}" type="presParOf" srcId="{803CE572-E506-4FCA-B04F-52EABE216700}" destId="{CC41E242-6E34-4605-BF5D-5D60BA3758A9}" srcOrd="1" destOrd="0" presId="urn:microsoft.com/office/officeart/2018/2/layout/IconVerticalSolidList"/>
    <dgm:cxn modelId="{C09EE9F4-3103-466A-8574-2A66194CD2E2}" type="presParOf" srcId="{803CE572-E506-4FCA-B04F-52EABE216700}" destId="{D3BDF697-BABE-4914-936B-ACA6ADF8D12E}" srcOrd="2" destOrd="0" presId="urn:microsoft.com/office/officeart/2018/2/layout/IconVerticalSolidList"/>
    <dgm:cxn modelId="{8E23FDC8-9003-4AEB-A23B-F8CA671C5AB7}" type="presParOf" srcId="{D3BDF697-BABE-4914-936B-ACA6ADF8D12E}" destId="{7BFBC0A1-B886-4237-B998-3DFA68277AFF}" srcOrd="0" destOrd="0" presId="urn:microsoft.com/office/officeart/2018/2/layout/IconVerticalSolidList"/>
    <dgm:cxn modelId="{B1D0AB2A-D5C8-4C7E-A1E0-D3BC04D9A94D}" type="presParOf" srcId="{D3BDF697-BABE-4914-936B-ACA6ADF8D12E}" destId="{97DAFE44-8FFE-4CE4-9BF3-36C8423A0413}" srcOrd="1" destOrd="0" presId="urn:microsoft.com/office/officeart/2018/2/layout/IconVerticalSolidList"/>
    <dgm:cxn modelId="{C5B1F69D-E0E8-4E64-90F9-28FABC718FBD}" type="presParOf" srcId="{D3BDF697-BABE-4914-936B-ACA6ADF8D12E}" destId="{4F656A0F-8337-4C40-8980-A883F3636514}" srcOrd="2" destOrd="0" presId="urn:microsoft.com/office/officeart/2018/2/layout/IconVerticalSolidList"/>
    <dgm:cxn modelId="{FF9BE500-A624-49D9-8D92-01C7C5A42D4C}" type="presParOf" srcId="{D3BDF697-BABE-4914-936B-ACA6ADF8D12E}" destId="{CC0955B4-DAFA-4544-9562-66B13140A454}" srcOrd="3" destOrd="0" presId="urn:microsoft.com/office/officeart/2018/2/layout/IconVerticalSolidList"/>
    <dgm:cxn modelId="{A6566BC7-9193-4962-9345-E76C8749C0B1}" type="presParOf" srcId="{803CE572-E506-4FCA-B04F-52EABE216700}" destId="{3EC7BAB6-4850-46CA-9E25-7A7DA43E934B}" srcOrd="3" destOrd="0" presId="urn:microsoft.com/office/officeart/2018/2/layout/IconVerticalSolidList"/>
    <dgm:cxn modelId="{34C9D8F6-353F-4969-B46D-286E42BFC6F4}" type="presParOf" srcId="{803CE572-E506-4FCA-B04F-52EABE216700}" destId="{E66CFDA4-B567-47A1-980D-DFD1E422DB52}" srcOrd="4" destOrd="0" presId="urn:microsoft.com/office/officeart/2018/2/layout/IconVerticalSolidList"/>
    <dgm:cxn modelId="{4B154805-219C-4298-98C5-384C3AC70616}" type="presParOf" srcId="{E66CFDA4-B567-47A1-980D-DFD1E422DB52}" destId="{A802CA3B-53F8-415E-B188-68610C75906E}" srcOrd="0" destOrd="0" presId="urn:microsoft.com/office/officeart/2018/2/layout/IconVerticalSolidList"/>
    <dgm:cxn modelId="{CA761FE2-1B10-4BCE-B63D-FB7511B13FBC}" type="presParOf" srcId="{E66CFDA4-B567-47A1-980D-DFD1E422DB52}" destId="{42B2F3F3-0171-4221-8DFF-7D9C54FC6F3B}" srcOrd="1" destOrd="0" presId="urn:microsoft.com/office/officeart/2018/2/layout/IconVerticalSolidList"/>
    <dgm:cxn modelId="{1E697DAD-B8EF-41BB-8A08-3B3655123446}" type="presParOf" srcId="{E66CFDA4-B567-47A1-980D-DFD1E422DB52}" destId="{915F4263-EE66-44E3-BAFA-39E30B5DEF09}" srcOrd="2" destOrd="0" presId="urn:microsoft.com/office/officeart/2018/2/layout/IconVerticalSolidList"/>
    <dgm:cxn modelId="{08AFEA80-E15F-4F74-9C36-75925261990D}" type="presParOf" srcId="{E66CFDA4-B567-47A1-980D-DFD1E422DB52}" destId="{EBA0F4EB-0B74-4250-980C-BF4905FE585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992F661-F6DE-4CC5-A928-F68076C217D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5E82710-688D-4DE0-939A-C8344FAE5B13}">
      <dgm:prSet/>
      <dgm:spPr/>
      <dgm:t>
        <a:bodyPr/>
        <a:lstStyle/>
        <a:p>
          <a:r>
            <a:rPr lang="nb-NO"/>
            <a:t>Software (programvare)</a:t>
          </a:r>
          <a:endParaRPr lang="en-US"/>
        </a:p>
      </dgm:t>
    </dgm:pt>
    <dgm:pt modelId="{80736A31-6D63-4F0B-814C-95072D2FFEE2}" type="parTrans" cxnId="{8D7BB5DA-DBB1-42C6-88D1-79161DDD0587}">
      <dgm:prSet/>
      <dgm:spPr/>
      <dgm:t>
        <a:bodyPr/>
        <a:lstStyle/>
        <a:p>
          <a:endParaRPr lang="en-US"/>
        </a:p>
      </dgm:t>
    </dgm:pt>
    <dgm:pt modelId="{E9CC0528-6FA0-43AD-9363-050D4805D463}" type="sibTrans" cxnId="{8D7BB5DA-DBB1-42C6-88D1-79161DDD0587}">
      <dgm:prSet/>
      <dgm:spPr/>
      <dgm:t>
        <a:bodyPr/>
        <a:lstStyle/>
        <a:p>
          <a:endParaRPr lang="en-US"/>
        </a:p>
      </dgm:t>
    </dgm:pt>
    <dgm:pt modelId="{971837E1-526F-4DA0-8814-D5B48FDA093F}">
      <dgm:prSet/>
      <dgm:spPr/>
      <dgm:t>
        <a:bodyPr/>
        <a:lstStyle/>
        <a:p>
          <a:r>
            <a:rPr lang="nb-NO"/>
            <a:t>Hardware (maskinvare)</a:t>
          </a:r>
          <a:endParaRPr lang="en-US"/>
        </a:p>
      </dgm:t>
    </dgm:pt>
    <dgm:pt modelId="{4F33686C-AC3A-4010-AE21-D141C25F7EF8}" type="parTrans" cxnId="{2BAACEA4-C60B-4FD8-A510-AB2250756C50}">
      <dgm:prSet/>
      <dgm:spPr/>
      <dgm:t>
        <a:bodyPr/>
        <a:lstStyle/>
        <a:p>
          <a:endParaRPr lang="en-US"/>
        </a:p>
      </dgm:t>
    </dgm:pt>
    <dgm:pt modelId="{41648C9B-12B6-4423-A5E9-987F6CD0FC1A}" type="sibTrans" cxnId="{2BAACEA4-C60B-4FD8-A510-AB2250756C50}">
      <dgm:prSet/>
      <dgm:spPr/>
      <dgm:t>
        <a:bodyPr/>
        <a:lstStyle/>
        <a:p>
          <a:endParaRPr lang="en-US"/>
        </a:p>
      </dgm:t>
    </dgm:pt>
    <dgm:pt modelId="{D650E701-6EE9-4A5C-A613-B2FE1BBCD948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nb-NO" sz="2100" kern="1200"/>
            <a:t>Environment (</a:t>
          </a:r>
          <a:r>
            <a:rPr lang="nb-NO" sz="21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miljø</a:t>
          </a:r>
          <a:r>
            <a:rPr lang="nb-NO" sz="2100" kern="1200"/>
            <a:t>)</a:t>
          </a:r>
          <a:endParaRPr lang="en-US" sz="2100" kern="1200" dirty="0"/>
        </a:p>
      </dgm:t>
    </dgm:pt>
    <dgm:pt modelId="{D8E60935-AF53-472B-9299-66CB2B67CCC4}" type="parTrans" cxnId="{E446DEF9-B1FE-4F72-8E91-AA73CA7B3144}">
      <dgm:prSet/>
      <dgm:spPr/>
      <dgm:t>
        <a:bodyPr/>
        <a:lstStyle/>
        <a:p>
          <a:endParaRPr lang="en-US"/>
        </a:p>
      </dgm:t>
    </dgm:pt>
    <dgm:pt modelId="{C96F74DD-EE57-4A2D-8F75-567E0508E1C7}" type="sibTrans" cxnId="{E446DEF9-B1FE-4F72-8E91-AA73CA7B3144}">
      <dgm:prSet/>
      <dgm:spPr/>
      <dgm:t>
        <a:bodyPr/>
        <a:lstStyle/>
        <a:p>
          <a:endParaRPr lang="en-US"/>
        </a:p>
      </dgm:t>
    </dgm:pt>
    <dgm:pt modelId="{F02C55AE-8168-46C8-ACF3-92F5E38B8008}">
      <dgm:prSet/>
      <dgm:spPr/>
      <dgm:t>
        <a:bodyPr/>
        <a:lstStyle/>
        <a:p>
          <a:r>
            <a:rPr lang="nb-NO"/>
            <a:t>Liveware (liv)</a:t>
          </a:r>
          <a:endParaRPr lang="en-US"/>
        </a:p>
      </dgm:t>
    </dgm:pt>
    <dgm:pt modelId="{11481E18-B500-4A5B-A028-01FF45A99C92}" type="parTrans" cxnId="{5C24EE0D-8932-403E-97E0-C1969E28E118}">
      <dgm:prSet/>
      <dgm:spPr/>
      <dgm:t>
        <a:bodyPr/>
        <a:lstStyle/>
        <a:p>
          <a:endParaRPr lang="en-US"/>
        </a:p>
      </dgm:t>
    </dgm:pt>
    <dgm:pt modelId="{556622EE-9BCC-43B4-9D6C-AF2DD2CBC21E}" type="sibTrans" cxnId="{5C24EE0D-8932-403E-97E0-C1969E28E118}">
      <dgm:prSet/>
      <dgm:spPr/>
      <dgm:t>
        <a:bodyPr/>
        <a:lstStyle/>
        <a:p>
          <a:endParaRPr lang="en-US"/>
        </a:p>
      </dgm:t>
    </dgm:pt>
    <dgm:pt modelId="{7852C039-0F19-4096-9765-235D9C701374}">
      <dgm:prSet/>
      <dgm:spPr/>
      <dgm:t>
        <a:bodyPr/>
        <a:lstStyle/>
        <a:p>
          <a:r>
            <a:rPr lang="nb-NO" dirty="0"/>
            <a:t>Liveware-liveware (mellom liv og liv)</a:t>
          </a:r>
          <a:endParaRPr lang="en-US" dirty="0"/>
        </a:p>
      </dgm:t>
    </dgm:pt>
    <dgm:pt modelId="{516521A2-1867-46D4-B1CD-969495AD7833}" type="parTrans" cxnId="{FD90A30A-4E33-4590-A2F3-233B01368F92}">
      <dgm:prSet/>
      <dgm:spPr/>
      <dgm:t>
        <a:bodyPr/>
        <a:lstStyle/>
        <a:p>
          <a:endParaRPr lang="en-US"/>
        </a:p>
      </dgm:t>
    </dgm:pt>
    <dgm:pt modelId="{1B029511-E273-400B-B4B8-55CCF4EE075D}" type="sibTrans" cxnId="{FD90A30A-4E33-4590-A2F3-233B01368F92}">
      <dgm:prSet/>
      <dgm:spPr/>
      <dgm:t>
        <a:bodyPr/>
        <a:lstStyle/>
        <a:p>
          <a:endParaRPr lang="en-US"/>
        </a:p>
      </dgm:t>
    </dgm:pt>
    <dgm:pt modelId="{FE0AFE74-6B45-41F5-8A62-4D140461ED62}">
      <dgm:prSet/>
      <dgm:spPr/>
      <dgm:t>
        <a:bodyPr/>
        <a:lstStyle/>
        <a:p>
          <a:r>
            <a:rPr lang="nb-NO"/>
            <a:t>Liveware-software (mellom liv og programvare)</a:t>
          </a:r>
          <a:endParaRPr lang="en-US"/>
        </a:p>
      </dgm:t>
    </dgm:pt>
    <dgm:pt modelId="{9AF79456-A3F0-4F7B-8EDE-C5BFA9990E04}" type="parTrans" cxnId="{BE1D53AF-87B9-4F38-9D05-6A62A46CEB5C}">
      <dgm:prSet/>
      <dgm:spPr/>
      <dgm:t>
        <a:bodyPr/>
        <a:lstStyle/>
        <a:p>
          <a:endParaRPr lang="en-US"/>
        </a:p>
      </dgm:t>
    </dgm:pt>
    <dgm:pt modelId="{5A2F6047-245C-49BB-BB02-0F1C28C7BEFB}" type="sibTrans" cxnId="{BE1D53AF-87B9-4F38-9D05-6A62A46CEB5C}">
      <dgm:prSet/>
      <dgm:spPr/>
      <dgm:t>
        <a:bodyPr/>
        <a:lstStyle/>
        <a:p>
          <a:endParaRPr lang="en-US"/>
        </a:p>
      </dgm:t>
    </dgm:pt>
    <dgm:pt modelId="{7A28A0D6-F8FE-4B41-9BE2-2F6A78FB2333}">
      <dgm:prSet/>
      <dgm:spPr/>
      <dgm:t>
        <a:bodyPr/>
        <a:lstStyle/>
        <a:p>
          <a:r>
            <a:rPr lang="nb-NO" dirty="0"/>
            <a:t>Liveware-hardware (mellom liv og maskinvare)</a:t>
          </a:r>
          <a:endParaRPr lang="en-US" dirty="0"/>
        </a:p>
      </dgm:t>
    </dgm:pt>
    <dgm:pt modelId="{B5D59A77-CF54-4C3B-ACCE-839BA9654AB9}" type="parTrans" cxnId="{D32C51A0-BAE8-4603-A0CD-2AD853EC795B}">
      <dgm:prSet/>
      <dgm:spPr/>
      <dgm:t>
        <a:bodyPr/>
        <a:lstStyle/>
        <a:p>
          <a:endParaRPr lang="en-US"/>
        </a:p>
      </dgm:t>
    </dgm:pt>
    <dgm:pt modelId="{D79B3475-2B2C-4F2F-9FB7-637C15E1EA80}" type="sibTrans" cxnId="{D32C51A0-BAE8-4603-A0CD-2AD853EC795B}">
      <dgm:prSet/>
      <dgm:spPr/>
      <dgm:t>
        <a:bodyPr/>
        <a:lstStyle/>
        <a:p>
          <a:endParaRPr lang="en-US"/>
        </a:p>
      </dgm:t>
    </dgm:pt>
    <dgm:pt modelId="{8FA49969-FB69-405C-BA2C-E4C433AE4628}">
      <dgm:prSet/>
      <dgm:spPr/>
      <dgm:t>
        <a:bodyPr/>
        <a:lstStyle/>
        <a:p>
          <a:r>
            <a:rPr lang="nb-NO"/>
            <a:t>Liveware-environment (mellom liv og miljø)</a:t>
          </a:r>
          <a:endParaRPr lang="en-US"/>
        </a:p>
      </dgm:t>
    </dgm:pt>
    <dgm:pt modelId="{49C28D0E-06DC-4D76-BA70-8378F1F49759}" type="parTrans" cxnId="{C58EAF3E-5362-4A82-851C-47EA45AE6443}">
      <dgm:prSet/>
      <dgm:spPr/>
      <dgm:t>
        <a:bodyPr/>
        <a:lstStyle/>
        <a:p>
          <a:endParaRPr lang="en-US"/>
        </a:p>
      </dgm:t>
    </dgm:pt>
    <dgm:pt modelId="{5F130E14-F105-4ED6-A413-1624F0D1D6A1}" type="sibTrans" cxnId="{C58EAF3E-5362-4A82-851C-47EA45AE6443}">
      <dgm:prSet/>
      <dgm:spPr/>
      <dgm:t>
        <a:bodyPr/>
        <a:lstStyle/>
        <a:p>
          <a:endParaRPr lang="en-US"/>
        </a:p>
      </dgm:t>
    </dgm:pt>
    <dgm:pt modelId="{3E6205E0-820E-4DB8-A713-F820DA05F4B8}" type="pres">
      <dgm:prSet presAssocID="{B992F661-F6DE-4CC5-A928-F68076C217DF}" presName="diagram" presStyleCnt="0">
        <dgm:presLayoutVars>
          <dgm:dir/>
          <dgm:resizeHandles val="exact"/>
        </dgm:presLayoutVars>
      </dgm:prSet>
      <dgm:spPr/>
    </dgm:pt>
    <dgm:pt modelId="{2B7FFA24-B73C-49B8-A841-76E561A6072A}" type="pres">
      <dgm:prSet presAssocID="{35E82710-688D-4DE0-939A-C8344FAE5B13}" presName="node" presStyleLbl="node1" presStyleIdx="0" presStyleCnt="8">
        <dgm:presLayoutVars>
          <dgm:bulletEnabled val="1"/>
        </dgm:presLayoutVars>
      </dgm:prSet>
      <dgm:spPr/>
    </dgm:pt>
    <dgm:pt modelId="{3D7A4769-AC4C-4D47-B0FB-A7D86489A1D3}" type="pres">
      <dgm:prSet presAssocID="{E9CC0528-6FA0-43AD-9363-050D4805D463}" presName="sibTrans" presStyleCnt="0"/>
      <dgm:spPr/>
    </dgm:pt>
    <dgm:pt modelId="{661B12A3-DA43-45D8-A2B2-F5BE26DAA362}" type="pres">
      <dgm:prSet presAssocID="{971837E1-526F-4DA0-8814-D5B48FDA093F}" presName="node" presStyleLbl="node1" presStyleIdx="1" presStyleCnt="8">
        <dgm:presLayoutVars>
          <dgm:bulletEnabled val="1"/>
        </dgm:presLayoutVars>
      </dgm:prSet>
      <dgm:spPr/>
    </dgm:pt>
    <dgm:pt modelId="{E8F07C60-B834-4E99-A165-ED6DED15B2EF}" type="pres">
      <dgm:prSet presAssocID="{41648C9B-12B6-4423-A5E9-987F6CD0FC1A}" presName="sibTrans" presStyleCnt="0"/>
      <dgm:spPr/>
    </dgm:pt>
    <dgm:pt modelId="{2DACAD95-0574-4A09-91EA-0E7DE4888B36}" type="pres">
      <dgm:prSet presAssocID="{D650E701-6EE9-4A5C-A613-B2FE1BBCD948}" presName="node" presStyleLbl="node1" presStyleIdx="2" presStyleCnt="8">
        <dgm:presLayoutVars>
          <dgm:bulletEnabled val="1"/>
        </dgm:presLayoutVars>
      </dgm:prSet>
      <dgm:spPr/>
    </dgm:pt>
    <dgm:pt modelId="{488B729E-45E0-4C1B-A2EE-9B7F5140C1AF}" type="pres">
      <dgm:prSet presAssocID="{C96F74DD-EE57-4A2D-8F75-567E0508E1C7}" presName="sibTrans" presStyleCnt="0"/>
      <dgm:spPr/>
    </dgm:pt>
    <dgm:pt modelId="{E75738E2-E298-4BCA-8127-4DC1A04B3235}" type="pres">
      <dgm:prSet presAssocID="{F02C55AE-8168-46C8-ACF3-92F5E38B8008}" presName="node" presStyleLbl="node1" presStyleIdx="3" presStyleCnt="8">
        <dgm:presLayoutVars>
          <dgm:bulletEnabled val="1"/>
        </dgm:presLayoutVars>
      </dgm:prSet>
      <dgm:spPr/>
    </dgm:pt>
    <dgm:pt modelId="{FDABADBB-3E7E-4541-A21F-E9A3CDEC6A1A}" type="pres">
      <dgm:prSet presAssocID="{556622EE-9BCC-43B4-9D6C-AF2DD2CBC21E}" presName="sibTrans" presStyleCnt="0"/>
      <dgm:spPr/>
    </dgm:pt>
    <dgm:pt modelId="{BB986C2D-262F-4CD3-8AEE-060F945BAE64}" type="pres">
      <dgm:prSet presAssocID="{7852C039-0F19-4096-9765-235D9C701374}" presName="node" presStyleLbl="node1" presStyleIdx="4" presStyleCnt="8">
        <dgm:presLayoutVars>
          <dgm:bulletEnabled val="1"/>
        </dgm:presLayoutVars>
      </dgm:prSet>
      <dgm:spPr/>
    </dgm:pt>
    <dgm:pt modelId="{A56C64AF-051A-47FC-951B-5E7E107D122A}" type="pres">
      <dgm:prSet presAssocID="{1B029511-E273-400B-B4B8-55CCF4EE075D}" presName="sibTrans" presStyleCnt="0"/>
      <dgm:spPr/>
    </dgm:pt>
    <dgm:pt modelId="{A25EA0FF-4D2F-49B9-8019-0BCE4BC1C164}" type="pres">
      <dgm:prSet presAssocID="{FE0AFE74-6B45-41F5-8A62-4D140461ED62}" presName="node" presStyleLbl="node1" presStyleIdx="5" presStyleCnt="8">
        <dgm:presLayoutVars>
          <dgm:bulletEnabled val="1"/>
        </dgm:presLayoutVars>
      </dgm:prSet>
      <dgm:spPr/>
    </dgm:pt>
    <dgm:pt modelId="{8EDC9347-D3AF-4E23-9413-91B0FDD4EE2D}" type="pres">
      <dgm:prSet presAssocID="{5A2F6047-245C-49BB-BB02-0F1C28C7BEFB}" presName="sibTrans" presStyleCnt="0"/>
      <dgm:spPr/>
    </dgm:pt>
    <dgm:pt modelId="{BC54D06D-2327-4EFB-9C68-5DBC19FE22FC}" type="pres">
      <dgm:prSet presAssocID="{7A28A0D6-F8FE-4B41-9BE2-2F6A78FB2333}" presName="node" presStyleLbl="node1" presStyleIdx="6" presStyleCnt="8">
        <dgm:presLayoutVars>
          <dgm:bulletEnabled val="1"/>
        </dgm:presLayoutVars>
      </dgm:prSet>
      <dgm:spPr/>
    </dgm:pt>
    <dgm:pt modelId="{4499C6D0-F9A3-42E5-86F9-D839376E9B54}" type="pres">
      <dgm:prSet presAssocID="{D79B3475-2B2C-4F2F-9FB7-637C15E1EA80}" presName="sibTrans" presStyleCnt="0"/>
      <dgm:spPr/>
    </dgm:pt>
    <dgm:pt modelId="{A2EFAF9F-89E3-476E-BCAB-22C29BF7BA23}" type="pres">
      <dgm:prSet presAssocID="{8FA49969-FB69-405C-BA2C-E4C433AE4628}" presName="node" presStyleLbl="node1" presStyleIdx="7" presStyleCnt="8">
        <dgm:presLayoutVars>
          <dgm:bulletEnabled val="1"/>
        </dgm:presLayoutVars>
      </dgm:prSet>
      <dgm:spPr/>
    </dgm:pt>
  </dgm:ptLst>
  <dgm:cxnLst>
    <dgm:cxn modelId="{FD90A30A-4E33-4590-A2F3-233B01368F92}" srcId="{B992F661-F6DE-4CC5-A928-F68076C217DF}" destId="{7852C039-0F19-4096-9765-235D9C701374}" srcOrd="4" destOrd="0" parTransId="{516521A2-1867-46D4-B1CD-969495AD7833}" sibTransId="{1B029511-E273-400B-B4B8-55CCF4EE075D}"/>
    <dgm:cxn modelId="{5C24EE0D-8932-403E-97E0-C1969E28E118}" srcId="{B992F661-F6DE-4CC5-A928-F68076C217DF}" destId="{F02C55AE-8168-46C8-ACF3-92F5E38B8008}" srcOrd="3" destOrd="0" parTransId="{11481E18-B500-4A5B-A028-01FF45A99C92}" sibTransId="{556622EE-9BCC-43B4-9D6C-AF2DD2CBC21E}"/>
    <dgm:cxn modelId="{AF0E4512-C396-4C0D-BCBB-9CF22D59C17C}" type="presOf" srcId="{F02C55AE-8168-46C8-ACF3-92F5E38B8008}" destId="{E75738E2-E298-4BCA-8127-4DC1A04B3235}" srcOrd="0" destOrd="0" presId="urn:microsoft.com/office/officeart/2005/8/layout/default"/>
    <dgm:cxn modelId="{C58EAF3E-5362-4A82-851C-47EA45AE6443}" srcId="{B992F661-F6DE-4CC5-A928-F68076C217DF}" destId="{8FA49969-FB69-405C-BA2C-E4C433AE4628}" srcOrd="7" destOrd="0" parTransId="{49C28D0E-06DC-4D76-BA70-8378F1F49759}" sibTransId="{5F130E14-F105-4ED6-A413-1624F0D1D6A1}"/>
    <dgm:cxn modelId="{D112896E-3712-4378-B7AD-DF42C462564E}" type="presOf" srcId="{B992F661-F6DE-4CC5-A928-F68076C217DF}" destId="{3E6205E0-820E-4DB8-A713-F820DA05F4B8}" srcOrd="0" destOrd="0" presId="urn:microsoft.com/office/officeart/2005/8/layout/default"/>
    <dgm:cxn modelId="{E5002694-8AB3-4A77-984C-FD9A0A0F1DD2}" type="presOf" srcId="{7852C039-0F19-4096-9765-235D9C701374}" destId="{BB986C2D-262F-4CD3-8AEE-060F945BAE64}" srcOrd="0" destOrd="0" presId="urn:microsoft.com/office/officeart/2005/8/layout/default"/>
    <dgm:cxn modelId="{4F56F296-9592-4582-9876-213DCB7F2F40}" type="presOf" srcId="{FE0AFE74-6B45-41F5-8A62-4D140461ED62}" destId="{A25EA0FF-4D2F-49B9-8019-0BCE4BC1C164}" srcOrd="0" destOrd="0" presId="urn:microsoft.com/office/officeart/2005/8/layout/default"/>
    <dgm:cxn modelId="{D32C51A0-BAE8-4603-A0CD-2AD853EC795B}" srcId="{B992F661-F6DE-4CC5-A928-F68076C217DF}" destId="{7A28A0D6-F8FE-4B41-9BE2-2F6A78FB2333}" srcOrd="6" destOrd="0" parTransId="{B5D59A77-CF54-4C3B-ACCE-839BA9654AB9}" sibTransId="{D79B3475-2B2C-4F2F-9FB7-637C15E1EA80}"/>
    <dgm:cxn modelId="{2BAACEA4-C60B-4FD8-A510-AB2250756C50}" srcId="{B992F661-F6DE-4CC5-A928-F68076C217DF}" destId="{971837E1-526F-4DA0-8814-D5B48FDA093F}" srcOrd="1" destOrd="0" parTransId="{4F33686C-AC3A-4010-AE21-D141C25F7EF8}" sibTransId="{41648C9B-12B6-4423-A5E9-987F6CD0FC1A}"/>
    <dgm:cxn modelId="{1B2BBFA7-9645-48C3-9FEA-2F416F2CE4C3}" type="presOf" srcId="{8FA49969-FB69-405C-BA2C-E4C433AE4628}" destId="{A2EFAF9F-89E3-476E-BCAB-22C29BF7BA23}" srcOrd="0" destOrd="0" presId="urn:microsoft.com/office/officeart/2005/8/layout/default"/>
    <dgm:cxn modelId="{BE1D53AF-87B9-4F38-9D05-6A62A46CEB5C}" srcId="{B992F661-F6DE-4CC5-A928-F68076C217DF}" destId="{FE0AFE74-6B45-41F5-8A62-4D140461ED62}" srcOrd="5" destOrd="0" parTransId="{9AF79456-A3F0-4F7B-8EDE-C5BFA9990E04}" sibTransId="{5A2F6047-245C-49BB-BB02-0F1C28C7BEFB}"/>
    <dgm:cxn modelId="{ADF2A8C8-0C03-4766-B580-502142B02D17}" type="presOf" srcId="{35E82710-688D-4DE0-939A-C8344FAE5B13}" destId="{2B7FFA24-B73C-49B8-A841-76E561A6072A}" srcOrd="0" destOrd="0" presId="urn:microsoft.com/office/officeart/2005/8/layout/default"/>
    <dgm:cxn modelId="{FA6C85CE-BB49-414D-B40E-D9F0A85EFBEF}" type="presOf" srcId="{7A28A0D6-F8FE-4B41-9BE2-2F6A78FB2333}" destId="{BC54D06D-2327-4EFB-9C68-5DBC19FE22FC}" srcOrd="0" destOrd="0" presId="urn:microsoft.com/office/officeart/2005/8/layout/default"/>
    <dgm:cxn modelId="{8D7BB5DA-DBB1-42C6-88D1-79161DDD0587}" srcId="{B992F661-F6DE-4CC5-A928-F68076C217DF}" destId="{35E82710-688D-4DE0-939A-C8344FAE5B13}" srcOrd="0" destOrd="0" parTransId="{80736A31-6D63-4F0B-814C-95072D2FFEE2}" sibTransId="{E9CC0528-6FA0-43AD-9363-050D4805D463}"/>
    <dgm:cxn modelId="{0FBD86DF-67FF-42ED-9B09-C2F1DEC93527}" type="presOf" srcId="{971837E1-526F-4DA0-8814-D5B48FDA093F}" destId="{661B12A3-DA43-45D8-A2B2-F5BE26DAA362}" srcOrd="0" destOrd="0" presId="urn:microsoft.com/office/officeart/2005/8/layout/default"/>
    <dgm:cxn modelId="{F0A7BCE8-6A6F-4766-B497-C0C48009B109}" type="presOf" srcId="{D650E701-6EE9-4A5C-A613-B2FE1BBCD948}" destId="{2DACAD95-0574-4A09-91EA-0E7DE4888B36}" srcOrd="0" destOrd="0" presId="urn:microsoft.com/office/officeart/2005/8/layout/default"/>
    <dgm:cxn modelId="{E446DEF9-B1FE-4F72-8E91-AA73CA7B3144}" srcId="{B992F661-F6DE-4CC5-A928-F68076C217DF}" destId="{D650E701-6EE9-4A5C-A613-B2FE1BBCD948}" srcOrd="2" destOrd="0" parTransId="{D8E60935-AF53-472B-9299-66CB2B67CCC4}" sibTransId="{C96F74DD-EE57-4A2D-8F75-567E0508E1C7}"/>
    <dgm:cxn modelId="{B89ECECE-F6AD-4851-A3B0-F7E6B27AD64E}" type="presParOf" srcId="{3E6205E0-820E-4DB8-A713-F820DA05F4B8}" destId="{2B7FFA24-B73C-49B8-A841-76E561A6072A}" srcOrd="0" destOrd="0" presId="urn:microsoft.com/office/officeart/2005/8/layout/default"/>
    <dgm:cxn modelId="{0331ECDA-ACD8-47C8-83F9-F2889DB76A87}" type="presParOf" srcId="{3E6205E0-820E-4DB8-A713-F820DA05F4B8}" destId="{3D7A4769-AC4C-4D47-B0FB-A7D86489A1D3}" srcOrd="1" destOrd="0" presId="urn:microsoft.com/office/officeart/2005/8/layout/default"/>
    <dgm:cxn modelId="{EA1F1111-7BC2-493B-9381-84524EE3EBEE}" type="presParOf" srcId="{3E6205E0-820E-4DB8-A713-F820DA05F4B8}" destId="{661B12A3-DA43-45D8-A2B2-F5BE26DAA362}" srcOrd="2" destOrd="0" presId="urn:microsoft.com/office/officeart/2005/8/layout/default"/>
    <dgm:cxn modelId="{70321FA4-2331-4234-92A4-80DFAE037496}" type="presParOf" srcId="{3E6205E0-820E-4DB8-A713-F820DA05F4B8}" destId="{E8F07C60-B834-4E99-A165-ED6DED15B2EF}" srcOrd="3" destOrd="0" presId="urn:microsoft.com/office/officeart/2005/8/layout/default"/>
    <dgm:cxn modelId="{8C966740-5459-41FB-BE5C-F93DD67DB8A3}" type="presParOf" srcId="{3E6205E0-820E-4DB8-A713-F820DA05F4B8}" destId="{2DACAD95-0574-4A09-91EA-0E7DE4888B36}" srcOrd="4" destOrd="0" presId="urn:microsoft.com/office/officeart/2005/8/layout/default"/>
    <dgm:cxn modelId="{92EDA1B1-3C7C-4338-90FF-75936D8A3FA5}" type="presParOf" srcId="{3E6205E0-820E-4DB8-A713-F820DA05F4B8}" destId="{488B729E-45E0-4C1B-A2EE-9B7F5140C1AF}" srcOrd="5" destOrd="0" presId="urn:microsoft.com/office/officeart/2005/8/layout/default"/>
    <dgm:cxn modelId="{4EB7B60C-50E3-4321-B806-5CF8B2D0A518}" type="presParOf" srcId="{3E6205E0-820E-4DB8-A713-F820DA05F4B8}" destId="{E75738E2-E298-4BCA-8127-4DC1A04B3235}" srcOrd="6" destOrd="0" presId="urn:microsoft.com/office/officeart/2005/8/layout/default"/>
    <dgm:cxn modelId="{2229B95C-81D5-46C8-8A83-45063ADDD03E}" type="presParOf" srcId="{3E6205E0-820E-4DB8-A713-F820DA05F4B8}" destId="{FDABADBB-3E7E-4541-A21F-E9A3CDEC6A1A}" srcOrd="7" destOrd="0" presId="urn:microsoft.com/office/officeart/2005/8/layout/default"/>
    <dgm:cxn modelId="{F4BE121A-915A-4FA2-8956-048D06637D9A}" type="presParOf" srcId="{3E6205E0-820E-4DB8-A713-F820DA05F4B8}" destId="{BB986C2D-262F-4CD3-8AEE-060F945BAE64}" srcOrd="8" destOrd="0" presId="urn:microsoft.com/office/officeart/2005/8/layout/default"/>
    <dgm:cxn modelId="{E980D93D-B529-4843-9C76-419C2EE1F0E4}" type="presParOf" srcId="{3E6205E0-820E-4DB8-A713-F820DA05F4B8}" destId="{A56C64AF-051A-47FC-951B-5E7E107D122A}" srcOrd="9" destOrd="0" presId="urn:microsoft.com/office/officeart/2005/8/layout/default"/>
    <dgm:cxn modelId="{138E0D8D-4A85-471B-B041-769D1108A113}" type="presParOf" srcId="{3E6205E0-820E-4DB8-A713-F820DA05F4B8}" destId="{A25EA0FF-4D2F-49B9-8019-0BCE4BC1C164}" srcOrd="10" destOrd="0" presId="urn:microsoft.com/office/officeart/2005/8/layout/default"/>
    <dgm:cxn modelId="{B1ACFA1C-F5D4-4550-8CED-AD0CE9884040}" type="presParOf" srcId="{3E6205E0-820E-4DB8-A713-F820DA05F4B8}" destId="{8EDC9347-D3AF-4E23-9413-91B0FDD4EE2D}" srcOrd="11" destOrd="0" presId="urn:microsoft.com/office/officeart/2005/8/layout/default"/>
    <dgm:cxn modelId="{5EFAFC0C-0ECA-4A72-A754-CE4772F8948B}" type="presParOf" srcId="{3E6205E0-820E-4DB8-A713-F820DA05F4B8}" destId="{BC54D06D-2327-4EFB-9C68-5DBC19FE22FC}" srcOrd="12" destOrd="0" presId="urn:microsoft.com/office/officeart/2005/8/layout/default"/>
    <dgm:cxn modelId="{E1905C83-BD56-41C1-83E7-8002BB02B31F}" type="presParOf" srcId="{3E6205E0-820E-4DB8-A713-F820DA05F4B8}" destId="{4499C6D0-F9A3-42E5-86F9-D839376E9B54}" srcOrd="13" destOrd="0" presId="urn:microsoft.com/office/officeart/2005/8/layout/default"/>
    <dgm:cxn modelId="{629A2FB3-98F8-46C1-9FCC-AC4F0B01529C}" type="presParOf" srcId="{3E6205E0-820E-4DB8-A713-F820DA05F4B8}" destId="{A2EFAF9F-89E3-476E-BCAB-22C29BF7BA2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6D884F-CE1B-4018-AD46-51A76A909162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792AC-184A-4A71-AFB2-83CE787D9D76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9E355-E393-4C5C-A595-4B67FE308433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Hypoksisk hypoksi – hvor overgangen av oksygen til blodet i lungene er redusert</a:t>
          </a:r>
          <a:endParaRPr lang="en-US" sz="2200" kern="1200"/>
        </a:p>
      </dsp:txBody>
      <dsp:txXfrm>
        <a:off x="1057183" y="1805"/>
        <a:ext cx="9458416" cy="915310"/>
      </dsp:txXfrm>
    </dsp:sp>
    <dsp:sp modelId="{4D3BD7AD-0444-4D93-9AA1-B196C447C816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BBFC4-8BD2-4894-80AA-E504F1A36550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1DF8B-B76D-40B0-9237-87376B408ABF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Anemisk hypoksi – hvor det er en reduksjon av blodets kapasitet til å frakte oksygen</a:t>
          </a:r>
          <a:endParaRPr lang="en-US" sz="2200" kern="1200"/>
        </a:p>
      </dsp:txBody>
      <dsp:txXfrm>
        <a:off x="1057183" y="1145944"/>
        <a:ext cx="9458416" cy="915310"/>
      </dsp:txXfrm>
    </dsp:sp>
    <dsp:sp modelId="{C30E811B-5385-43FE-B0B8-ED9EFC90724A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4E40D9-82BE-4BA7-BC6D-65A035EC3C7C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459E8-3103-47C5-9E38-FC9ED462A860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Stagnasjonshypoksi – på grunn av dårlig sirkulasjon, G-krefter, blodpropp osv.</a:t>
          </a:r>
          <a:endParaRPr lang="en-US" sz="2200" kern="1200"/>
        </a:p>
      </dsp:txBody>
      <dsp:txXfrm>
        <a:off x="1057183" y="2290082"/>
        <a:ext cx="9458416" cy="915310"/>
      </dsp:txXfrm>
    </dsp:sp>
    <dsp:sp modelId="{CA156C3C-1D40-4B7B-81D2-EFA655604A5A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ACDF3-E822-448E-A3DB-B0718E77813B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21482D-3F26-4F05-AEE1-8C441C4450D2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Histotoksisk hypoksi – cellene kan ikke oppta oksygen på grunn av kullos, alkohol, blåsyregass osv.</a:t>
          </a:r>
          <a:endParaRPr lang="en-US" sz="2200" kern="1200"/>
        </a:p>
      </dsp:txBody>
      <dsp:txXfrm>
        <a:off x="1057183" y="3434221"/>
        <a:ext cx="9458416" cy="915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82CE1-DEAF-4698-9AD4-9D9492FE56E6}">
      <dsp:nvSpPr>
        <dsp:cNvPr id="0" name=""/>
        <dsp:cNvSpPr/>
      </dsp:nvSpPr>
      <dsp:spPr>
        <a:xfrm>
          <a:off x="82613" y="163202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677A7D-FB2D-4F43-A951-853F951D243E}">
      <dsp:nvSpPr>
        <dsp:cNvPr id="0" name=""/>
        <dsp:cNvSpPr/>
      </dsp:nvSpPr>
      <dsp:spPr>
        <a:xfrm>
          <a:off x="271034" y="351624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055E1-4D2F-4E05-AF11-406C54222C36}">
      <dsp:nvSpPr>
        <dsp:cNvPr id="0" name=""/>
        <dsp:cNvSpPr/>
      </dsp:nvSpPr>
      <dsp:spPr>
        <a:xfrm>
          <a:off x="1172126" y="16320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Karbonmonoksid – en gass som er et uønsket biprodukt fra forbrenning</a:t>
          </a:r>
          <a:endParaRPr lang="en-US" sz="1600" kern="1200" dirty="0"/>
        </a:p>
      </dsp:txBody>
      <dsp:txXfrm>
        <a:off x="1172126" y="163202"/>
        <a:ext cx="2114937" cy="897246"/>
      </dsp:txXfrm>
    </dsp:sp>
    <dsp:sp modelId="{80A4BAAF-6D1C-4563-A930-6EBADB4D71F1}">
      <dsp:nvSpPr>
        <dsp:cNvPr id="0" name=""/>
        <dsp:cNvSpPr/>
      </dsp:nvSpPr>
      <dsp:spPr>
        <a:xfrm>
          <a:off x="3655575" y="163202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4CABE-33AC-4C79-9A50-599EBBA09276}">
      <dsp:nvSpPr>
        <dsp:cNvPr id="0" name=""/>
        <dsp:cNvSpPr/>
      </dsp:nvSpPr>
      <dsp:spPr>
        <a:xfrm>
          <a:off x="3843996" y="351624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275CD-1A13-4D96-AB33-514CF1C876B7}">
      <dsp:nvSpPr>
        <dsp:cNvPr id="0" name=""/>
        <dsp:cNvSpPr/>
      </dsp:nvSpPr>
      <dsp:spPr>
        <a:xfrm>
          <a:off x="4735465" y="83267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Har hverken farge eller lukt – er svært farlig</a:t>
          </a:r>
          <a:endParaRPr lang="en-US" sz="1600" kern="1200" dirty="0"/>
        </a:p>
      </dsp:txBody>
      <dsp:txXfrm>
        <a:off x="4735465" y="83267"/>
        <a:ext cx="2114937" cy="897246"/>
      </dsp:txXfrm>
    </dsp:sp>
    <dsp:sp modelId="{3792563B-1BFE-46F1-BB43-D63EADD113E5}">
      <dsp:nvSpPr>
        <dsp:cNvPr id="0" name=""/>
        <dsp:cNvSpPr/>
      </dsp:nvSpPr>
      <dsp:spPr>
        <a:xfrm>
          <a:off x="7228536" y="163202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CB645-F451-4675-AC2A-7B0C31595627}">
      <dsp:nvSpPr>
        <dsp:cNvPr id="0" name=""/>
        <dsp:cNvSpPr/>
      </dsp:nvSpPr>
      <dsp:spPr>
        <a:xfrm>
          <a:off x="7416958" y="351624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89DA2-4839-449B-8E48-E1F8FF3F4544}">
      <dsp:nvSpPr>
        <dsp:cNvPr id="0" name=""/>
        <dsp:cNvSpPr/>
      </dsp:nvSpPr>
      <dsp:spPr>
        <a:xfrm>
          <a:off x="8301722" y="21219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Fri eksos, spesielt fra varme/defrost – gir forgiftning</a:t>
          </a:r>
          <a:endParaRPr lang="en-US" sz="1600" kern="1200" dirty="0"/>
        </a:p>
      </dsp:txBody>
      <dsp:txXfrm>
        <a:off x="8301722" y="212192"/>
        <a:ext cx="2114937" cy="897246"/>
      </dsp:txXfrm>
    </dsp:sp>
    <dsp:sp modelId="{0D015D3D-FB70-4229-9EA3-5D0F3237BD3F}">
      <dsp:nvSpPr>
        <dsp:cNvPr id="0" name=""/>
        <dsp:cNvSpPr/>
      </dsp:nvSpPr>
      <dsp:spPr>
        <a:xfrm>
          <a:off x="82613" y="1837849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67C8E-51E3-4D45-8662-F6E88F24459A}">
      <dsp:nvSpPr>
        <dsp:cNvPr id="0" name=""/>
        <dsp:cNvSpPr/>
      </dsp:nvSpPr>
      <dsp:spPr>
        <a:xfrm>
          <a:off x="271034" y="2026271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CBD12-5F56-4FE6-8A90-F4180EE7AF8B}">
      <dsp:nvSpPr>
        <dsp:cNvPr id="0" name=""/>
        <dsp:cNvSpPr/>
      </dsp:nvSpPr>
      <dsp:spPr>
        <a:xfrm>
          <a:off x="1172126" y="183784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Gassen binder seg til blodets hemoglobin og hindrer blodet fra å frakte oksygen til kroppens celler – i praksis utsettes vi for hypoksi</a:t>
          </a:r>
          <a:endParaRPr lang="en-US" sz="1600" kern="1200" dirty="0"/>
        </a:p>
      </dsp:txBody>
      <dsp:txXfrm>
        <a:off x="1172126" y="1837849"/>
        <a:ext cx="2114937" cy="897246"/>
      </dsp:txXfrm>
    </dsp:sp>
    <dsp:sp modelId="{1ECE363C-743C-4099-A6E1-068E24E947B9}">
      <dsp:nvSpPr>
        <dsp:cNvPr id="0" name=""/>
        <dsp:cNvSpPr/>
      </dsp:nvSpPr>
      <dsp:spPr>
        <a:xfrm>
          <a:off x="3655575" y="1837849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BEC6F-EBC8-4559-9E83-3E40C02883D8}">
      <dsp:nvSpPr>
        <dsp:cNvPr id="0" name=""/>
        <dsp:cNvSpPr/>
      </dsp:nvSpPr>
      <dsp:spPr>
        <a:xfrm>
          <a:off x="3843996" y="2026271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ACC6D-0C28-4942-B93B-C967B8926AFE}">
      <dsp:nvSpPr>
        <dsp:cNvPr id="0" name=""/>
        <dsp:cNvSpPr/>
      </dsp:nvSpPr>
      <dsp:spPr>
        <a:xfrm>
          <a:off x="4745088" y="183784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Symptomer: hodepine, sløret syn, svimmelhet, kvalme og tap av muskelkraft</a:t>
          </a:r>
          <a:endParaRPr lang="en-US" sz="1600" kern="1200" dirty="0"/>
        </a:p>
      </dsp:txBody>
      <dsp:txXfrm>
        <a:off x="4745088" y="1837849"/>
        <a:ext cx="2114937" cy="897246"/>
      </dsp:txXfrm>
    </dsp:sp>
    <dsp:sp modelId="{F75DE5B9-DB2E-4423-9BAE-695398FDDB0D}">
      <dsp:nvSpPr>
        <dsp:cNvPr id="0" name=""/>
        <dsp:cNvSpPr/>
      </dsp:nvSpPr>
      <dsp:spPr>
        <a:xfrm>
          <a:off x="7228536" y="1837849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A079A-E71B-408B-96DA-B338ECF0B5B5}">
      <dsp:nvSpPr>
        <dsp:cNvPr id="0" name=""/>
        <dsp:cNvSpPr/>
      </dsp:nvSpPr>
      <dsp:spPr>
        <a:xfrm>
          <a:off x="7416958" y="2026271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559DB-0907-46D0-A996-3B3B6C168FED}">
      <dsp:nvSpPr>
        <dsp:cNvPr id="0" name=""/>
        <dsp:cNvSpPr/>
      </dsp:nvSpPr>
      <dsp:spPr>
        <a:xfrm>
          <a:off x="8318049" y="183784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Skru umiddelbart av flyets varmeanlegg og åpne luftdyser og vinduer. Bruke oksygen om aktuelt</a:t>
          </a:r>
          <a:endParaRPr lang="en-US" sz="1600" kern="1200" dirty="0"/>
        </a:p>
      </dsp:txBody>
      <dsp:txXfrm>
        <a:off x="8318049" y="1837849"/>
        <a:ext cx="2114937" cy="897246"/>
      </dsp:txXfrm>
    </dsp:sp>
    <dsp:sp modelId="{9CA2D119-4CA9-472F-BDE6-6D467152B31B}">
      <dsp:nvSpPr>
        <dsp:cNvPr id="0" name=""/>
        <dsp:cNvSpPr/>
      </dsp:nvSpPr>
      <dsp:spPr>
        <a:xfrm>
          <a:off x="82613" y="3512496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60DE8F-CC61-4031-8EAC-C3345B274155}">
      <dsp:nvSpPr>
        <dsp:cNvPr id="0" name=""/>
        <dsp:cNvSpPr/>
      </dsp:nvSpPr>
      <dsp:spPr>
        <a:xfrm>
          <a:off x="271034" y="3700917"/>
          <a:ext cx="520402" cy="52040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670A58-13A3-47D9-98FF-0884234036BE}">
      <dsp:nvSpPr>
        <dsp:cNvPr id="0" name=""/>
        <dsp:cNvSpPr/>
      </dsp:nvSpPr>
      <dsp:spPr>
        <a:xfrm>
          <a:off x="1172126" y="3512496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CO-detektorer som endrer farge dersom det er CO i luften </a:t>
          </a:r>
          <a:endParaRPr lang="en-US" sz="1600" kern="1200" dirty="0"/>
        </a:p>
      </dsp:txBody>
      <dsp:txXfrm>
        <a:off x="1172126" y="3512496"/>
        <a:ext cx="2114937" cy="897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8480C-527F-47F2-B5F2-5A8CFD04719D}">
      <dsp:nvSpPr>
        <dsp:cNvPr id="0" name=""/>
        <dsp:cNvSpPr/>
      </dsp:nvSpPr>
      <dsp:spPr>
        <a:xfrm>
          <a:off x="2955815" y="737644"/>
          <a:ext cx="5677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7773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24742" y="780372"/>
        <a:ext cx="29918" cy="5983"/>
      </dsp:txXfrm>
    </dsp:sp>
    <dsp:sp modelId="{1F3643A6-3BE4-41AB-B360-0DE02F94DA71}">
      <dsp:nvSpPr>
        <dsp:cNvPr id="0" name=""/>
        <dsp:cNvSpPr/>
      </dsp:nvSpPr>
      <dsp:spPr>
        <a:xfrm>
          <a:off x="355990" y="2876"/>
          <a:ext cx="2601625" cy="15609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482" tIns="133815" rIns="127482" bIns="13381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Hornhinnen er «vinduet» vi ser igjennom, står for 2/3 deler av lysets brytning</a:t>
          </a:r>
          <a:endParaRPr lang="en-US" sz="1800" kern="1200"/>
        </a:p>
      </dsp:txBody>
      <dsp:txXfrm>
        <a:off x="355990" y="2876"/>
        <a:ext cx="2601625" cy="1560975"/>
      </dsp:txXfrm>
    </dsp:sp>
    <dsp:sp modelId="{8EA03E4D-2697-4768-A99D-76FFDEF4CD02}">
      <dsp:nvSpPr>
        <dsp:cNvPr id="0" name=""/>
        <dsp:cNvSpPr/>
      </dsp:nvSpPr>
      <dsp:spPr>
        <a:xfrm>
          <a:off x="1656802" y="1562051"/>
          <a:ext cx="3199998" cy="567773"/>
        </a:xfrm>
        <a:custGeom>
          <a:avLst/>
          <a:gdLst/>
          <a:ahLst/>
          <a:cxnLst/>
          <a:rect l="0" t="0" r="0" b="0"/>
          <a:pathLst>
            <a:path>
              <a:moveTo>
                <a:pt x="3199998" y="0"/>
              </a:moveTo>
              <a:lnTo>
                <a:pt x="3199998" y="300986"/>
              </a:lnTo>
              <a:lnTo>
                <a:pt x="0" y="300986"/>
              </a:lnTo>
              <a:lnTo>
                <a:pt x="0" y="56777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5415" y="1842946"/>
        <a:ext cx="162773" cy="5983"/>
      </dsp:txXfrm>
    </dsp:sp>
    <dsp:sp modelId="{E351A4A7-FEAD-4DEB-A882-E31CEB4FC958}">
      <dsp:nvSpPr>
        <dsp:cNvPr id="0" name=""/>
        <dsp:cNvSpPr/>
      </dsp:nvSpPr>
      <dsp:spPr>
        <a:xfrm>
          <a:off x="3555988" y="2876"/>
          <a:ext cx="2601625" cy="15609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482" tIns="133815" rIns="127482" bIns="13381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Forskjellig lysbrytning er årsak til nærsynthet («myopi») og langsynthet («hyperopi»)</a:t>
          </a:r>
          <a:endParaRPr lang="en-US" sz="1800" kern="1200"/>
        </a:p>
      </dsp:txBody>
      <dsp:txXfrm>
        <a:off x="3555988" y="2876"/>
        <a:ext cx="2601625" cy="1560975"/>
      </dsp:txXfrm>
    </dsp:sp>
    <dsp:sp modelId="{C64A31E0-9C94-4349-8794-F54E0A54ECA5}">
      <dsp:nvSpPr>
        <dsp:cNvPr id="0" name=""/>
        <dsp:cNvSpPr/>
      </dsp:nvSpPr>
      <dsp:spPr>
        <a:xfrm>
          <a:off x="2955815" y="2896993"/>
          <a:ext cx="5677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7773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24742" y="2939721"/>
        <a:ext cx="29918" cy="5983"/>
      </dsp:txXfrm>
    </dsp:sp>
    <dsp:sp modelId="{1CDE8773-2359-4340-AE60-ED126829CEA5}">
      <dsp:nvSpPr>
        <dsp:cNvPr id="0" name=""/>
        <dsp:cNvSpPr/>
      </dsp:nvSpPr>
      <dsp:spPr>
        <a:xfrm>
          <a:off x="355990" y="2162225"/>
          <a:ext cx="2601625" cy="1560975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482" tIns="133815" rIns="127482" bIns="13381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Skjeve hornhinner kalles for astigmatisme</a:t>
          </a:r>
          <a:endParaRPr lang="en-US" sz="1800" kern="1200"/>
        </a:p>
      </dsp:txBody>
      <dsp:txXfrm>
        <a:off x="355990" y="2162225"/>
        <a:ext cx="2601625" cy="1560975"/>
      </dsp:txXfrm>
    </dsp:sp>
    <dsp:sp modelId="{EB53C567-B8B1-48AD-82F2-3D0A535CF713}">
      <dsp:nvSpPr>
        <dsp:cNvPr id="0" name=""/>
        <dsp:cNvSpPr/>
      </dsp:nvSpPr>
      <dsp:spPr>
        <a:xfrm>
          <a:off x="1656802" y="3721400"/>
          <a:ext cx="3199998" cy="567773"/>
        </a:xfrm>
        <a:custGeom>
          <a:avLst/>
          <a:gdLst/>
          <a:ahLst/>
          <a:cxnLst/>
          <a:rect l="0" t="0" r="0" b="0"/>
          <a:pathLst>
            <a:path>
              <a:moveTo>
                <a:pt x="3199998" y="0"/>
              </a:moveTo>
              <a:lnTo>
                <a:pt x="3199998" y="300986"/>
              </a:lnTo>
              <a:lnTo>
                <a:pt x="0" y="300986"/>
              </a:lnTo>
              <a:lnTo>
                <a:pt x="0" y="567773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5415" y="4002295"/>
        <a:ext cx="162773" cy="5983"/>
      </dsp:txXfrm>
    </dsp:sp>
    <dsp:sp modelId="{BF0BEB47-D679-4EC8-8FC0-9D10EF3E37C7}">
      <dsp:nvSpPr>
        <dsp:cNvPr id="0" name=""/>
        <dsp:cNvSpPr/>
      </dsp:nvSpPr>
      <dsp:spPr>
        <a:xfrm>
          <a:off x="3555988" y="2162225"/>
          <a:ext cx="2601625" cy="15609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482" tIns="133815" rIns="127482" bIns="13381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Linsen bryter lyset til netthinnen i samspill med hornhinnen, står for 1/3 del av lysets brytning</a:t>
          </a:r>
          <a:endParaRPr lang="en-US" sz="1800" kern="1200"/>
        </a:p>
      </dsp:txBody>
      <dsp:txXfrm>
        <a:off x="3555988" y="2162225"/>
        <a:ext cx="2601625" cy="1560975"/>
      </dsp:txXfrm>
    </dsp:sp>
    <dsp:sp modelId="{3D964C02-498A-42F4-BE16-BC40DC6D191E}">
      <dsp:nvSpPr>
        <dsp:cNvPr id="0" name=""/>
        <dsp:cNvSpPr/>
      </dsp:nvSpPr>
      <dsp:spPr>
        <a:xfrm>
          <a:off x="355990" y="4321574"/>
          <a:ext cx="2601625" cy="15609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482" tIns="133815" rIns="127482" bIns="13381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Linsen ender fokus fra nært til avstand</a:t>
          </a:r>
          <a:endParaRPr lang="en-US" sz="1800" kern="1200"/>
        </a:p>
      </dsp:txBody>
      <dsp:txXfrm>
        <a:off x="355990" y="4321574"/>
        <a:ext cx="2601625" cy="15609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8D3A2-619F-4EC1-B15A-77EA48934606}">
      <dsp:nvSpPr>
        <dsp:cNvPr id="0" name=""/>
        <dsp:cNvSpPr/>
      </dsp:nvSpPr>
      <dsp:spPr>
        <a:xfrm>
          <a:off x="0" y="42862"/>
          <a:ext cx="7315200" cy="1429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Kroppen klarer ikke å skille mellom akselerasjonskrefter fra jordens gravitasjon og de G-krefter som oppstår når vi beveger flyet</a:t>
          </a:r>
          <a:endParaRPr lang="en-US" sz="2600" kern="1200"/>
        </a:p>
      </dsp:txBody>
      <dsp:txXfrm>
        <a:off x="69794" y="112656"/>
        <a:ext cx="7175612" cy="1290152"/>
      </dsp:txXfrm>
    </dsp:sp>
    <dsp:sp modelId="{012FFEAF-68BD-4394-BA35-14724E6AA73F}">
      <dsp:nvSpPr>
        <dsp:cNvPr id="0" name=""/>
        <dsp:cNvSpPr/>
      </dsp:nvSpPr>
      <dsp:spPr>
        <a:xfrm>
          <a:off x="0" y="1547482"/>
          <a:ext cx="7315200" cy="142974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Lineær akselerasjon og deselerasjon oppfattes som at vi klatrer eller går ned</a:t>
          </a:r>
          <a:endParaRPr lang="en-US" sz="2600" kern="1200"/>
        </a:p>
      </dsp:txBody>
      <dsp:txXfrm>
        <a:off x="69794" y="1617276"/>
        <a:ext cx="7175612" cy="1290152"/>
      </dsp:txXfrm>
    </dsp:sp>
    <dsp:sp modelId="{C000C396-FCE5-486A-9EDE-80460A6F7BD8}">
      <dsp:nvSpPr>
        <dsp:cNvPr id="0" name=""/>
        <dsp:cNvSpPr/>
      </dsp:nvSpPr>
      <dsp:spPr>
        <a:xfrm>
          <a:off x="0" y="3052103"/>
          <a:ext cx="7315200" cy="14297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Årsak: de små «følehårene» i øret opplever akselerasjon og deselerasjon på samme måte som når vi beveger hodet forover eller bakover</a:t>
          </a:r>
          <a:endParaRPr lang="en-US" sz="2600" kern="1200"/>
        </a:p>
      </dsp:txBody>
      <dsp:txXfrm>
        <a:off x="69794" y="3121897"/>
        <a:ext cx="7175612" cy="12901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F4C71-FF85-4220-84D3-89FB57F2D949}">
      <dsp:nvSpPr>
        <dsp:cNvPr id="0" name=""/>
        <dsp:cNvSpPr/>
      </dsp:nvSpPr>
      <dsp:spPr>
        <a:xfrm>
          <a:off x="0" y="552"/>
          <a:ext cx="7315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AF007-D7B5-4FE6-B40D-E7FC286AD15A}">
      <dsp:nvSpPr>
        <dsp:cNvPr id="0" name=""/>
        <dsp:cNvSpPr/>
      </dsp:nvSpPr>
      <dsp:spPr>
        <a:xfrm>
          <a:off x="0" y="552"/>
          <a:ext cx="7315200" cy="904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100" kern="1200"/>
            <a:t>Mage og tannproblemer</a:t>
          </a:r>
          <a:endParaRPr lang="en-US" sz="4100" kern="1200"/>
        </a:p>
      </dsp:txBody>
      <dsp:txXfrm>
        <a:off x="0" y="552"/>
        <a:ext cx="7315200" cy="904720"/>
      </dsp:txXfrm>
    </dsp:sp>
    <dsp:sp modelId="{88FD2A50-4F1F-4AF3-AB96-E801EEC0AAD1}">
      <dsp:nvSpPr>
        <dsp:cNvPr id="0" name=""/>
        <dsp:cNvSpPr/>
      </dsp:nvSpPr>
      <dsp:spPr>
        <a:xfrm>
          <a:off x="0" y="905272"/>
          <a:ext cx="7315200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0FEB9-41B0-41D6-A6CD-2C1A7172FB15}">
      <dsp:nvSpPr>
        <dsp:cNvPr id="0" name=""/>
        <dsp:cNvSpPr/>
      </dsp:nvSpPr>
      <dsp:spPr>
        <a:xfrm>
          <a:off x="0" y="905272"/>
          <a:ext cx="7315200" cy="904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100" kern="1200" dirty="0"/>
            <a:t>Overvekt</a:t>
          </a:r>
          <a:endParaRPr lang="en-US" sz="4100" kern="1200" dirty="0"/>
        </a:p>
      </dsp:txBody>
      <dsp:txXfrm>
        <a:off x="0" y="905272"/>
        <a:ext cx="7315200" cy="904720"/>
      </dsp:txXfrm>
    </dsp:sp>
    <dsp:sp modelId="{5B35CD70-D2E5-4ABC-96C9-3D0FA9A4E697}">
      <dsp:nvSpPr>
        <dsp:cNvPr id="0" name=""/>
        <dsp:cNvSpPr/>
      </dsp:nvSpPr>
      <dsp:spPr>
        <a:xfrm>
          <a:off x="0" y="1809992"/>
          <a:ext cx="731520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96FBA-4387-4B23-9DAC-944E6B05E83C}">
      <dsp:nvSpPr>
        <dsp:cNvPr id="0" name=""/>
        <dsp:cNvSpPr/>
      </dsp:nvSpPr>
      <dsp:spPr>
        <a:xfrm>
          <a:off x="0" y="1809992"/>
          <a:ext cx="7315200" cy="904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100" kern="1200"/>
            <a:t>Mathygiene</a:t>
          </a:r>
          <a:endParaRPr lang="en-US" sz="4100" kern="1200"/>
        </a:p>
      </dsp:txBody>
      <dsp:txXfrm>
        <a:off x="0" y="1809992"/>
        <a:ext cx="7315200" cy="904720"/>
      </dsp:txXfrm>
    </dsp:sp>
    <dsp:sp modelId="{0E057594-E93A-4911-9555-43D71B069842}">
      <dsp:nvSpPr>
        <dsp:cNvPr id="0" name=""/>
        <dsp:cNvSpPr/>
      </dsp:nvSpPr>
      <dsp:spPr>
        <a:xfrm>
          <a:off x="0" y="2714713"/>
          <a:ext cx="7315200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88B71-DCF0-420F-99BC-408BC0D227E3}">
      <dsp:nvSpPr>
        <dsp:cNvPr id="0" name=""/>
        <dsp:cNvSpPr/>
      </dsp:nvSpPr>
      <dsp:spPr>
        <a:xfrm>
          <a:off x="0" y="2714713"/>
          <a:ext cx="7315200" cy="904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100" kern="1200"/>
            <a:t>Ernæring</a:t>
          </a:r>
          <a:endParaRPr lang="en-US" sz="4100" kern="1200"/>
        </a:p>
      </dsp:txBody>
      <dsp:txXfrm>
        <a:off x="0" y="2714713"/>
        <a:ext cx="7315200" cy="904720"/>
      </dsp:txXfrm>
    </dsp:sp>
    <dsp:sp modelId="{33220DF0-4892-4BBC-8952-C2E62B729045}">
      <dsp:nvSpPr>
        <dsp:cNvPr id="0" name=""/>
        <dsp:cNvSpPr/>
      </dsp:nvSpPr>
      <dsp:spPr>
        <a:xfrm>
          <a:off x="0" y="3619433"/>
          <a:ext cx="73152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C7654-986E-4142-96B9-568D61781D75}">
      <dsp:nvSpPr>
        <dsp:cNvPr id="0" name=""/>
        <dsp:cNvSpPr/>
      </dsp:nvSpPr>
      <dsp:spPr>
        <a:xfrm>
          <a:off x="0" y="3619433"/>
          <a:ext cx="7315200" cy="904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100" kern="1200"/>
            <a:t>Giftige gasser og stoffer</a:t>
          </a:r>
          <a:endParaRPr lang="en-US" sz="4100" kern="1200"/>
        </a:p>
      </dsp:txBody>
      <dsp:txXfrm>
        <a:off x="0" y="3619433"/>
        <a:ext cx="7315200" cy="9047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85F885-40C0-4AFF-8D1D-C855FAEFC3D6}">
      <dsp:nvSpPr>
        <dsp:cNvPr id="0" name=""/>
        <dsp:cNvSpPr/>
      </dsp:nvSpPr>
      <dsp:spPr>
        <a:xfrm>
          <a:off x="109363" y="1609087"/>
          <a:ext cx="833364" cy="8333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50890-3BDA-4EA4-B438-C757BA51C042}">
      <dsp:nvSpPr>
        <dsp:cNvPr id="0" name=""/>
        <dsp:cNvSpPr/>
      </dsp:nvSpPr>
      <dsp:spPr>
        <a:xfrm>
          <a:off x="284370" y="1784094"/>
          <a:ext cx="483351" cy="4833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AE11D-ADA2-4B97-A408-8AB3D9306EF6}">
      <dsp:nvSpPr>
        <dsp:cNvPr id="0" name=""/>
        <dsp:cNvSpPr/>
      </dsp:nvSpPr>
      <dsp:spPr>
        <a:xfrm>
          <a:off x="1121306" y="1609087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Lagring av en begrenset mengde informasjon for en begrenset tid</a:t>
          </a:r>
          <a:endParaRPr lang="en-US" sz="1800" kern="1200" dirty="0"/>
        </a:p>
      </dsp:txBody>
      <dsp:txXfrm>
        <a:off x="1121306" y="1609087"/>
        <a:ext cx="1964358" cy="833364"/>
      </dsp:txXfrm>
    </dsp:sp>
    <dsp:sp modelId="{C1029DE2-B8E7-4FD2-BBC8-94277BF062DC}">
      <dsp:nvSpPr>
        <dsp:cNvPr id="0" name=""/>
        <dsp:cNvSpPr/>
      </dsp:nvSpPr>
      <dsp:spPr>
        <a:xfrm>
          <a:off x="3427939" y="1609087"/>
          <a:ext cx="833364" cy="8333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214F29-F898-4E40-9434-280B41FBA554}">
      <dsp:nvSpPr>
        <dsp:cNvPr id="0" name=""/>
        <dsp:cNvSpPr/>
      </dsp:nvSpPr>
      <dsp:spPr>
        <a:xfrm>
          <a:off x="3602945" y="1784094"/>
          <a:ext cx="483351" cy="4833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B3FAF-5CC8-43BE-8568-0154654CBEEC}">
      <dsp:nvSpPr>
        <dsp:cNvPr id="0" name=""/>
        <dsp:cNvSpPr/>
      </dsp:nvSpPr>
      <dsp:spPr>
        <a:xfrm>
          <a:off x="4439881" y="1609087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Bevarer informasjon i relativt ubearbeidet form</a:t>
          </a:r>
          <a:endParaRPr lang="en-US" sz="1800" kern="1200" dirty="0"/>
        </a:p>
      </dsp:txBody>
      <dsp:txXfrm>
        <a:off x="4439881" y="1609087"/>
        <a:ext cx="1964358" cy="833364"/>
      </dsp:txXfrm>
    </dsp:sp>
    <dsp:sp modelId="{0BAC8EA5-F6BB-4D3D-AA62-A72097EFFBD9}">
      <dsp:nvSpPr>
        <dsp:cNvPr id="0" name=""/>
        <dsp:cNvSpPr/>
      </dsp:nvSpPr>
      <dsp:spPr>
        <a:xfrm>
          <a:off x="109363" y="3442974"/>
          <a:ext cx="833364" cy="8333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3F0F7-5D9F-47D2-8448-0638DF1A9B69}">
      <dsp:nvSpPr>
        <dsp:cNvPr id="0" name=""/>
        <dsp:cNvSpPr/>
      </dsp:nvSpPr>
      <dsp:spPr>
        <a:xfrm>
          <a:off x="284370" y="3617980"/>
          <a:ext cx="483351" cy="4833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C6BC6-B563-439C-9CF7-40F7CCAAF855}">
      <dsp:nvSpPr>
        <dsp:cNvPr id="0" name=""/>
        <dsp:cNvSpPr/>
      </dsp:nvSpPr>
      <dsp:spPr>
        <a:xfrm>
          <a:off x="1121306" y="3442974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Viktig å repetere, øve inn det vi skal lære</a:t>
          </a:r>
          <a:endParaRPr lang="en-US" sz="1800" kern="1200" dirty="0"/>
        </a:p>
      </dsp:txBody>
      <dsp:txXfrm>
        <a:off x="1121306" y="3442974"/>
        <a:ext cx="1964358" cy="833364"/>
      </dsp:txXfrm>
    </dsp:sp>
    <dsp:sp modelId="{E5CBF229-C8B4-4C80-A3E7-4C1DB2468E6F}">
      <dsp:nvSpPr>
        <dsp:cNvPr id="0" name=""/>
        <dsp:cNvSpPr/>
      </dsp:nvSpPr>
      <dsp:spPr>
        <a:xfrm>
          <a:off x="3427939" y="3442974"/>
          <a:ext cx="833364" cy="8333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20433-8B43-4125-8D9B-D907D37858DE}">
      <dsp:nvSpPr>
        <dsp:cNvPr id="0" name=""/>
        <dsp:cNvSpPr/>
      </dsp:nvSpPr>
      <dsp:spPr>
        <a:xfrm>
          <a:off x="3602945" y="3617980"/>
          <a:ext cx="483351" cy="4833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E2819-AFF3-4F41-9DA0-DD2497FF321B}">
      <dsp:nvSpPr>
        <dsp:cNvPr id="0" name=""/>
        <dsp:cNvSpPr/>
      </dsp:nvSpPr>
      <dsp:spPr>
        <a:xfrm>
          <a:off x="4439881" y="3442974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Bruker hjelpemidler for å huske</a:t>
          </a:r>
          <a:endParaRPr lang="en-US" sz="1800" kern="1200" dirty="0"/>
        </a:p>
      </dsp:txBody>
      <dsp:txXfrm>
        <a:off x="4439881" y="3442974"/>
        <a:ext cx="1964358" cy="8333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DA73C-E559-4B41-8908-BD284965C33F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073E6-7E36-4FF3-91E4-FB93BEE86917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6AB7D-18AA-46EB-B312-4158A582C22E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Ferdighetsbasert oppførsel («skill-based performance») – gjør tingene automatisk uten å tenke oss om – innlærte rutineferdigheter</a:t>
          </a:r>
          <a:endParaRPr lang="en-US" sz="1900" kern="1200"/>
        </a:p>
      </dsp:txBody>
      <dsp:txXfrm>
        <a:off x="1941716" y="718"/>
        <a:ext cx="4571887" cy="1681139"/>
      </dsp:txXfrm>
    </dsp:sp>
    <dsp:sp modelId="{7BFBC0A1-B886-4237-B998-3DFA68277AFF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AFE44-8FFE-4CE4-9BF3-36C8423A0413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955B4-DAFA-4544-9562-66B13140A454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Regelbasert oppførsel («rule-based performance») – vi har alle måter vi gjør ting på (regler) som vi benytter i en gitt situasjon</a:t>
          </a:r>
          <a:endParaRPr lang="en-US" sz="1900" kern="1200"/>
        </a:p>
      </dsp:txBody>
      <dsp:txXfrm>
        <a:off x="1941716" y="2102143"/>
        <a:ext cx="4571887" cy="1681139"/>
      </dsp:txXfrm>
    </dsp:sp>
    <dsp:sp modelId="{A802CA3B-53F8-415E-B188-68610C75906E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B2F3F3-0171-4221-8DFF-7D9C54FC6F3B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0F4EB-0B74-4250-980C-BF4905FE5859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Kunnskapsbasert oppførsel («knowledge based performance») – krever mest oppmerksomhet – finne løsninger basert på allerede ervervet kunnskap</a:t>
          </a:r>
          <a:endParaRPr lang="en-US" sz="1900" kern="1200"/>
        </a:p>
      </dsp:txBody>
      <dsp:txXfrm>
        <a:off x="1941716" y="4203567"/>
        <a:ext cx="4571887" cy="16811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FFA24-B73C-49B8-A841-76E561A6072A}">
      <dsp:nvSpPr>
        <dsp:cNvPr id="0" name=""/>
        <dsp:cNvSpPr/>
      </dsp:nvSpPr>
      <dsp:spPr>
        <a:xfrm>
          <a:off x="40005" y="1356"/>
          <a:ext cx="2260996" cy="13565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Software (programvare)</a:t>
          </a:r>
          <a:endParaRPr lang="en-US" sz="2100" kern="1200"/>
        </a:p>
      </dsp:txBody>
      <dsp:txXfrm>
        <a:off x="40005" y="1356"/>
        <a:ext cx="2260996" cy="1356598"/>
      </dsp:txXfrm>
    </dsp:sp>
    <dsp:sp modelId="{661B12A3-DA43-45D8-A2B2-F5BE26DAA362}">
      <dsp:nvSpPr>
        <dsp:cNvPr id="0" name=""/>
        <dsp:cNvSpPr/>
      </dsp:nvSpPr>
      <dsp:spPr>
        <a:xfrm>
          <a:off x="2527101" y="1356"/>
          <a:ext cx="2260996" cy="13565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Hardware (maskinvare)</a:t>
          </a:r>
          <a:endParaRPr lang="en-US" sz="2100" kern="1200"/>
        </a:p>
      </dsp:txBody>
      <dsp:txXfrm>
        <a:off x="2527101" y="1356"/>
        <a:ext cx="2260996" cy="1356598"/>
      </dsp:txXfrm>
    </dsp:sp>
    <dsp:sp modelId="{2DACAD95-0574-4A09-91EA-0E7DE4888B36}">
      <dsp:nvSpPr>
        <dsp:cNvPr id="0" name=""/>
        <dsp:cNvSpPr/>
      </dsp:nvSpPr>
      <dsp:spPr>
        <a:xfrm>
          <a:off x="5014198" y="1356"/>
          <a:ext cx="2260996" cy="1356598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Environment (</a:t>
          </a:r>
          <a:r>
            <a:rPr lang="nb-NO" sz="21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miljø</a:t>
          </a:r>
          <a:r>
            <a:rPr lang="nb-NO" sz="2100" kern="1200"/>
            <a:t>)</a:t>
          </a:r>
          <a:endParaRPr lang="en-US" sz="2100" kern="1200" dirty="0"/>
        </a:p>
      </dsp:txBody>
      <dsp:txXfrm>
        <a:off x="5014198" y="1356"/>
        <a:ext cx="2260996" cy="1356598"/>
      </dsp:txXfrm>
    </dsp:sp>
    <dsp:sp modelId="{E75738E2-E298-4BCA-8127-4DC1A04B3235}">
      <dsp:nvSpPr>
        <dsp:cNvPr id="0" name=""/>
        <dsp:cNvSpPr/>
      </dsp:nvSpPr>
      <dsp:spPr>
        <a:xfrm>
          <a:off x="40005" y="1584053"/>
          <a:ext cx="2260996" cy="13565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Liveware (liv)</a:t>
          </a:r>
          <a:endParaRPr lang="en-US" sz="2100" kern="1200"/>
        </a:p>
      </dsp:txBody>
      <dsp:txXfrm>
        <a:off x="40005" y="1584053"/>
        <a:ext cx="2260996" cy="1356598"/>
      </dsp:txXfrm>
    </dsp:sp>
    <dsp:sp modelId="{BB986C2D-262F-4CD3-8AEE-060F945BAE64}">
      <dsp:nvSpPr>
        <dsp:cNvPr id="0" name=""/>
        <dsp:cNvSpPr/>
      </dsp:nvSpPr>
      <dsp:spPr>
        <a:xfrm>
          <a:off x="2527101" y="1584053"/>
          <a:ext cx="2260996" cy="13565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Liveware-liveware (mellom liv og liv)</a:t>
          </a:r>
          <a:endParaRPr lang="en-US" sz="2100" kern="1200" dirty="0"/>
        </a:p>
      </dsp:txBody>
      <dsp:txXfrm>
        <a:off x="2527101" y="1584053"/>
        <a:ext cx="2260996" cy="1356598"/>
      </dsp:txXfrm>
    </dsp:sp>
    <dsp:sp modelId="{A25EA0FF-4D2F-49B9-8019-0BCE4BC1C164}">
      <dsp:nvSpPr>
        <dsp:cNvPr id="0" name=""/>
        <dsp:cNvSpPr/>
      </dsp:nvSpPr>
      <dsp:spPr>
        <a:xfrm>
          <a:off x="5014198" y="1584053"/>
          <a:ext cx="2260996" cy="13565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Liveware-software (mellom liv og programvare)</a:t>
          </a:r>
          <a:endParaRPr lang="en-US" sz="2100" kern="1200"/>
        </a:p>
      </dsp:txBody>
      <dsp:txXfrm>
        <a:off x="5014198" y="1584053"/>
        <a:ext cx="2260996" cy="1356598"/>
      </dsp:txXfrm>
    </dsp:sp>
    <dsp:sp modelId="{BC54D06D-2327-4EFB-9C68-5DBC19FE22FC}">
      <dsp:nvSpPr>
        <dsp:cNvPr id="0" name=""/>
        <dsp:cNvSpPr/>
      </dsp:nvSpPr>
      <dsp:spPr>
        <a:xfrm>
          <a:off x="1283553" y="3166751"/>
          <a:ext cx="2260996" cy="13565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Liveware-hardware (mellom liv og maskinvare)</a:t>
          </a:r>
          <a:endParaRPr lang="en-US" sz="2100" kern="1200" dirty="0"/>
        </a:p>
      </dsp:txBody>
      <dsp:txXfrm>
        <a:off x="1283553" y="3166751"/>
        <a:ext cx="2260996" cy="1356598"/>
      </dsp:txXfrm>
    </dsp:sp>
    <dsp:sp modelId="{A2EFAF9F-89E3-476E-BCAB-22C29BF7BA23}">
      <dsp:nvSpPr>
        <dsp:cNvPr id="0" name=""/>
        <dsp:cNvSpPr/>
      </dsp:nvSpPr>
      <dsp:spPr>
        <a:xfrm>
          <a:off x="3770649" y="3166751"/>
          <a:ext cx="2260996" cy="13565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Liveware-environment (mellom liv og miljø)</a:t>
          </a:r>
          <a:endParaRPr lang="en-US" sz="2100" kern="1200"/>
        </a:p>
      </dsp:txBody>
      <dsp:txXfrm>
        <a:off x="3770649" y="3166751"/>
        <a:ext cx="2260996" cy="1356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B9E0E-1052-4939-8A62-5DCAE19EA909}" type="datetimeFigureOut">
              <a:rPr lang="nb-NO" smtClean="0"/>
              <a:t>28.03.2022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EB98E-A68B-4121-9ED7-35778ED751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320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B508E6-8D64-4F3F-A664-A4D80DFA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A15C339-DBC7-4195-8D28-56E8EB18C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CA0FE4-335C-4EAC-8E9C-B2F7C689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031026F-8089-47F5-BC90-2E2276A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C10A092-3EF8-42CA-84C4-B2A8ACD9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106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8D944D-4F7A-4AA0-AAAD-A3E06AF4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DD9380B-1A94-4934-8DF3-3E4C03739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58FA3D7-353F-49B5-BAEA-BC09C29D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E2E197-4DC0-4683-B7A5-6A45AC6F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7AFBB4-112B-45F6-97E4-C8022C897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335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CC6400F-947B-4208-ACAD-781C3B652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3A5B15B-97CF-456B-8D59-0AB94F3B2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C60312-89E6-4F36-9D96-E4120BDD8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D22F81-FE4C-4774-A009-7D219565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A2487F0-4BB2-4D36-991C-156BB886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619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998654-7FCF-429E-8B26-6E05EE7D4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0B4497-A8E0-4D06-8B4E-3AE65B308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84C9B7-0D47-49F1-9DA7-14EF884BA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9B3D39-B7FB-4290-98F0-AE90A213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55B545-DCFA-4A4E-974D-B8D9F3DE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088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E28917-35E9-47EE-9136-FF45A38B0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350D71-9459-49DB-BEAE-301DD9733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85D70FB-34CD-4B78-84E7-F462AD7E9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03D6D6-182B-4D3F-9611-1E7C2983B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E8A8D7-824D-490F-86F9-DD797E8A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471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1E7040-C808-43B8-AD51-A180C49F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7C9218-9F8F-455A-9A99-EAB6FA649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D463072-75AA-42FD-BA97-916BB3D85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D5DA676-B93A-4492-AD95-789AD344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86A2CF2-CBB9-4438-A8D1-0FA3D5849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29E71AB-D07C-40D9-8E22-D37A5C11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007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98EDA5-9BEF-45BA-A603-EAFDDEB2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DDFD79C-AF6F-4A35-9110-14F6F3BFB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C9F3ADA-C5F7-4356-B082-13361C78D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D399B7F-155A-490B-8C84-B1B373A1C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3C4224D-908A-453A-9428-FDF573F13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B11047A-2636-4B5F-B358-441AB3649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53C545D-8FA0-4EA8-91E9-17412DAE7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FE1D339-33FD-41C8-85EA-0D136F2A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0185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F58CCF-4BBC-44EA-A040-C82F2F5FB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6470D3F-1F63-4A96-877C-88006777C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93F0D58-4827-4145-82F8-59CAAEF5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6443CDF-14DE-4ADD-B348-CAC4F521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814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5A4B479-5921-4F40-876C-2589BF14E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0CD5852-2AB8-4D70-91B4-EB4D06615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E988EB2-A9DF-4EE5-BC4A-255B5687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04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EEA83A-656B-48B4-97FE-6306D4E0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B9397F-1AFC-4070-9A1E-0847AA189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CD75A99-7D2B-468C-A751-1E530F10A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157B23D-D800-4405-90C3-342D9E093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8DB0185-4B3F-43E3-8CC9-01BE62113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60D75E2-FF93-4313-B581-D6F582417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6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5C72FB-26CF-42E0-B8AB-268A6F08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3284978-7813-4E48-BA45-3491C704FC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66CB62A-00EA-40C8-88AC-20C72E89C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79D04A2-708B-4607-81DB-0AAFFA384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DC161C7-61A4-4CFC-B796-AB790C7D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BDC647C-A025-4361-8BF1-3E8939662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0819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E45EBE2-BB82-4F6D-B2E9-B3D2D763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455077B-9B78-41CD-BC69-4F9B2D4F6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62FCE47-0FFA-470A-A847-1567683D4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B62C5EA-2820-4B4C-972D-44DD9CFAD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94052C-9DC9-4EC0-B4F1-24D6516B2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315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1666EB8-C80D-4FB2-A594-0145FC269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487" y="1"/>
            <a:ext cx="10715606" cy="68579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4251489"/>
            <a:ext cx="12188824" cy="2077327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91F12BB-CF1C-4DB9-86D7-2C5A14A91025}"/>
              </a:ext>
            </a:extLst>
          </p:cNvPr>
          <p:cNvSpPr txBox="1"/>
          <p:nvPr/>
        </p:nvSpPr>
        <p:spPr>
          <a:xfrm>
            <a:off x="630688" y="4337523"/>
            <a:ext cx="10918056" cy="132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HUMAN PERFORMANCE AND LIMITATIONS –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Menneskelige ytelser og begrensninger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FAGKODE: 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26832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48927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11">
            <a:extLst>
              <a:ext uri="{FF2B5EF4-FFF2-40B4-BE49-F238E27FC236}">
                <a16:creationId xmlns:a16="http://schemas.microsoft.com/office/drawing/2014/main" id="{34E2FAD6-F2FE-4986-AD00-86F9BDC15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926" y="5664903"/>
            <a:ext cx="26275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86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257" y="1669408"/>
            <a:ext cx="10515600" cy="4253220"/>
          </a:xfrm>
        </p:spPr>
        <p:txBody>
          <a:bodyPr>
            <a:normAutofit/>
          </a:bodyPr>
          <a:lstStyle/>
          <a:p>
            <a:r>
              <a:rPr lang="nb-NO" dirty="0"/>
              <a:t>Partialtrykket av en gass finner vi ved å ta totaltrykket og gange med gassens prosentandel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838200" y="681037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Partialtrykk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C3C9CF1-70A4-4667-9758-43CD151975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332028"/>
              </p:ext>
            </p:extLst>
          </p:nvPr>
        </p:nvGraphicFramePr>
        <p:xfrm>
          <a:off x="2701472" y="2133848"/>
          <a:ext cx="6671129" cy="3827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A9F7F55-AD5E-4446-B3A0-F05912F24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1995B5-DD24-4082-AA09-795B4662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3BF22D1-4758-4C0F-8013-8FBBCCDA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6768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643468" y="623392"/>
            <a:ext cx="3363974" cy="16070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Puste- og åndedrettsorganer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Nese/munn: Luft varmes opp – tilsettes fuktighet og filtreres</a:t>
            </a:r>
          </a:p>
          <a:p>
            <a:r>
              <a:rPr lang="en-US" sz="2000"/>
              <a:t>Via luftrøret til lungebronkier, deretter til</a:t>
            </a:r>
          </a:p>
          <a:p>
            <a:r>
              <a:rPr lang="en-US" sz="2000"/>
              <a:t>Lungealveolene – oksygen fordeles – i den andre enden tas avfall og karbondioksid ut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A75F438-C9F0-404D-84BE-863429DA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365150"/>
            <a:ext cx="6250769" cy="396683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CCB87DF-B86B-447E-B0B7-D54BEE8B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ED8AD3B-67DB-4956-B0FE-5A48BA39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6624A2-153A-43E6-BE5F-A60BFA91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1730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643468" y="623392"/>
            <a:ext cx="3363974" cy="16070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Blodsirkulasjon 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b-NO" sz="2000" dirty="0"/>
              <a:t>Fra venstre hjertehalvdel via pulsårene til kroppen. Høyt trykk</a:t>
            </a:r>
          </a:p>
          <a:p>
            <a:r>
              <a:rPr lang="nb-NO" sz="2000" dirty="0">
                <a:solidFill>
                  <a:schemeClr val="tx1">
                    <a:lumMod val="95000"/>
                  </a:schemeClr>
                </a:solidFill>
              </a:rPr>
              <a:t>Kapillærene</a:t>
            </a:r>
            <a:r>
              <a:rPr lang="nb-NO" sz="2000" dirty="0"/>
              <a:t> fordeler videre til vev og celler</a:t>
            </a:r>
          </a:p>
          <a:p>
            <a:r>
              <a:rPr lang="nb-NO" sz="2000" dirty="0"/>
              <a:t>Samles i vener som fører blodet tilbake til høyre hjertehalvdel. Lavt trykk</a:t>
            </a:r>
          </a:p>
          <a:p>
            <a:r>
              <a:rPr lang="nb-NO" sz="2000" dirty="0"/>
              <a:t>Deretter tilbake til lungene og gassutveksling med luft</a:t>
            </a:r>
          </a:p>
          <a:p>
            <a:pPr marL="0"/>
            <a:endParaRPr lang="en-US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ABF40D9-180C-44AA-B88E-A3EC2A87F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5933" y="1044041"/>
            <a:ext cx="6677025" cy="538593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2CBF9736-35BB-401D-AE5D-1D0DEF0E3E1D}"/>
              </a:ext>
            </a:extLst>
          </p:cNvPr>
          <p:cNvSpPr/>
          <p:nvPr/>
        </p:nvSpPr>
        <p:spPr>
          <a:xfrm>
            <a:off x="285549" y="655022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100" dirty="0"/>
              <a:t>Av </a:t>
            </a:r>
            <a:r>
              <a:rPr lang="nb-NO" sz="1100" dirty="0" err="1"/>
              <a:t>Wapcaplet</a:t>
            </a:r>
            <a:r>
              <a:rPr lang="nb-NO" sz="1100" dirty="0"/>
              <a:t> - Eget verk, CC BY-SA 3.0, https://commons.wikimedia.org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84DFD3-BD44-4AA5-8AB5-12BE68FB6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CA759F33-6527-4300-A7E8-AE593B5E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522C2079-CABC-40DA-A616-BA225B00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5974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516468" y="1085199"/>
            <a:ext cx="4809068" cy="2743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Blodsirkulasjon – problemer med gjennomstrømning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144208-AAFC-4C3A-A4F1-EF3D72AF4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5100" y="837396"/>
            <a:ext cx="5257799" cy="3751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endParaRPr lang="en-US" dirty="0"/>
          </a:p>
          <a:p>
            <a:r>
              <a:rPr lang="nb-NO" dirty="0"/>
              <a:t>Hjerteåreforkalking – hjertekrampe (angina pectoris)</a:t>
            </a:r>
          </a:p>
          <a:p>
            <a:r>
              <a:rPr lang="nb-NO" dirty="0"/>
              <a:t>For høyt blodtrykk – hypertoni</a:t>
            </a:r>
          </a:p>
          <a:p>
            <a:r>
              <a:rPr lang="nb-NO" dirty="0"/>
              <a:t>For lavt blodtrykk – hypotensjon – svimmelhet </a:t>
            </a:r>
          </a:p>
          <a:p>
            <a:r>
              <a:rPr lang="nb-NO" dirty="0"/>
              <a:t>Blodpropp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E1E045-0F3F-4E5A-B7D2-50255551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30AA7F6-444A-434A-A61E-8678A159B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CA14EDE-4BA3-4B4A-80BE-31DF79E8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4747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Hypoksi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90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44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Hypoksi</a:t>
            </a:r>
          </a:p>
        </p:txBody>
      </p:sp>
      <p:pic>
        <p:nvPicPr>
          <p:cNvPr id="8" name="Bilde 7" descr="Et bilde som inneholder mat&#10;&#10;Automatisk generert beskrivelse">
            <a:extLst>
              <a:ext uri="{FF2B5EF4-FFF2-40B4-BE49-F238E27FC236}">
                <a16:creationId xmlns:a16="http://schemas.microsoft.com/office/drawing/2014/main" id="{C9F627E7-EC8C-4BB6-8265-12211DE73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" r="1" b="321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8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000" dirty="0">
                <a:solidFill>
                  <a:srgbClr val="FFFFFF"/>
                </a:solidFill>
              </a:rPr>
              <a:t>Vi påvirkes fysisk av å fly i ulike høyder</a:t>
            </a:r>
          </a:p>
          <a:p>
            <a:r>
              <a:rPr lang="nb-NO" sz="2000" dirty="0">
                <a:solidFill>
                  <a:srgbClr val="FFFFFF"/>
                </a:solidFill>
              </a:rPr>
              <a:t>Oksygenmangel kan føre til at vi ikke klarer å fly på en sikker måte</a:t>
            </a:r>
          </a:p>
          <a:p>
            <a:r>
              <a:rPr lang="nb-NO" sz="2000" dirty="0">
                <a:solidFill>
                  <a:srgbClr val="FFFFFF"/>
                </a:solidFill>
              </a:rPr>
              <a:t>Hypoksi er den største faren og er livsfarlig!</a:t>
            </a:r>
          </a:p>
          <a:p>
            <a:r>
              <a:rPr lang="nb-NO" sz="2000" dirty="0">
                <a:solidFill>
                  <a:srgbClr val="FFFFFF"/>
                </a:solidFill>
              </a:rPr>
              <a:t>Cellene får ikke nok oksygen til forbrenning og stoffskifte</a:t>
            </a:r>
          </a:p>
          <a:p>
            <a:r>
              <a:rPr lang="nb-NO" sz="2000" dirty="0">
                <a:solidFill>
                  <a:srgbClr val="FFFFFF"/>
                </a:solidFill>
              </a:rPr>
              <a:t>Symptomene er lette å overse og å forveksle med andre årsaker</a:t>
            </a:r>
          </a:p>
          <a:p>
            <a:pPr marL="0"/>
            <a:endParaRPr lang="nb-NO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nb-NO" sz="2000" dirty="0">
              <a:solidFill>
                <a:srgbClr val="FFFFFF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484C3D-1DB5-4D4E-85A4-4609CBF7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AF8EC-11DE-43E8-8420-C560A981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2BFC2B-ACB4-451B-85CE-E978E5B7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8357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vann, ridning, røyk&#10;&#10;Automatisk generert beskrivelse">
            <a:extLst>
              <a:ext uri="{FF2B5EF4-FFF2-40B4-BE49-F238E27FC236}">
                <a16:creationId xmlns:a16="http://schemas.microsoft.com/office/drawing/2014/main" id="{B6D1A771-31C0-4EC0-87D4-4F7BE6DDC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709448" y="1913950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Hypoksi - høydetoleranse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1800" dirty="0"/>
              <a:t>For et friskt menneske oppstår symptomene normalt først i høyder over 8 – 10 000 fot</a:t>
            </a:r>
          </a:p>
          <a:p>
            <a:r>
              <a:rPr lang="nb-NO" sz="1800" dirty="0"/>
              <a:t>Men, vi er alle forskjellige og har forskjellig høydetoleranse – så hypoksi kan starte i lavere høyder enn det</a:t>
            </a:r>
          </a:p>
          <a:p>
            <a:pPr marL="0"/>
            <a:endParaRPr lang="nb-NO" sz="1800" dirty="0"/>
          </a:p>
          <a:p>
            <a:endParaRPr lang="nb-NO" sz="18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AFF7004-E60A-4560-BB30-5515448E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243F3D-6CC4-41AB-B580-131E4E38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C8EC537-EE22-4338-AF44-D52ED0EF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4842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Hypoksi – flere former</a:t>
            </a:r>
          </a:p>
        </p:txBody>
      </p:sp>
      <p:graphicFrame>
        <p:nvGraphicFramePr>
          <p:cNvPr id="5" name="Plassholder for innhold 1">
            <a:extLst>
              <a:ext uri="{FF2B5EF4-FFF2-40B4-BE49-F238E27FC236}">
                <a16:creationId xmlns:a16="http://schemas.microsoft.com/office/drawing/2014/main" id="{054FF7F1-E5E4-42D6-BA4E-C7426DE284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436419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5DE8515-1E49-4A46-8AE5-32ABBDE9F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FD797D7-115E-4836-84B4-7EF888AB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1ED005E-A6BE-4C98-ABDE-E1C956500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9585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innendørs, lys, stål, rom&#10;&#10;Automatisk generert beskrivelse">
            <a:extLst>
              <a:ext uri="{FF2B5EF4-FFF2-40B4-BE49-F238E27FC236}">
                <a16:creationId xmlns:a16="http://schemas.microsoft.com/office/drawing/2014/main" id="{8BE604AD-477D-414D-AE23-C3511D13F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 r="9091" b="114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5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594804" y="640263"/>
            <a:ext cx="6619811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4000" b="1" dirty="0">
                <a:latin typeface="+mj-lt"/>
                <a:ea typeface="+mj-ea"/>
                <a:cs typeface="+mj-cs"/>
              </a:rPr>
              <a:t>Hypoksi – symptomer 1/2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b-NO" sz="2400" dirty="0"/>
              <a:t>Dårligere nattesyn. Øyet er påvirket – kan oppstå fra 5000 fot</a:t>
            </a:r>
          </a:p>
          <a:p>
            <a:r>
              <a:rPr lang="nb-NO" sz="2400" dirty="0"/>
              <a:t>Kvalme, engstelse, tunnelsyn, hodepine, tretthet, svimmelhet, tåkesyn, kribling i kroppen, nummenhet, svetting og mental forvirring</a:t>
            </a:r>
          </a:p>
          <a:p>
            <a:r>
              <a:rPr lang="nb-NO" sz="2400" dirty="0"/>
              <a:t>Påvirker sterkt vår evne til å utføre oppgaver</a:t>
            </a:r>
          </a:p>
          <a:p>
            <a:r>
              <a:rPr lang="nb-NO" sz="2400" dirty="0"/>
              <a:t>Også farlig fordi en følelse av eufori gir oss en falsk følelse av sikkerhet</a:t>
            </a:r>
          </a:p>
          <a:p>
            <a:endParaRPr lang="nb-NO" sz="2400" dirty="0"/>
          </a:p>
          <a:p>
            <a:pPr marL="0"/>
            <a:endParaRPr lang="nb-NO" sz="2400" dirty="0"/>
          </a:p>
          <a:p>
            <a:endParaRPr lang="nb-NO" sz="24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2DEC7E0-E5B5-4D6A-BF1B-3A61C8416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B7A3411-399B-469A-B642-59C4CD1E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B94F3B-B75F-48C1-9BB3-3E02AA450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230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grønn, sitter, klokke&#10;&#10;Automatisk generert beskrivelse">
            <a:extLst>
              <a:ext uri="{FF2B5EF4-FFF2-40B4-BE49-F238E27FC236}">
                <a16:creationId xmlns:a16="http://schemas.microsoft.com/office/drawing/2014/main" id="{AC024609-1139-455E-8608-0E974710A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594805" y="640263"/>
            <a:ext cx="5221266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4000" b="1" dirty="0">
                <a:latin typeface="+mj-lt"/>
                <a:ea typeface="+mj-ea"/>
                <a:cs typeface="+mj-cs"/>
              </a:rPr>
              <a:t>Hypoksi – symptomer 2/2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/>
              <a:t>Blekhet, blåfarging på lepper og / eller negler</a:t>
            </a:r>
          </a:p>
          <a:p>
            <a:r>
              <a:rPr lang="nb-NO" dirty="0"/>
              <a:t>Hurtig pust og puls</a:t>
            </a:r>
          </a:p>
          <a:p>
            <a:r>
              <a:rPr lang="nb-NO" dirty="0"/>
              <a:t>Blir «fjernere og fjernere»</a:t>
            </a:r>
          </a:p>
          <a:p>
            <a:r>
              <a:rPr lang="nb-NO" dirty="0"/>
              <a:t>Kramper og bevisstløshet</a:t>
            </a:r>
          </a:p>
          <a:p>
            <a:r>
              <a:rPr lang="nb-NO" dirty="0"/>
              <a:t>Død</a:t>
            </a:r>
          </a:p>
          <a:p>
            <a:pPr marL="0"/>
            <a:endParaRPr lang="en-US" sz="2400" dirty="0"/>
          </a:p>
          <a:p>
            <a:endParaRPr lang="en-US" sz="24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A9C153B-5E84-400F-BB57-B9D105706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0451622-C6FD-45CA-9E0A-543653A6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11B6439-5295-4D18-868C-B8772C1A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791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25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nb-NO" sz="5800" dirty="0">
                <a:solidFill>
                  <a:srgbClr val="42505E"/>
                </a:solidFill>
              </a:rPr>
              <a:t>Del 0 Innledning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81" y="256540"/>
            <a:ext cx="11694838" cy="376427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B75EF98D-DD82-460E-A772-7D855E40B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3678" y="5837676"/>
            <a:ext cx="26275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58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643468" y="623392"/>
            <a:ext cx="3363974" cy="16070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Hypoksi - tiltak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/>
              <a:t>Gi oksygen om mulig</a:t>
            </a:r>
          </a:p>
          <a:p>
            <a:r>
              <a:rPr lang="nb-NO" dirty="0"/>
              <a:t>Gå ned under </a:t>
            </a:r>
            <a:br>
              <a:rPr lang="nb-NO" dirty="0"/>
            </a:br>
            <a:r>
              <a:rPr lang="nb-NO" dirty="0"/>
              <a:t>10 000 fot</a:t>
            </a:r>
          </a:p>
          <a:p>
            <a:r>
              <a:rPr lang="nb-NO" dirty="0"/>
              <a:t>Si i fra til lufttrafikktjenesten</a:t>
            </a:r>
          </a:p>
          <a:p>
            <a:pPr marL="0"/>
            <a:endParaRPr lang="en-US" sz="2000" dirty="0"/>
          </a:p>
          <a:p>
            <a:endParaRPr lang="en-US" sz="20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BAE2E56-6BFF-447F-A0A0-A538E135A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539" y="643467"/>
            <a:ext cx="5417216" cy="5410199"/>
          </a:xfrm>
          <a:prstGeom prst="rect">
            <a:avLst/>
          </a:prstGeo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7A736C5-5A77-464B-B4CF-18DAAF28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164C963-9C94-45F8-91B8-1A1DCF4D2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080631A-90BA-4C9F-BAFC-E44B7934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6825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Hyperventilering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98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643468" y="623392"/>
            <a:ext cx="3363974" cy="16070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Hyperventilering –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årsaker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nb-NO" sz="2400" dirty="0"/>
              <a:t>Fysisk tilstand – skjer når vi er stresset, redde eller har smerter</a:t>
            </a:r>
          </a:p>
          <a:p>
            <a:r>
              <a:rPr lang="nb-NO" sz="2400" dirty="0"/>
              <a:t>Begynner å puste dypt og hardt</a:t>
            </a:r>
          </a:p>
          <a:p>
            <a:r>
              <a:rPr lang="nb-NO" sz="2400" dirty="0"/>
              <a:t>Kan godt beskrives som «overpusting» - vi puster raskt og dypt</a:t>
            </a:r>
          </a:p>
          <a:p>
            <a:r>
              <a:rPr lang="nb-NO" sz="2400" dirty="0"/>
              <a:t>Fjerner karbondioksid fra kroppen </a:t>
            </a:r>
          </a:p>
          <a:p>
            <a:pPr marL="0"/>
            <a:endParaRPr lang="en-US" sz="2000" dirty="0"/>
          </a:p>
          <a:p>
            <a:endParaRPr lang="en-US" sz="2000" dirty="0"/>
          </a:p>
        </p:txBody>
      </p:sp>
      <p:pic>
        <p:nvPicPr>
          <p:cNvPr id="5" name="Bilde 4" descr="Et bilde som inneholder tekst, bok&#10;&#10;Automatisk generert beskrivelse">
            <a:extLst>
              <a:ext uri="{FF2B5EF4-FFF2-40B4-BE49-F238E27FC236}">
                <a16:creationId xmlns:a16="http://schemas.microsoft.com/office/drawing/2014/main" id="{78DC365F-E8D6-479E-9A4A-EA7109E37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004527"/>
            <a:ext cx="6250769" cy="4688078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A94ED30-A2DE-4D14-AD5C-60F166386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515D8A2-CD3A-4D67-A81A-7EC86ACAB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951CDC7-7BED-4872-971C-6299D640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8465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643468" y="623392"/>
            <a:ext cx="3363974" cy="16070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Hyperventilering –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symptomer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nb-NO" sz="2000" dirty="0"/>
              <a:t>Åndenød</a:t>
            </a:r>
          </a:p>
          <a:p>
            <a:r>
              <a:rPr lang="nb-NO" sz="2000" dirty="0"/>
              <a:t>Prikking i fingre, kinn eller lepper</a:t>
            </a:r>
          </a:p>
          <a:p>
            <a:r>
              <a:rPr lang="nb-NO" sz="2000" dirty="0"/>
              <a:t>Nummenhet i munn og tunge</a:t>
            </a:r>
          </a:p>
          <a:p>
            <a:r>
              <a:rPr lang="nb-NO" sz="2000" dirty="0"/>
              <a:t>Ørhet</a:t>
            </a:r>
          </a:p>
          <a:p>
            <a:r>
              <a:rPr lang="nb-NO" sz="2000" dirty="0"/>
              <a:t>Svimmelhet, følelse av at vi besvimer</a:t>
            </a:r>
          </a:p>
          <a:p>
            <a:r>
              <a:rPr lang="nb-NO" sz="2000" dirty="0"/>
              <a:t>Brystsmerter og hjertebank</a:t>
            </a:r>
          </a:p>
          <a:p>
            <a:r>
              <a:rPr lang="nb-NO" sz="2000" dirty="0"/>
              <a:t>Muskelkramper</a:t>
            </a:r>
          </a:p>
          <a:p>
            <a:r>
              <a:rPr lang="nb-NO" sz="2000" dirty="0"/>
              <a:t>Besvimelse </a:t>
            </a:r>
          </a:p>
          <a:p>
            <a:pPr marL="0"/>
            <a:endParaRPr lang="en-US" sz="1700" dirty="0"/>
          </a:p>
          <a:p>
            <a:endParaRPr lang="en-US" sz="1700" dirty="0"/>
          </a:p>
        </p:txBody>
      </p:sp>
      <p:pic>
        <p:nvPicPr>
          <p:cNvPr id="5" name="Bilde 4" descr="Et bilde som inneholder person, mann, innendørs, holder&#10;&#10;Automatisk generert beskrivelse">
            <a:extLst>
              <a:ext uri="{FF2B5EF4-FFF2-40B4-BE49-F238E27FC236}">
                <a16:creationId xmlns:a16="http://schemas.microsoft.com/office/drawing/2014/main" id="{3FBCF991-5C74-4C94-B94A-70A056E3A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262372"/>
            <a:ext cx="6250769" cy="4172388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7AFA2F-A631-42F2-8664-C929A003D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4BC2EA8-EC45-4249-8714-252C80799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A0E47B4-66A0-4B7D-AD2F-4412A02F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7883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3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Hyperventilering - </a:t>
            </a:r>
            <a:r>
              <a:rPr lang="en-US" sz="4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behandling</a:t>
            </a:r>
            <a:endParaRPr lang="en-US" sz="44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Bilde 4" descr="Et bilde som inneholder paraply&#10;&#10;Automatisk generert beskrivelse">
            <a:extLst>
              <a:ext uri="{FF2B5EF4-FFF2-40B4-BE49-F238E27FC236}">
                <a16:creationId xmlns:a16="http://schemas.microsoft.com/office/drawing/2014/main" id="{F8F4240E-0CE7-404A-AC3D-ABD980C42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41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200" dirty="0">
                <a:solidFill>
                  <a:srgbClr val="FFFFFF"/>
                </a:solidFill>
              </a:rPr>
              <a:t>Puste roligere</a:t>
            </a:r>
          </a:p>
          <a:p>
            <a:r>
              <a:rPr lang="nb-NO" sz="3200" dirty="0">
                <a:solidFill>
                  <a:srgbClr val="FFFFFF"/>
                </a:solidFill>
              </a:rPr>
              <a:t>Puste i papirpose</a:t>
            </a:r>
          </a:p>
          <a:p>
            <a:r>
              <a:rPr lang="nb-NO" sz="3200" dirty="0">
                <a:solidFill>
                  <a:srgbClr val="FFFFFF"/>
                </a:solidFill>
              </a:rPr>
              <a:t>Snakke med seg selv</a:t>
            </a:r>
          </a:p>
          <a:p>
            <a:r>
              <a:rPr lang="nb-NO" sz="3200" dirty="0">
                <a:solidFill>
                  <a:srgbClr val="FFFFFF"/>
                </a:solidFill>
              </a:rPr>
              <a:t>Gjøre noe fysisk, for eksempel strekke på armer og bein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47A3193-0767-4941-BED0-638A61C4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F4B84AD-7F67-438B-A14C-2863EF4D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345A9A6-9A3F-4DF6-BCB7-D50A4262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8494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Karbonmonoksidforgifting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09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91F3EC-EFA0-409F-BC0A-A81592665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b="1" dirty="0"/>
              <a:t>Karbonmonoksidforgiftning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E8D5F816-135D-42B9-BDC3-828B38A9B0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7705991"/>
              </p:ext>
            </p:extLst>
          </p:nvPr>
        </p:nvGraphicFramePr>
        <p:xfrm>
          <a:off x="838200" y="1607419"/>
          <a:ext cx="10515600" cy="457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38B1A2A-D1E1-4A21-ABC8-D8526CD3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76D6415-4E76-4490-B296-6A660F42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AECAD13-5520-4391-A341-4D9A4F17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8402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Sentrale, perifere og autonome nervesystem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97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C7FC9B-F933-4FE0-B80C-B76CE361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100" b="1"/>
              <a:t>Sentralnerve-</a:t>
            </a:r>
            <a:br>
              <a:rPr lang="nb-NO" sz="4100" b="1"/>
            </a:br>
            <a:r>
              <a:rPr lang="nb-NO" sz="4100" b="1"/>
              <a:t>systemet («CNS»)</a:t>
            </a:r>
          </a:p>
        </p:txBody>
      </p:sp>
      <p:pic>
        <p:nvPicPr>
          <p:cNvPr id="8" name="Bilde 7" descr="Et bilde som inneholder blå, klokke, motor&#10;&#10;Automatisk generert beskrivelse">
            <a:extLst>
              <a:ext uri="{FF2B5EF4-FFF2-40B4-BE49-F238E27FC236}">
                <a16:creationId xmlns:a16="http://schemas.microsoft.com/office/drawing/2014/main" id="{5206C4C6-59C4-4003-8685-230CA5883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1" r="27440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96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A94101-769A-41E3-B110-18697B573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dirty="0"/>
              <a:t>Hjernen og ryggmargen</a:t>
            </a:r>
          </a:p>
          <a:p>
            <a:r>
              <a:rPr lang="nb-NO" dirty="0"/>
              <a:t>Styrer bevegelse, hormoner og følelser</a:t>
            </a:r>
          </a:p>
          <a:p>
            <a:r>
              <a:rPr lang="nb-NO" dirty="0"/>
              <a:t>Nervesignalene går ut i kroppen via ryggmargen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237780-890E-4048-BBC2-AF5AAA00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9C6D06-BB80-4D9B-ABE1-CDB12FF2D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421748-E697-4216-ADB6-C84E6B12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564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C7FC9B-F933-4FE0-B80C-B76CE361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100" b="1" dirty="0"/>
              <a:t>Det perifere nervesystem («PNS»)</a:t>
            </a:r>
          </a:p>
        </p:txBody>
      </p:sp>
      <p:pic>
        <p:nvPicPr>
          <p:cNvPr id="8" name="Bilde 7" descr="Et bilde som inneholder gress, vann, regn, ung&#10;&#10;Automatisk generert beskrivelse">
            <a:extLst>
              <a:ext uri="{FF2B5EF4-FFF2-40B4-BE49-F238E27FC236}">
                <a16:creationId xmlns:a16="http://schemas.microsoft.com/office/drawing/2014/main" id="{FF66FBFC-B34F-4378-B5A1-4285E1B19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r="3139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31" name="Straight Connector 2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CA3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A94101-769A-41E3-B110-18697B573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400" dirty="0"/>
              <a:t>Lenker kroppens deler til det sentrale nervesystemet, delt i</a:t>
            </a:r>
          </a:p>
          <a:p>
            <a:r>
              <a:rPr lang="nb-NO" sz="2400" dirty="0"/>
              <a:t>Sensoriske nerver som bringer impulser inn til sentralnervesystemet</a:t>
            </a:r>
          </a:p>
          <a:p>
            <a:r>
              <a:rPr lang="nb-NO" sz="2400" dirty="0"/>
              <a:t>Motoriske nerver som tar impulser ut til bevegelsesorganene – men også nerver som styrer synet, hvordan vi beveger øynene, hørsel, lukt, smak og ansiktsbevegelser</a:t>
            </a:r>
          </a:p>
          <a:p>
            <a:endParaRPr lang="nb-NO" sz="20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FF5F91F-696E-4842-B65F-9DCEFD03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01F1FA-426D-4E1F-A1E5-CAB1B497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AB7960-47C3-46E9-A7E6-B6FDFE420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7039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Mål for undervisningen i Human Performance and Limitations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400" dirty="0"/>
              <a:t>Å gi en oversikt over de grunnleggende konseptene</a:t>
            </a:r>
          </a:p>
          <a:p>
            <a:pPr>
              <a:buFontTx/>
              <a:buChar char="-"/>
            </a:pPr>
            <a:r>
              <a:rPr lang="nb-NO" sz="2400" dirty="0"/>
              <a:t>flypsykologi – menneskelige faktorer, og</a:t>
            </a:r>
          </a:p>
          <a:p>
            <a:pPr>
              <a:buFontTx/>
              <a:buChar char="-"/>
            </a:pPr>
            <a:r>
              <a:rPr lang="nb-NO" sz="2400" dirty="0"/>
              <a:t>luftfartsfysiologi/helse</a:t>
            </a:r>
          </a:p>
          <a:p>
            <a:r>
              <a:rPr lang="nb-NO" sz="2400" dirty="0"/>
              <a:t>Spesielt med tanke på flysikkerhet og for å unngå hendelser, skader og ulykker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DC4D8E-4A41-4A61-AFB9-59247CCB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F6DC1A-B39B-4D9D-AF84-1DD33069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39F4290-F686-4564-9A2B-6F389D20B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7136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C7FC9B-F933-4FE0-B80C-B76CE361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nb-NO" sz="3600" b="1"/>
              <a:t>Det autonome nervesystem («ANS»)</a:t>
            </a:r>
          </a:p>
        </p:txBody>
      </p:sp>
      <p:pic>
        <p:nvPicPr>
          <p:cNvPr id="5" name="Bilde 4" descr="Et bilde som inneholder blå, rød, hvit&#10;&#10;Automatisk generert beskrivelse">
            <a:extLst>
              <a:ext uri="{FF2B5EF4-FFF2-40B4-BE49-F238E27FC236}">
                <a16:creationId xmlns:a16="http://schemas.microsoft.com/office/drawing/2014/main" id="{1FE33B80-18BD-4DA7-A133-D03C93364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4" b="23267"/>
          <a:stretch/>
        </p:blipFill>
        <p:spPr>
          <a:xfrm>
            <a:off x="20" y="10"/>
            <a:ext cx="12191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A94101-769A-41E3-B110-18697B573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64" y="3752850"/>
            <a:ext cx="7572124" cy="2683694"/>
          </a:xfrm>
        </p:spPr>
        <p:txBody>
          <a:bodyPr anchor="ctr">
            <a:normAutofit fontScale="92500" lnSpcReduction="10000"/>
          </a:bodyPr>
          <a:lstStyle/>
          <a:p>
            <a:r>
              <a:rPr lang="nb-NO" sz="2000" dirty="0"/>
              <a:t>Gir kontakt mellom «CNS» og kroppens indre organer</a:t>
            </a:r>
          </a:p>
          <a:p>
            <a:r>
              <a:rPr lang="nb-NO" sz="2000" dirty="0"/>
              <a:t>Kontrollerer eksempelvis hjerteslag, blodtrykk og kroppstemperatur</a:t>
            </a:r>
          </a:p>
          <a:p>
            <a:r>
              <a:rPr lang="nb-NO" sz="2000" dirty="0"/>
              <a:t>Delt i</a:t>
            </a:r>
          </a:p>
          <a:p>
            <a:r>
              <a:rPr lang="nb-NO" sz="2000" dirty="0"/>
              <a:t>Det </a:t>
            </a:r>
            <a:r>
              <a:rPr lang="nb-NO" sz="2000" i="1" dirty="0"/>
              <a:t>sympatiske</a:t>
            </a:r>
            <a:r>
              <a:rPr lang="nb-NO" sz="2000" dirty="0"/>
              <a:t> systemet – gir økt tilførsel av oksygen/næringsstoffer og endrer temperatur ved behov – når vi eksempelvis er stresset eller i bevegelse</a:t>
            </a:r>
          </a:p>
          <a:p>
            <a:r>
              <a:rPr lang="nb-NO" sz="2000" dirty="0"/>
              <a:t>Det </a:t>
            </a:r>
            <a:r>
              <a:rPr lang="nb-NO" sz="2000" i="1" dirty="0"/>
              <a:t>parasympatiske</a:t>
            </a:r>
            <a:r>
              <a:rPr lang="nb-NO" sz="2000" dirty="0"/>
              <a:t> systemet – i hovedsak aktivisert når vi er avslappet –senker hjertefrekvens, regulerer eksempelvis fordøyelse og vannlating</a:t>
            </a:r>
          </a:p>
          <a:p>
            <a:endParaRPr lang="nb-NO" sz="17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E6B352-CFD9-4A1B-AFCC-11DB6DFC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C7A0135-9F92-4027-8D04-1E900AE6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F147D09-DBC6-42E9-A8CA-856F4FD5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8066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Syn og øye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58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91DB63-269C-4535-B997-06516D954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nb-NO" b="1"/>
              <a:t>Øyet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CD05CC-B1CE-488A-8498-F8920CBFF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043764"/>
            <a:ext cx="5127029" cy="3785419"/>
          </a:xfrm>
        </p:spPr>
        <p:txBody>
          <a:bodyPr>
            <a:normAutofit/>
          </a:bodyPr>
          <a:lstStyle/>
          <a:p>
            <a:r>
              <a:rPr lang="nb-NO" dirty="0"/>
              <a:t>Komplekst og viktig system</a:t>
            </a:r>
          </a:p>
          <a:p>
            <a:r>
              <a:rPr lang="nb-NO" dirty="0"/>
              <a:t>Har begrensninger og er sårbart for påvirkning</a:t>
            </a:r>
          </a:p>
          <a:p>
            <a:r>
              <a:rPr lang="nb-NO" dirty="0"/>
              <a:t>Det fysiske øyet består av øyeeplet, øyelokkene, tårekanalene og muskler som beveger øyet</a:t>
            </a:r>
          </a:p>
          <a:p>
            <a:endParaRPr lang="nb-NO" dirty="0"/>
          </a:p>
        </p:txBody>
      </p:sp>
      <p:pic>
        <p:nvPicPr>
          <p:cNvPr id="5" name="Bilde 4" descr="Et bilde som inneholder blå, stor, vann, fly&#10;&#10;Automatisk generert beskrivelse">
            <a:extLst>
              <a:ext uri="{FF2B5EF4-FFF2-40B4-BE49-F238E27FC236}">
                <a16:creationId xmlns:a16="http://schemas.microsoft.com/office/drawing/2014/main" id="{DD8705E3-86B6-4721-9E85-72F5C0482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2" r="17441" b="-1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A489A4-242E-40B0-BAB0-D0D36D191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13936B-F61C-430C-9651-F7FCD2E5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FDA077A-4109-466F-AB07-54290524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5031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EDF11EF-F542-4F94-8483-696B7675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Øyets oppbygging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8134BC4-4B1B-41B6-B905-201E7DFE6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8600" y="1085142"/>
            <a:ext cx="7669574" cy="4998024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64CCFE9-2C7E-4B70-9B1D-3F19280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8AE465B-FEDF-4BBC-9BBC-1C187B9DC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C544F92-AE93-4B56-B6E0-35458C6E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5190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5F6562B-5572-4354-91B0-EA46A72A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Hornhinnen og linsen</a:t>
            </a:r>
          </a:p>
        </p:txBody>
      </p:sp>
      <p:cxnSp>
        <p:nvCxnSpPr>
          <p:cNvPr id="20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75E98C3E-A1D1-4F8B-855D-13B7DF4305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20913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C0CFD45-5081-4C87-AF13-62F038894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19A1B91-71EF-4F0B-BF0A-75F2F00C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F2DC0FE-B462-4DE5-BAD5-07CF613D7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4303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78C7B90-6CAC-4655-9778-AA68B4502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b-NO" b="1">
                <a:solidFill>
                  <a:schemeClr val="accent1"/>
                </a:solidFill>
              </a:rPr>
              <a:t>Netthinnen – retina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E232F1-412A-4720-8A5F-7D669A9FB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b-NO" sz="2400" dirty="0"/>
              <a:t>Viktig del av øyet. Stedet hvor synsinntrykkene oppstår</a:t>
            </a:r>
          </a:p>
          <a:p>
            <a:r>
              <a:rPr lang="nb-NO" sz="2400" dirty="0"/>
              <a:t>Sanseceller som gir nerveimpulser når de treffes av lys, impulsene går videre til synssenteret i hjernen</a:t>
            </a:r>
          </a:p>
          <a:p>
            <a:r>
              <a:rPr lang="nb-NO" sz="2400" dirty="0"/>
              <a:t>Netthinnecellene kalles fotoreseptorer og er delt i to typer:</a:t>
            </a:r>
          </a:p>
          <a:p>
            <a:pPr>
              <a:buFontTx/>
              <a:buChar char="-"/>
            </a:pPr>
            <a:r>
              <a:rPr lang="nb-NO" sz="2400" dirty="0"/>
              <a:t>Staver. Mest lyssensitive, brukes ved mørkesyn, men kan ikke skille mellom farger</a:t>
            </a:r>
          </a:p>
          <a:p>
            <a:pPr>
              <a:buFontTx/>
              <a:buChar char="-"/>
            </a:pPr>
            <a:r>
              <a:rPr lang="nb-NO" sz="2400" dirty="0"/>
              <a:t>Tapper. Brukes i gode lysforhold og gir fargesyn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4F94B30-B03B-455A-9102-3B13C7E97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95125B-6E9E-4DC7-8F2C-3F682A61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5A7C366-51BB-495F-BC37-74A4A599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423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697CA1-56EE-4586-A6AB-1B942D858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b="1"/>
              <a:t>Flekker</a:t>
            </a:r>
          </a:p>
        </p:txBody>
      </p:sp>
      <p:pic>
        <p:nvPicPr>
          <p:cNvPr id="6" name="Bilde 5" descr="Et bilde som inneholder dyr, innendørs, oransje, sitter&#10;&#10;Automatisk generert beskrivelse">
            <a:extLst>
              <a:ext uri="{FF2B5EF4-FFF2-40B4-BE49-F238E27FC236}">
                <a16:creationId xmlns:a16="http://schemas.microsoft.com/office/drawing/2014/main" id="{C4CC1439-0828-4BCE-9E3F-8F69AA71E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6" r="1176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854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AB3321-E302-45DD-B748-A9F269E59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400" i="1" dirty="0"/>
              <a:t>Den gule flekken </a:t>
            </a:r>
            <a:r>
              <a:rPr lang="nb-NO" sz="2400" dirty="0"/>
              <a:t>– et lite område på netthinnen</a:t>
            </a:r>
          </a:p>
          <a:p>
            <a:r>
              <a:rPr lang="nb-NO" sz="2400" dirty="0"/>
              <a:t>Representerer skarpsynet – sentralsynet </a:t>
            </a:r>
          </a:p>
          <a:p>
            <a:r>
              <a:rPr lang="nb-NO" sz="2400" dirty="0"/>
              <a:t>Nervecellene står mer tett enn andre steder – kun tapper</a:t>
            </a:r>
          </a:p>
          <a:p>
            <a:r>
              <a:rPr lang="nb-NO" sz="2400" i="1" dirty="0"/>
              <a:t>Den blinde flekken </a:t>
            </a:r>
            <a:r>
              <a:rPr lang="nb-NO" sz="2400" dirty="0"/>
              <a:t>– et blindt område på øyets netthinne</a:t>
            </a:r>
          </a:p>
          <a:p>
            <a:r>
              <a:rPr lang="nb-NO" sz="2400" dirty="0"/>
              <a:t>Punktet hvor nervefibrene går sammen i synsnerven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EFF7D9D-66B5-4841-9BB7-2EAF10DBE0F8}"/>
              </a:ext>
            </a:extLst>
          </p:cNvPr>
          <p:cNvSpPr/>
          <p:nvPr/>
        </p:nvSpPr>
        <p:spPr>
          <a:xfrm>
            <a:off x="4890034" y="659639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100" dirty="0"/>
              <a:t>Av </a:t>
            </a:r>
            <a:r>
              <a:rPr lang="nb-NO" sz="1100" dirty="0" err="1"/>
              <a:t>Ske</a:t>
            </a:r>
            <a:r>
              <a:rPr lang="nb-NO" sz="1100" dirty="0"/>
              <a:t>. - CC BY-SA 3.0, https://commons.wikimedia.org/w/index.php?curid=92925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DBAC83-05C1-4B6E-9159-7E97C0137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C6FF560-33EC-4096-8916-41F266E7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9DC4766-3345-41A9-AD81-98EB2DDE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0158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2131C7-0CF6-4AB3-A870-18A73519E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b="1" dirty="0"/>
              <a:t>Fargesyn og fargeblindhet</a:t>
            </a:r>
          </a:p>
        </p:txBody>
      </p:sp>
      <p:pic>
        <p:nvPicPr>
          <p:cNvPr id="5" name="Bilde 4" descr="Et bilde som inneholder stjerne&#10;&#10;Automatisk generert beskrivelse">
            <a:extLst>
              <a:ext uri="{FF2B5EF4-FFF2-40B4-BE49-F238E27FC236}">
                <a16:creationId xmlns:a16="http://schemas.microsoft.com/office/drawing/2014/main" id="{CEB7E4A3-1625-4FAC-B31E-A3B174065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6" r="14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4A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34D30C-2C05-4F93-B1C3-6FCC4F816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dirty="0"/>
              <a:t>Tappene gjør det mulig å se farger – sensitive for fargene rød, grønn og blå</a:t>
            </a:r>
          </a:p>
          <a:p>
            <a:r>
              <a:rPr lang="nb-NO" dirty="0"/>
              <a:t>Fargeblind = svekket fargesans</a:t>
            </a:r>
          </a:p>
          <a:p>
            <a:r>
              <a:rPr lang="nb-NO" dirty="0"/>
              <a:t>Kan bli vanskelig å ta mørkerettighet</a:t>
            </a:r>
          </a:p>
          <a:p>
            <a:r>
              <a:rPr lang="nb-NO" dirty="0"/>
              <a:t>Ishihara-fargesynstest</a:t>
            </a:r>
          </a:p>
          <a:p>
            <a:endParaRPr lang="nb-NO" sz="20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8181AF9-BB8C-4225-B81E-74ADE65D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8786AAF-EF72-4E63-A4AC-B7DD6BB1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463ADFD-9323-4E88-B1C3-2C4C35CED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2828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218FC5-0E53-437F-996B-2C3E7DA4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dirty="0"/>
              <a:t>Samsyn og synsskarphet</a:t>
            </a:r>
          </a:p>
        </p:txBody>
      </p:sp>
      <p:pic>
        <p:nvPicPr>
          <p:cNvPr id="5" name="Bilde 4" descr="Et bilde som inneholder lys, sitter, bord, hvit&#10;&#10;Automatisk generert beskrivelse">
            <a:extLst>
              <a:ext uri="{FF2B5EF4-FFF2-40B4-BE49-F238E27FC236}">
                <a16:creationId xmlns:a16="http://schemas.microsoft.com/office/drawing/2014/main" id="{3566AFC5-1F28-4A83-A677-E04FDFF859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3" r="2566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4B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34BA90-1DD0-48D2-8E5D-AA2D5DE37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r>
              <a:rPr lang="nb-NO" sz="2400" dirty="0"/>
              <a:t>Samsyn – vurdere dybde og avstand. Kalles også for binokulært syn eller stereoskopisk dybdesyn</a:t>
            </a:r>
          </a:p>
          <a:p>
            <a:r>
              <a:rPr lang="nb-NO" sz="2400" dirty="0"/>
              <a:t>Monokulært syn – ser kun med ett øye</a:t>
            </a:r>
          </a:p>
          <a:p>
            <a:r>
              <a:rPr lang="nb-NO" sz="2400" dirty="0"/>
              <a:t>Synsskarphet = visus, det vil si evnen til å oppfatte små detaljer</a:t>
            </a:r>
          </a:p>
          <a:p>
            <a:r>
              <a:rPr lang="nb-NO" sz="2400" dirty="0"/>
              <a:t>Oppgis i brøk eller desimaltall, eksempelvis 0,33 eller 3/9</a:t>
            </a:r>
          </a:p>
          <a:p>
            <a:r>
              <a:rPr lang="nb-NO" sz="2400" dirty="0"/>
              <a:t>3/9 betyr at det en normal person ser på ni meters avstand, ser en person med nedsatt syn først på tre meters avstand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A24FCE1-57F1-4393-B1BC-979F43B16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D2DE634-8F96-4873-A55E-8BB7E880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DB71C03-652E-49FD-8CC7-93642C383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6823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3838EAE-CF81-446D-8730-5BBCD5AA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b-NO" b="1" dirty="0">
                <a:solidFill>
                  <a:schemeClr val="accent1"/>
                </a:solidFill>
              </a:rPr>
              <a:t>Sentralt og perifert synsfelt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F38A6EEA-9711-4CDC-A08F-22AA69734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b-NO" sz="2400" dirty="0"/>
              <a:t>Synsfelt er området vi oppfatter når vi holder øynene og hodet i ro – og lar begge øynene hvile på samme punkt</a:t>
            </a:r>
          </a:p>
          <a:p>
            <a:r>
              <a:rPr lang="nb-NO" sz="2400" dirty="0"/>
              <a:t>Monokulært synsfelt – monokulært syn – ett øye</a:t>
            </a:r>
          </a:p>
          <a:p>
            <a:r>
              <a:rPr lang="nb-NO" sz="2400" dirty="0"/>
              <a:t>Binokulært synsfelt – binokulært syn – begge øyne</a:t>
            </a:r>
          </a:p>
          <a:p>
            <a:r>
              <a:rPr lang="nb-NO" sz="2400" dirty="0"/>
              <a:t>Normalt 180 grader til siden, 50 grader opp og cirka 80 grader ned</a:t>
            </a:r>
          </a:p>
          <a:p>
            <a:r>
              <a:rPr lang="nb-NO" sz="2400" dirty="0"/>
              <a:t>Skarpsyn begrenset til tre til fire grader rundt synslinjen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044E7D-F24D-44EA-B012-751D93226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87DC971-D52E-48D1-BE36-014EB1B6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CD728B2-3BFD-4F4C-BDAD-CE75761BD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8857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33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Forutsetninger</a:t>
            </a:r>
          </a:p>
        </p:txBody>
      </p:sp>
      <p:pic>
        <p:nvPicPr>
          <p:cNvPr id="5" name="Bilde 4" descr="Et bilde som inneholder person, klær, utendørs&#10;&#10;Automatisk generert beskrivelse">
            <a:extLst>
              <a:ext uri="{FF2B5EF4-FFF2-40B4-BE49-F238E27FC236}">
                <a16:creationId xmlns:a16="http://schemas.microsoft.com/office/drawing/2014/main" id="{9503CC09-DC8A-479E-BFDE-40A97CFE86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82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400" dirty="0">
                <a:solidFill>
                  <a:srgbClr val="FFFFFF"/>
                </a:solidFill>
              </a:rPr>
              <a:t>Motiverte og forberedte elever!</a:t>
            </a:r>
          </a:p>
          <a:p>
            <a:r>
              <a:rPr lang="nb-NO" sz="2400" dirty="0">
                <a:solidFill>
                  <a:srgbClr val="FFFFFF"/>
                </a:solidFill>
              </a:rPr>
              <a:t>Som har lest eller leser gjennom pensum-litteraturen parallelt med klasseroms-</a:t>
            </a:r>
            <a:br>
              <a:rPr lang="nb-NO" sz="2400" dirty="0">
                <a:solidFill>
                  <a:srgbClr val="FFFFFF"/>
                </a:solidFill>
              </a:rPr>
            </a:br>
            <a:r>
              <a:rPr lang="nb-NO" sz="2400" dirty="0">
                <a:solidFill>
                  <a:srgbClr val="FFFFFF"/>
                </a:solidFill>
              </a:rPr>
              <a:t>undervisningen </a:t>
            </a:r>
          </a:p>
          <a:p>
            <a:r>
              <a:rPr lang="nb-NO" sz="2400" dirty="0">
                <a:solidFill>
                  <a:srgbClr val="FFFFFF"/>
                </a:solidFill>
              </a:rPr>
              <a:t>Skolen følger pensum som beskrevet i NLF skolehåndboken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AAF707-60DD-40D2-8BC7-CA9A93623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7B60D8A-7176-4408-A77D-9F19919C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7A9E94E-53BD-4FE0-907D-BF8D045D4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6870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Øret, hørsel og balanseorganet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60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C510B72-F5E2-43F5-ABBC-4061B3602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b-NO" b="1" dirty="0"/>
              <a:t>Øret</a:t>
            </a:r>
            <a:endParaRPr lang="nb-NO" sz="28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3B9336-7A0A-4BD8-8849-50848AF8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 lnSpcReduction="10000"/>
          </a:bodyPr>
          <a:lstStyle/>
          <a:p>
            <a:r>
              <a:rPr lang="nb-NO" sz="2400" dirty="0"/>
              <a:t>Organ som tar inn lydbølger</a:t>
            </a:r>
          </a:p>
          <a:p>
            <a:r>
              <a:rPr lang="nb-NO" sz="2400" dirty="0"/>
              <a:t>Består av </a:t>
            </a:r>
          </a:p>
          <a:p>
            <a:r>
              <a:rPr lang="nb-NO" sz="2400" dirty="0"/>
              <a:t>Trommehinnen</a:t>
            </a:r>
          </a:p>
          <a:p>
            <a:r>
              <a:rPr lang="nb-NO" sz="2400" dirty="0"/>
              <a:t>Øretrompeten (tuben)</a:t>
            </a:r>
          </a:p>
          <a:p>
            <a:r>
              <a:rPr lang="nb-NO" sz="2400" dirty="0"/>
              <a:t>Øremuslingen, hammeren, ambolten, labyrinten og stigbøylen</a:t>
            </a:r>
          </a:p>
          <a:p>
            <a:endParaRPr lang="nb-NO" sz="2000" dirty="0"/>
          </a:p>
        </p:txBody>
      </p:sp>
      <p:pic>
        <p:nvPicPr>
          <p:cNvPr id="11" name="Bilde 10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1998BF49-067E-41AB-B3CB-F67EAF969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934207"/>
            <a:ext cx="6250769" cy="4828719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1E2634-1C6F-4436-8906-DAD6184A3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BB472FB-17F6-491B-AF80-E3E65C92C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6746FD-3E5D-4CE9-97E9-6F282278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2753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klær&#10;&#10;Automatisk generert beskrivelse">
            <a:extLst>
              <a:ext uri="{FF2B5EF4-FFF2-40B4-BE49-F238E27FC236}">
                <a16:creationId xmlns:a16="http://schemas.microsoft.com/office/drawing/2014/main" id="{784AFC2D-3416-40DC-9611-0DC3FEB4C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r="2228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40A6077-6C81-4202-A3A5-FB77FA39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rgbClr val="000000"/>
                </a:solidFill>
              </a:rPr>
              <a:t>Øret og trykkregulering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C13C1B-8AE1-4F4D-8EBC-7BD91D92D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2"/>
            <a:ext cx="5291003" cy="4253785"/>
          </a:xfrm>
        </p:spPr>
        <p:txBody>
          <a:bodyPr anchor="ctr">
            <a:normAutofit/>
          </a:bodyPr>
          <a:lstStyle/>
          <a:p>
            <a:r>
              <a:rPr lang="nb-NO" sz="2000" dirty="0">
                <a:solidFill>
                  <a:srgbClr val="000000"/>
                </a:solidFill>
              </a:rPr>
              <a:t>Øretuben og bihulene utligner luften med trykket omkring oss</a:t>
            </a:r>
          </a:p>
          <a:p>
            <a:r>
              <a:rPr lang="nb-NO" sz="2000" dirty="0">
                <a:solidFill>
                  <a:srgbClr val="000000"/>
                </a:solidFill>
              </a:rPr>
              <a:t>Øretuben er som en enveisventil som slipper luften ut, men ikke så lett inn</a:t>
            </a:r>
          </a:p>
          <a:p>
            <a:r>
              <a:rPr lang="nb-NO" sz="2000" dirty="0">
                <a:solidFill>
                  <a:srgbClr val="000000"/>
                </a:solidFill>
              </a:rPr>
              <a:t>Når vi stiger – lite overtrykk i mellomøret – utjevnes ved at luft går ut av øretuben. Stigning gir lite trykkutjevningsproblemer</a:t>
            </a:r>
          </a:p>
          <a:p>
            <a:r>
              <a:rPr lang="nb-NO" sz="2000" dirty="0">
                <a:solidFill>
                  <a:srgbClr val="000000"/>
                </a:solidFill>
              </a:rPr>
              <a:t>Når vi går ned og trykket i mellomøret ikke utjevnes med trykket rundt oss, får vi et undertrykk og trommehinnene suges innover – gir «dotter» i ørene og kan gi stor skade</a:t>
            </a:r>
          </a:p>
          <a:p>
            <a:r>
              <a:rPr lang="nb-NO" sz="2000" dirty="0">
                <a:solidFill>
                  <a:srgbClr val="000000"/>
                </a:solidFill>
              </a:rPr>
              <a:t>Gape, gjespe, svelge, Valsalvas-manøver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FE97C4-0B67-452B-834C-DDBACC066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2293123-3B03-4635-98EF-7EB2AB131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FE79A2A-6378-4244-B662-19A66351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3614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D5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392B926-755A-457D-AEF0-EEED02A4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b="1" dirty="0">
                <a:solidFill>
                  <a:srgbClr val="FFFFFF"/>
                </a:solidFill>
              </a:rPr>
              <a:t>Hørsel</a:t>
            </a:r>
          </a:p>
        </p:txBody>
      </p:sp>
      <p:pic>
        <p:nvPicPr>
          <p:cNvPr id="5" name="Bilde 4" descr="Et bilde som inneholder person, bygning, gul, mobil&#10;&#10;Automatisk generert beskrivelse">
            <a:extLst>
              <a:ext uri="{FF2B5EF4-FFF2-40B4-BE49-F238E27FC236}">
                <a16:creationId xmlns:a16="http://schemas.microsoft.com/office/drawing/2014/main" id="{BDA66BC7-FF20-42E3-898A-4F4322C76A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" r="1" b="620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423FEE-1883-4E93-93C6-6B884C7B4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Hørselskader er en reell fare</a:t>
            </a:r>
          </a:p>
          <a:p>
            <a:r>
              <a:rPr lang="nb-NO" dirty="0">
                <a:solidFill>
                  <a:srgbClr val="FFFFFF"/>
                </a:solidFill>
              </a:rPr>
              <a:t>Bruke øreklokker utenfor fly</a:t>
            </a:r>
          </a:p>
          <a:p>
            <a:r>
              <a:rPr lang="nb-NO" dirty="0">
                <a:solidFill>
                  <a:srgbClr val="FFFFFF"/>
                </a:solidFill>
              </a:rPr>
              <a:t>Bruke headset i flyet</a:t>
            </a:r>
          </a:p>
          <a:p>
            <a:r>
              <a:rPr lang="nb-NO" dirty="0">
                <a:solidFill>
                  <a:srgbClr val="FFFFFF"/>
                </a:solidFill>
              </a:rPr>
              <a:t>Unngå å fly når vi er forkjølet eller har trykkutlignings-problemer av andre årsaker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65F450C-2C0F-4DA5-B23C-118C0BE70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59C2E9C-9423-4DDC-B929-4D7D04248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F3FD386-5D6C-4394-837D-70CDE1CE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955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435E9C-B455-4963-93C0-09D537D6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54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b-NO" sz="3600" b="1" dirty="0"/>
              <a:t>Balanseorganet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A50521-9821-40D6-B618-C26C6F66D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406316"/>
            <a:ext cx="3736027" cy="4138863"/>
          </a:xfrm>
        </p:spPr>
        <p:txBody>
          <a:bodyPr>
            <a:normAutofit/>
          </a:bodyPr>
          <a:lstStyle/>
          <a:p>
            <a:r>
              <a:rPr lang="nb-NO" sz="1800" dirty="0"/>
              <a:t>Halvsirkelformede balanseorganer, bueganger, hinnesekker, flimmerhår og krystaller</a:t>
            </a:r>
          </a:p>
          <a:p>
            <a:r>
              <a:rPr lang="nb-NO" sz="1800" dirty="0"/>
              <a:t>Plassert i hvert øre – kledd med cellelag og fylt med væske</a:t>
            </a:r>
          </a:p>
          <a:p>
            <a:r>
              <a:rPr lang="nb-NO" sz="1800" dirty="0"/>
              <a:t>Bevegelse av hodet setter væsken i bevegelse og påvirker sansecellene som igjen har kontakt med balansenerven</a:t>
            </a:r>
          </a:p>
          <a:p>
            <a:r>
              <a:rPr lang="nb-NO" sz="1800" dirty="0"/>
              <a:t>Krystallene påvirker også sansecellene, registrerer hodet stilling og opp/ned/frem og tilbake bevegelse</a:t>
            </a:r>
          </a:p>
          <a:p>
            <a:r>
              <a:rPr lang="nb-NO" sz="1800" dirty="0"/>
              <a:t>Buegangene kjenner dreiing</a:t>
            </a:r>
          </a:p>
          <a:p>
            <a:endParaRPr lang="nb-NO" sz="1600" dirty="0"/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AEDE5D15-A2B1-4242-B3CE-55C7C7EE6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134" y="1319022"/>
            <a:ext cx="7093819" cy="3898231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828971-26C0-4C94-8A60-CED2073E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F5264EE-0542-4689-86C9-A0F61B04A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EF8AD93-8DEB-4266-B40E-B2B07A52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8349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66FE066-68C1-4F84-905F-DBD7B8EAF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nb-NO" sz="2400" b="1" dirty="0">
                <a:solidFill>
                  <a:srgbClr val="FFFFFF"/>
                </a:solidFill>
              </a:rPr>
              <a:t>Illusjoner - Somatogravisk</a:t>
            </a:r>
          </a:p>
        </p:txBody>
      </p:sp>
      <p:graphicFrame>
        <p:nvGraphicFramePr>
          <p:cNvPr id="7" name="Plassholder for innhold 2">
            <a:extLst>
              <a:ext uri="{FF2B5EF4-FFF2-40B4-BE49-F238E27FC236}">
                <a16:creationId xmlns:a16="http://schemas.microsoft.com/office/drawing/2014/main" id="{177110BB-7B5D-4CE8-98F2-122B5FFE0A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9485391"/>
              </p:ext>
            </p:extLst>
          </p:nvPr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30E5132-0CC5-467F-9AC9-02F31F777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B9D067A-A588-4AEB-9F21-C3392B0A5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FB6EE60-501A-40D8-8380-7FCAD1EE5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600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E72633-9787-415D-8220-183A74C1E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7B7B7B"/>
          </a:solidFill>
          <a:ln w="174625" cmpd="thinThick">
            <a:solidFill>
              <a:srgbClr val="7B7B7B"/>
            </a:solidFill>
          </a:ln>
        </p:spPr>
        <p:txBody>
          <a:bodyPr>
            <a:normAutofit/>
          </a:bodyPr>
          <a:lstStyle/>
          <a:p>
            <a:pPr algn="ctr"/>
            <a:r>
              <a:rPr lang="nb-NO" sz="2400" b="1" dirty="0">
                <a:solidFill>
                  <a:srgbClr val="FFFFFF"/>
                </a:solidFill>
              </a:rPr>
              <a:t>Illusjoner - Somatogyrisk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338BCAB-F200-4950-A853-F51B8C50C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8" y="1487272"/>
            <a:ext cx="7188199" cy="2174430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52849C-F543-41E7-AB51-12B2FEAF5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599" y="4091680"/>
            <a:ext cx="7188199" cy="1881893"/>
          </a:xfrm>
        </p:spPr>
        <p:txBody>
          <a:bodyPr>
            <a:normAutofit/>
          </a:bodyPr>
          <a:lstStyle/>
          <a:p>
            <a:r>
              <a:rPr lang="nb-NO" sz="2000" dirty="0"/>
              <a:t>Feilaktig følelse av rotasjon etter/under svingmanøver, finnes i ulike former:</a:t>
            </a:r>
          </a:p>
          <a:p>
            <a:r>
              <a:rPr lang="nb-NO" sz="2000" dirty="0"/>
              <a:t>Leans</a:t>
            </a:r>
          </a:p>
          <a:p>
            <a:r>
              <a:rPr lang="nb-NO" sz="2000" dirty="0"/>
              <a:t>Coriolis-effekt</a:t>
            </a:r>
          </a:p>
          <a:p>
            <a:r>
              <a:rPr lang="nb-NO" sz="2000" dirty="0"/>
              <a:t>Vertigo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1CE0CC-528D-4CBA-A771-EF3A75A6A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B4B12D2-3D01-4B42-8405-23E7DB7BC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F26F7B0-8FA1-4D9C-81EB-472EB5B2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3490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7911D5-C117-4721-95F7-8BCF5AF55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400" b="1" dirty="0"/>
              <a:t>Bevegelsessyke / reisesyke </a:t>
            </a:r>
          </a:p>
        </p:txBody>
      </p:sp>
      <p:pic>
        <p:nvPicPr>
          <p:cNvPr id="5" name="Bilde 4" descr="Et bilde som inneholder sitter, mørk, bord, leke&#10;&#10;Automatisk generert beskrivelse">
            <a:extLst>
              <a:ext uri="{FF2B5EF4-FFF2-40B4-BE49-F238E27FC236}">
                <a16:creationId xmlns:a16="http://schemas.microsoft.com/office/drawing/2014/main" id="{069C44FF-0CC9-4278-90E0-BA5BCFE28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" r="47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0C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DD2671-C74F-4B3F-A6CB-B7886A16B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Om det så er i båt (sjøsyke), bil (bilsyke) eller fly (flysyke)</a:t>
            </a:r>
          </a:p>
          <a:p>
            <a:r>
              <a:rPr lang="nb-NO" dirty="0"/>
              <a:t>Vanlig reaksjon på uvante bevegelser</a:t>
            </a:r>
          </a:p>
          <a:p>
            <a:r>
              <a:rPr lang="nb-NO" dirty="0"/>
              <a:t>Overstimulering av balanseorganet</a:t>
            </a:r>
          </a:p>
          <a:p>
            <a:r>
              <a:rPr lang="nb-NO" dirty="0"/>
              <a:t>Kan også utløses av psykiske faktorer</a:t>
            </a:r>
          </a:p>
          <a:p>
            <a:r>
              <a:rPr lang="nb-NO" dirty="0"/>
              <a:t>Mulig å «avvennes» fra bevegelsessyke ved å fly mye – det indre øret kan tilpasses</a:t>
            </a:r>
          </a:p>
          <a:p>
            <a:r>
              <a:rPr lang="nb-NO" dirty="0"/>
              <a:t>Begrense hodebevegelse, ta ut et punkt på horisonten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31A3C86-3922-46CA-B58F-41C41E70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1295EFF-82D7-46D9-9339-A5349631E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FBEE6A3-5145-4EA5-8A44-D1ADF8FD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19424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91677A-ECE1-4940-8121-4FE94FFD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400" b="1"/>
              <a:t>Dykking</a:t>
            </a:r>
          </a:p>
        </p:txBody>
      </p:sp>
      <p:pic>
        <p:nvPicPr>
          <p:cNvPr id="6" name="Bilde 5" descr="Et bilde som inneholder utendørs, gress, svømme, sport&#10;&#10;Automatisk generert beskrivelse">
            <a:extLst>
              <a:ext uri="{FF2B5EF4-FFF2-40B4-BE49-F238E27FC236}">
                <a16:creationId xmlns:a16="http://schemas.microsoft.com/office/drawing/2014/main" id="{F6E017F4-7EAA-4CEC-BF38-46BEDD0B1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r="6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7" name="Straight Connector 2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FD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66330B-A3AC-47D1-9412-D796E5808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400" dirty="0"/>
              <a:t>Risiko for trykkfallsyke</a:t>
            </a:r>
          </a:p>
          <a:p>
            <a:r>
              <a:rPr lang="nb-NO" sz="2400" dirty="0"/>
              <a:t>Vanligste symptom er «bends»</a:t>
            </a:r>
          </a:p>
          <a:p>
            <a:r>
              <a:rPr lang="nb-NO" sz="2400" dirty="0"/>
              <a:t>Ved symptomer forlate høyden og lande ASAP</a:t>
            </a:r>
          </a:p>
          <a:p>
            <a:r>
              <a:rPr lang="nb-NO" sz="2400" dirty="0"/>
              <a:t>Nødvendig med pause mellom dykking og flyging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723BFFCB-5015-4D2B-ACB3-81F465A37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449" y="4533498"/>
            <a:ext cx="6916330" cy="182869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58E6ABE-DC71-4406-AB5A-3BCFD537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A8D174-1691-4217-83A8-EEEF0B535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C190972-B3AA-4FE9-A390-8F7C357EB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05691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Helse og hygiene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69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648929" y="629266"/>
            <a:ext cx="512703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4400" b="1" dirty="0">
                <a:latin typeface="+mj-lt"/>
                <a:ea typeface="+mj-ea"/>
                <a:cs typeface="+mj-cs"/>
              </a:rPr>
              <a:t>Menneskelige faktorer i luftfart – fakta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b-NO" sz="2000" dirty="0"/>
              <a:t>Forskning viser at menneskelig feil er en del av 85 prosent av alle flyulykker og alvorlige hendelser i </a:t>
            </a:r>
            <a:r>
              <a:rPr lang="nb-NO" sz="2000"/>
              <a:t>sivil luftfart</a:t>
            </a:r>
            <a:endParaRPr lang="nb-NO" sz="2000" dirty="0"/>
          </a:p>
          <a:p>
            <a:r>
              <a:rPr lang="nb-NO" sz="2000" dirty="0"/>
              <a:t>Over 60 prosent av disse ulykkene har menneskelige faktorer som hovedårsak</a:t>
            </a:r>
          </a:p>
          <a:p>
            <a:r>
              <a:rPr lang="nb-NO" sz="2000" dirty="0"/>
              <a:t>Alle som på en eller annen måte er involvert i luftfart bør derfor ha en grunnleggende forståelse for hvordan de menneskelige faktorene virker inn på flysikkerheten</a:t>
            </a:r>
          </a:p>
          <a:p>
            <a:r>
              <a:rPr lang="nb-NO" sz="2000" dirty="0"/>
              <a:t>At du har kunnskap om flypsykologi og flymedisin er derfor viktig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224E622E-9260-42D8-AF4F-2213D5D5E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0612" y="2329"/>
            <a:ext cx="6101387" cy="6853352"/>
          </a:xfrm>
          <a:prstGeom prst="rect">
            <a:avLst/>
          </a:prstGeom>
          <a:effectLst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5B3F7CC-416C-46CB-82A1-1D2CD70A3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BE5FEE4-1AF9-4DA9-B559-A6DD7747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9799D73-DEF7-47BD-890A-388A47CA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3831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1C7B4C-9944-4A66-8A5F-CE658C4A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b="1" dirty="0">
                <a:solidFill>
                  <a:srgbClr val="FFFFFF"/>
                </a:solidFill>
              </a:rPr>
              <a:t>Er vi luftdyktige? – I am safe</a:t>
            </a:r>
          </a:p>
        </p:txBody>
      </p:sp>
      <p:pic>
        <p:nvPicPr>
          <p:cNvPr id="5" name="Bilde 4" descr="Et bilde som inneholder person, innendørs, mann, ser&#10;&#10;Automatisk generert beskrivelse">
            <a:extLst>
              <a:ext uri="{FF2B5EF4-FFF2-40B4-BE49-F238E27FC236}">
                <a16:creationId xmlns:a16="http://schemas.microsoft.com/office/drawing/2014/main" id="{BAB4DE6C-7FAB-4FBD-8A15-25FE4CDE49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49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F388C3-D61C-4E91-88A5-5A1951CEB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b-NO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</a:t>
            </a:r>
            <a:r>
              <a:rPr lang="nb-NO" sz="2400" dirty="0">
                <a:solidFill>
                  <a:srgbClr val="FFFFFF"/>
                </a:solidFill>
              </a:rPr>
              <a:t>llness (sykdom) – MED.A.20 (a)(1)</a:t>
            </a:r>
          </a:p>
          <a:p>
            <a:r>
              <a:rPr lang="nb-NO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</a:t>
            </a:r>
            <a:r>
              <a:rPr lang="nb-NO" sz="2400" dirty="0">
                <a:solidFill>
                  <a:srgbClr val="FFFFFF"/>
                </a:solidFill>
              </a:rPr>
              <a:t>edication (medisinbruk) – MED.A.20 (a)(2)(3)</a:t>
            </a:r>
          </a:p>
          <a:p>
            <a:r>
              <a:rPr lang="nb-NO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r>
              <a:rPr lang="nb-NO" sz="2400" dirty="0">
                <a:solidFill>
                  <a:srgbClr val="FFFFFF"/>
                </a:solidFill>
              </a:rPr>
              <a:t>tress</a:t>
            </a:r>
          </a:p>
          <a:p>
            <a:r>
              <a:rPr lang="nb-NO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</a:t>
            </a:r>
            <a:r>
              <a:rPr lang="nb-NO" sz="2400" dirty="0">
                <a:solidFill>
                  <a:srgbClr val="FFFFFF"/>
                </a:solidFill>
              </a:rPr>
              <a:t>lcohol – pliktmessig avhold. Lov om Luftfart §6</a:t>
            </a:r>
          </a:p>
          <a:p>
            <a:r>
              <a:rPr lang="nb-NO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</a:t>
            </a:r>
            <a:r>
              <a:rPr lang="nb-NO" sz="2400" dirty="0">
                <a:solidFill>
                  <a:srgbClr val="FFFFFF"/>
                </a:solidFill>
              </a:rPr>
              <a:t>atigue (utmattelse)</a:t>
            </a:r>
          </a:p>
          <a:p>
            <a:r>
              <a:rPr lang="nb-NO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  <a:r>
              <a:rPr lang="nb-NO" sz="2400" dirty="0">
                <a:solidFill>
                  <a:srgbClr val="FFFFFF"/>
                </a:solidFill>
              </a:rPr>
              <a:t>ating (spising)</a:t>
            </a:r>
          </a:p>
          <a:p>
            <a:endParaRPr lang="nb-NO" sz="2000" dirty="0">
              <a:solidFill>
                <a:srgbClr val="FFFFFF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24919B-ABF1-4C82-BDC4-100C42389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B0B79E0-06B9-4D73-82A0-8169E32E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CC5F810-44F8-41CD-9D80-5034BBA5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07422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BB51A24-717B-402E-B1DE-A1479D5C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nb-NO" sz="3600" b="1" dirty="0">
                <a:solidFill>
                  <a:srgbClr val="FFFFFF"/>
                </a:solidFill>
              </a:rPr>
              <a:t>Hygiene – problem-områder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822A5CE2-6908-4B0C-8379-6692670156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599339"/>
              </p:ext>
            </p:extLst>
          </p:nvPr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E99E529-3A89-4FEB-B5B1-1C22604E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12C49DE-F0D4-42C3-9DD9-A8331282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A1DF3F8-BE04-4A04-9FBC-D4B3A17B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698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0A45C9E-F031-41CC-967B-297EBE7E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b-NO" b="1" dirty="0"/>
              <a:t>Søvnfaser</a:t>
            </a:r>
            <a:r>
              <a:rPr lang="nb-NO" sz="2800" dirty="0"/>
              <a:t> 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FECC9F-C277-4601-91B7-B62B7C679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 fontScale="92500" lnSpcReduction="20000"/>
          </a:bodyPr>
          <a:lstStyle/>
          <a:p>
            <a:r>
              <a:rPr lang="nb-NO" sz="2600" dirty="0"/>
              <a:t>Søvn er viktig for hvordan vi fungerer fysisk og mentalt</a:t>
            </a:r>
          </a:p>
          <a:p>
            <a:r>
              <a:rPr lang="nb-NO" sz="2600" dirty="0"/>
              <a:t>Normal døgnrytme har bunnpunkt tidlig på morgenen rundt fire, femtiden</a:t>
            </a:r>
          </a:p>
          <a:p>
            <a:r>
              <a:rPr lang="nb-NO" sz="2600" dirty="0"/>
              <a:t>Flyging kan ødelegge normal døgnrytme</a:t>
            </a:r>
          </a:p>
          <a:p>
            <a:r>
              <a:rPr lang="nb-NO" sz="2600" dirty="0"/>
              <a:t>Søvnforstyrrelser er farlig for flysikkerheten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739F405-239F-4A39-AB5F-040178E1D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152984"/>
            <a:ext cx="6250769" cy="4391165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1D93B85-8763-4269-8A0F-F6DC690F0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654FAF0-0E18-4372-95D2-C8C95B4A7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2BB5E46-8F5D-4101-A32B-4A726C24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7967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25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4277356"/>
            <a:ext cx="9966960" cy="1560320"/>
          </a:xfrm>
        </p:spPr>
        <p:txBody>
          <a:bodyPr>
            <a:normAutofit/>
          </a:bodyPr>
          <a:lstStyle/>
          <a:p>
            <a:r>
              <a:rPr lang="nb-NO" sz="4900" dirty="0">
                <a:solidFill>
                  <a:srgbClr val="42505E"/>
                </a:solidFill>
              </a:rPr>
              <a:t>Del 2 Grunnleggende flypsykologi</a:t>
            </a:r>
            <a:br>
              <a:rPr lang="nb-NO" sz="4900" dirty="0">
                <a:solidFill>
                  <a:srgbClr val="42505E"/>
                </a:solidFill>
              </a:rPr>
            </a:br>
            <a:endParaRPr lang="nb-NO" sz="4900" dirty="0">
              <a:solidFill>
                <a:srgbClr val="42505E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81" y="256540"/>
            <a:ext cx="11694838" cy="376427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C7D1E8B-8793-4496-9111-E02340204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3678" y="5837676"/>
            <a:ext cx="26275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496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32" y="5336281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Oppmerksomhet og årvåkenhet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051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C12EF50-A339-4F64-93B6-278B1C4F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b-NO" sz="3600" b="1" dirty="0"/>
              <a:t>Oppmerksomhet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B3F640-4DD2-4FDC-BD6E-BE46021E5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620524" cy="3878260"/>
          </a:xfrm>
        </p:spPr>
        <p:txBody>
          <a:bodyPr>
            <a:normAutofit fontScale="92500" lnSpcReduction="10000"/>
          </a:bodyPr>
          <a:lstStyle/>
          <a:p>
            <a:r>
              <a:rPr lang="nb-NO" sz="2400" dirty="0"/>
              <a:t>Oppmerksomhet er viktig for at vi klarer å fokusere på viktige ting til riktig tid</a:t>
            </a:r>
          </a:p>
          <a:p>
            <a:r>
              <a:rPr lang="nb-NO" sz="2400" dirty="0"/>
              <a:t>Selektiv oppmerksomhet («selective attention») – inntrykk og informasjon fra én kilde – velger bort </a:t>
            </a:r>
            <a:r>
              <a:rPr lang="nb-NO" sz="2400" b="1" dirty="0"/>
              <a:t>andre</a:t>
            </a:r>
          </a:p>
          <a:p>
            <a:r>
              <a:rPr lang="nb-NO" sz="2400" dirty="0"/>
              <a:t>Delt oppmerksomhet («divided attention») – eksempelvis mellom flere arbeidsoppgaver og inntrykk – «multi-</a:t>
            </a:r>
            <a:r>
              <a:rPr lang="nb-NO" sz="2400" dirty="0" err="1"/>
              <a:t>tasking</a:t>
            </a:r>
            <a:r>
              <a:rPr lang="nb-NO" sz="2400" dirty="0"/>
              <a:t>»</a:t>
            </a:r>
          </a:p>
          <a:p>
            <a:pPr marL="0" indent="0">
              <a:buNone/>
            </a:pPr>
            <a:endParaRPr lang="nb-NO" sz="1700" dirty="0"/>
          </a:p>
        </p:txBody>
      </p:sp>
      <p:pic>
        <p:nvPicPr>
          <p:cNvPr id="5" name="Bilde 4" descr="Et bilde som inneholder person, utendørs, mann, holder&#10;&#10;Automatisk generert beskrivelse">
            <a:extLst>
              <a:ext uri="{FF2B5EF4-FFF2-40B4-BE49-F238E27FC236}">
                <a16:creationId xmlns:a16="http://schemas.microsoft.com/office/drawing/2014/main" id="{DEF16B72-B0CE-42C9-967E-BD59CBBC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262372"/>
            <a:ext cx="6250769" cy="4172388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CBF19A7-3296-40FC-BCC3-1D3333DE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9E10233-1AC7-4F8D-8634-7C2821C9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CBBB4FB-88D5-4A08-84FB-CB2F854B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8959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6F84322-3C1B-4EC1-856A-A196F16C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b-NO" sz="4000" b="1" dirty="0"/>
              <a:t>Årvåkenhet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33C30D-9971-4ECA-A2A6-325876312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nb-NO" dirty="0"/>
              <a:t>Antyder en tilstand eller periode med økt vaktsomhet eller når vi forbereder oss til å handle</a:t>
            </a:r>
          </a:p>
          <a:p>
            <a:r>
              <a:rPr lang="nb-NO" dirty="0"/>
              <a:t>Et kvalitativt nivå av å være våken</a:t>
            </a:r>
          </a:p>
        </p:txBody>
      </p:sp>
      <p:pic>
        <p:nvPicPr>
          <p:cNvPr id="5" name="Bilde 4" descr="Et bilde som inneholder utendørs, surikat, pattedyr, dyr&#10;&#10;Automatisk generert beskrivelse">
            <a:extLst>
              <a:ext uri="{FF2B5EF4-FFF2-40B4-BE49-F238E27FC236}">
                <a16:creationId xmlns:a16="http://schemas.microsoft.com/office/drawing/2014/main" id="{D2B08285-6172-4A82-928E-63FB63715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93" y="643467"/>
            <a:ext cx="4990908" cy="5410199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FCC44B-2F9F-4554-A483-E2106407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F8B96AF-576D-4A7C-8581-028B146B1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66034C8-1919-4F64-A627-C7237F06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56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318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Persepsjon</a:t>
            </a:r>
            <a:endParaRPr lang="nb-NO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432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FD077E-F07B-4192-A1F2-E1213414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800" b="1" dirty="0"/>
              <a:t>Persepsjon</a:t>
            </a:r>
          </a:p>
        </p:txBody>
      </p:sp>
      <p:pic>
        <p:nvPicPr>
          <p:cNvPr id="5" name="Bilde 4" descr="Et bilde som inneholder bygning, håndflate&#10;&#10;Automatisk generert beskrivelse">
            <a:extLst>
              <a:ext uri="{FF2B5EF4-FFF2-40B4-BE49-F238E27FC236}">
                <a16:creationId xmlns:a16="http://schemas.microsoft.com/office/drawing/2014/main" id="{893CD537-DBE3-4EFB-83C0-01E7AACFC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5" r="2517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598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0F8E44F-8752-4006-BACF-A74AB5618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3200" dirty="0"/>
              <a:t>Hører sammen med situasjonsforståelse</a:t>
            </a:r>
          </a:p>
          <a:p>
            <a:r>
              <a:rPr lang="nb-NO" sz="3200" dirty="0"/>
              <a:t>Hvordan vi oppfatter ting, er avhengig av oss selv, vår erfaring og våre forventninger</a:t>
            </a:r>
          </a:p>
          <a:p>
            <a:r>
              <a:rPr lang="nb-NO" sz="3200" dirty="0"/>
              <a:t>Hvordan vi tolker en situasjon</a:t>
            </a:r>
          </a:p>
          <a:p>
            <a:r>
              <a:rPr lang="nb-NO" sz="3200" dirty="0"/>
              <a:t>Og hvor utsatt vi er for illusjoner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03552C-6AD0-4D60-B294-5F8BAA6D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8D2D8FA-AE68-46C4-9882-5FD176ABF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D705B94-814E-4A00-B2E4-7FD60BA9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58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27507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34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945BF56-4ED3-4651-8E24-6A30E73DC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sz="4400" b="1">
                <a:solidFill>
                  <a:srgbClr val="FFFFFF"/>
                </a:solidFill>
              </a:rPr>
              <a:t>Visuelle illusjoner</a:t>
            </a:r>
          </a:p>
        </p:txBody>
      </p:sp>
      <p:pic>
        <p:nvPicPr>
          <p:cNvPr id="5" name="Bilde 4" descr="Et bilde som inneholder gress, utendørs, fjell, natur&#10;&#10;Automatisk generert beskrivelse">
            <a:extLst>
              <a:ext uri="{FF2B5EF4-FFF2-40B4-BE49-F238E27FC236}">
                <a16:creationId xmlns:a16="http://schemas.microsoft.com/office/drawing/2014/main" id="{C0A96A44-537F-42D9-BB64-A82E68AC9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" r="1" b="948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B9FDA11-5CE6-43A9-8CE1-D8AA28230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b-NO" sz="2400" dirty="0">
                <a:solidFill>
                  <a:srgbClr val="FFFFFF"/>
                </a:solidFill>
              </a:rPr>
              <a:t>Faktorer som bidrar:</a:t>
            </a:r>
          </a:p>
          <a:p>
            <a:r>
              <a:rPr lang="nb-NO" sz="2400" dirty="0">
                <a:solidFill>
                  <a:srgbClr val="FFFFFF"/>
                </a:solidFill>
              </a:rPr>
              <a:t>Lange og smale rullebaner</a:t>
            </a:r>
          </a:p>
          <a:p>
            <a:r>
              <a:rPr lang="nb-NO" sz="2400" dirty="0">
                <a:solidFill>
                  <a:srgbClr val="FFFFFF"/>
                </a:solidFill>
              </a:rPr>
              <a:t>Rullebaner med helning</a:t>
            </a:r>
          </a:p>
          <a:p>
            <a:r>
              <a:rPr lang="nb-NO" sz="2400" dirty="0">
                <a:solidFill>
                  <a:srgbClr val="FFFFFF"/>
                </a:solidFill>
              </a:rPr>
              <a:t>Terreng med helning foran rullebanen</a:t>
            </a:r>
          </a:p>
          <a:p>
            <a:r>
              <a:rPr lang="nb-NO" sz="2400" dirty="0">
                <a:solidFill>
                  <a:srgbClr val="FFFFFF"/>
                </a:solidFill>
              </a:rPr>
              <a:t>Forhold på rullebanen</a:t>
            </a:r>
          </a:p>
          <a:p>
            <a:r>
              <a:rPr lang="nb-NO" sz="2400" dirty="0">
                <a:solidFill>
                  <a:srgbClr val="FFFFFF"/>
                </a:solidFill>
              </a:rPr>
              <a:t>Værforhold </a:t>
            </a:r>
          </a:p>
          <a:p>
            <a:pPr marL="0" indent="0">
              <a:buNone/>
            </a:pPr>
            <a:endParaRPr lang="en-US" sz="19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3AABA39-6D56-44EF-858E-317C0B7D02A4}"/>
              </a:ext>
            </a:extLst>
          </p:cNvPr>
          <p:cNvSpPr/>
          <p:nvPr/>
        </p:nvSpPr>
        <p:spPr>
          <a:xfrm>
            <a:off x="5256744" y="4197184"/>
            <a:ext cx="21291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By Martin PUTZ - Own work, CC BY-SA 3.0</a:t>
            </a:r>
            <a:endParaRPr lang="nb-NO" sz="900" dirty="0">
              <a:solidFill>
                <a:srgbClr val="FFFFFF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6020EA-F34D-44AD-A58A-D8B861529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101A9969-3772-435C-A73E-72849724D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1D99E345-EC0D-43F9-9BBC-48AB405CF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59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7074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D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Menneskelige faktorer i luftfart – en kompetent flyger 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46B4488-B24B-473B-8869-1F6081AC5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47" y="322710"/>
            <a:ext cx="7058306" cy="41054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000" dirty="0">
                <a:solidFill>
                  <a:srgbClr val="FFFFFF"/>
                </a:solidFill>
              </a:rPr>
              <a:t>Vi skal lære å bli gode og sikre fartøysjefer ved å opparbeide kompetanse på områder som er vitale for flysikkerheten</a:t>
            </a:r>
          </a:p>
          <a:p>
            <a:r>
              <a:rPr lang="nb-NO" sz="2000" dirty="0">
                <a:solidFill>
                  <a:srgbClr val="FFFFFF"/>
                </a:solidFill>
              </a:rPr>
              <a:t>En flygers kompetanse er et produkt av kunnskap, ferdigheter, evner og holdninger. Det vil si</a:t>
            </a:r>
          </a:p>
          <a:p>
            <a:r>
              <a:rPr lang="nb-NO" sz="2000" dirty="0">
                <a:solidFill>
                  <a:srgbClr val="FFFFFF"/>
                </a:solidFill>
              </a:rPr>
              <a:t>Det vi gjør og kan (ferdigheter)</a:t>
            </a:r>
          </a:p>
          <a:p>
            <a:r>
              <a:rPr lang="nb-NO" sz="2000" dirty="0">
                <a:solidFill>
                  <a:srgbClr val="FFFFFF"/>
                </a:solidFill>
              </a:rPr>
              <a:t>Det vi er gode til (evner)</a:t>
            </a:r>
          </a:p>
          <a:p>
            <a:r>
              <a:rPr lang="nb-NO" sz="2000" dirty="0">
                <a:solidFill>
                  <a:srgbClr val="FFFFFF"/>
                </a:solidFill>
              </a:rPr>
              <a:t>Våre holdninger (flygerskjønn)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68B8DC-285B-42CB-96CF-33185292C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B4380B9-3D12-4200-B940-0CC795221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65994A-4144-4169-A009-130737F9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7063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8551F42-3D4B-46FD-B47E-E9094E8C7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>
            <a:normAutofit/>
          </a:bodyPr>
          <a:lstStyle/>
          <a:p>
            <a:r>
              <a:rPr lang="nb-NO" sz="3700" b="1" dirty="0">
                <a:solidFill>
                  <a:srgbClr val="FFFFFF"/>
                </a:solidFill>
              </a:rPr>
              <a:t>Visuelle illusjoner – forhold i nærheten til en flyplass</a:t>
            </a:r>
          </a:p>
        </p:txBody>
      </p:sp>
      <p:pic>
        <p:nvPicPr>
          <p:cNvPr id="5" name="Bilde 4" descr="Et bilde som inneholder foto, vann, båt, blå&#10;&#10;Automatisk generert beskrivelse">
            <a:extLst>
              <a:ext uri="{FF2B5EF4-FFF2-40B4-BE49-F238E27FC236}">
                <a16:creationId xmlns:a16="http://schemas.microsoft.com/office/drawing/2014/main" id="{A6414E8B-CF76-4047-9659-5892BE326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6" y="691953"/>
            <a:ext cx="3662730" cy="23624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6" descr="Et bilde som inneholder foto&#10;&#10;Automatisk generert beskrivelse">
            <a:extLst>
              <a:ext uri="{FF2B5EF4-FFF2-40B4-BE49-F238E27FC236}">
                <a16:creationId xmlns:a16="http://schemas.microsoft.com/office/drawing/2014/main" id="{AB8769FE-D795-4803-BD42-0A0E7F912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6" y="3812253"/>
            <a:ext cx="3662730" cy="2344147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3955C14-F1BB-490D-8DC9-45293CC88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99889"/>
            <a:ext cx="5747187" cy="2987543"/>
          </a:xfrm>
        </p:spPr>
        <p:txBody>
          <a:bodyPr anchor="t">
            <a:normAutofit/>
          </a:bodyPr>
          <a:lstStyle/>
          <a:p>
            <a:r>
              <a:rPr lang="nb-NO" sz="2400" dirty="0">
                <a:solidFill>
                  <a:srgbClr val="FFFFFF"/>
                </a:solidFill>
              </a:rPr>
              <a:t>Når terrenget går oppover, kan vi få en følelse av å være for høyt</a:t>
            </a:r>
          </a:p>
          <a:p>
            <a:r>
              <a:rPr lang="nb-NO" sz="2400" dirty="0">
                <a:solidFill>
                  <a:srgbClr val="FFFFFF"/>
                </a:solidFill>
              </a:rPr>
              <a:t>Når terrenget går nedover, kan vi få en følelse av å være for lavt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FE572C-2494-4962-844B-86378BE3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41690EC-B4E8-4B36-B3A8-676CFDD4D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EEF44DD2-8CDD-45A0-874D-75208B4B6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12390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8355073-162F-44F1-A732-9F4DB54FC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nb-NO" sz="3200" b="1" dirty="0"/>
              <a:t>Visuelle illusjoner – forhold på og i tilknytning til rullebanen</a:t>
            </a:r>
          </a:p>
        </p:txBody>
      </p:sp>
      <p:pic>
        <p:nvPicPr>
          <p:cNvPr id="5" name="Bilde 4" descr="Et bilde som inneholder tekst, skjermbilde&#10;&#10;Automatisk generert beskrivelse">
            <a:extLst>
              <a:ext uri="{FF2B5EF4-FFF2-40B4-BE49-F238E27FC236}">
                <a16:creationId xmlns:a16="http://schemas.microsoft.com/office/drawing/2014/main" id="{7AD0F61B-50D5-4C72-B119-C707AC1C6D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6" r="3" b="2325"/>
          <a:stretch/>
        </p:blipFill>
        <p:spPr>
          <a:xfrm>
            <a:off x="484632" y="733404"/>
            <a:ext cx="5126736" cy="5235743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92DFF4-919A-4B22-8158-2EFB4C4F2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03" y="2121763"/>
            <a:ext cx="5235490" cy="3773010"/>
          </a:xfrm>
        </p:spPr>
        <p:txBody>
          <a:bodyPr>
            <a:normAutofit/>
          </a:bodyPr>
          <a:lstStyle/>
          <a:p>
            <a:r>
              <a:rPr lang="nb-NO" sz="2000" dirty="0"/>
              <a:t>Bred eller kort rullebane gir inntrykk av at vi er for lavt</a:t>
            </a:r>
          </a:p>
          <a:p>
            <a:r>
              <a:rPr lang="nb-NO" sz="2000" dirty="0"/>
              <a:t>Smal eller lang rullebane gir inntrykk at vi er for høyt</a:t>
            </a:r>
          </a:p>
          <a:p>
            <a:r>
              <a:rPr lang="nb-NO" sz="2000" dirty="0"/>
              <a:t>En rullebane som går oppover gir inntrykk av at vi er for høyt</a:t>
            </a:r>
          </a:p>
          <a:p>
            <a:r>
              <a:rPr lang="nb-NO" sz="2000" dirty="0"/>
              <a:t>En rullebane som går nedover gir inntrykk av at vi er for lavt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FDF393-EFFA-430F-9E4D-D80584A2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FA171DB-01CC-42F0-9F29-D5340778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7743A56-1599-4B7B-BA74-9AF597138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61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65010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C78D94-E57E-4444-BD19-24FF34A08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r>
              <a:rPr lang="nb-NO" sz="3700" b="1"/>
              <a:t>Situasjonsforståelse – situational awareness (SA)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B2C1574-CA5F-401A-A52F-1FF3070E9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023" y="484632"/>
            <a:ext cx="4495954" cy="5733287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5DDCC2-992B-448C-9A45-77918414A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03" y="2121763"/>
            <a:ext cx="5235490" cy="3773010"/>
          </a:xfrm>
        </p:spPr>
        <p:txBody>
          <a:bodyPr>
            <a:normAutofit lnSpcReduction="10000"/>
          </a:bodyPr>
          <a:lstStyle/>
          <a:p>
            <a:r>
              <a:rPr lang="nb-NO" sz="2400" dirty="0"/>
              <a:t>Avhengig av de inntrykk vi får gjennom sansene</a:t>
            </a:r>
          </a:p>
          <a:p>
            <a:r>
              <a:rPr lang="nb-NO" sz="2400" dirty="0"/>
              <a:t>Hvordan vi forstår situasjonen vi er i og hvordan vi tror den vil utvikles</a:t>
            </a:r>
          </a:p>
          <a:p>
            <a:r>
              <a:rPr lang="nb-NO" sz="2400" dirty="0"/>
              <a:t>Persepsjon – tolkning av en situasjon </a:t>
            </a:r>
          </a:p>
          <a:p>
            <a:r>
              <a:rPr lang="nb-NO" sz="2400" dirty="0"/>
              <a:t>Mentalt bilde av flyets posisjon og høyde, stilling i luften, konfigurasjon og energitilstand</a:t>
            </a:r>
          </a:p>
          <a:p>
            <a:r>
              <a:rPr lang="nb-NO" sz="2400" dirty="0"/>
              <a:t>Visuelle illusjoner kan føre til at vi mister situasjonsforståelsen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BA8DBD-8058-4AFF-9870-DC80D7A33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35945D9-D2E2-43C2-B64B-81A371976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323D119-6C89-4FE6-A05A-53DD3E4C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62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497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840315C-86BE-4FCB-B03C-DB3BA7F32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Situasjonsforståelse – en oppsummering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ssholder for innhold 3" descr="Et bilde som inneholder skjermbilde, skjerm&#10;&#10;Automatisk generert beskrivelse">
            <a:extLst>
              <a:ext uri="{FF2B5EF4-FFF2-40B4-BE49-F238E27FC236}">
                <a16:creationId xmlns:a16="http://schemas.microsoft.com/office/drawing/2014/main" id="{D30369BD-EDB9-4C32-95B9-6B24C0284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2310834"/>
            <a:ext cx="11496821" cy="3966401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541B17E-A540-459E-8F3B-0BE1B9FD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AF01E8-E1B3-43A6-A2C1-0453BC33C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C7C7D87-7CE5-4991-BA39-D5B7C2056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63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611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Hukommelse og minne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518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5D880E-22AD-41BA-BABE-E81A869D2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nb-NO" sz="4400" b="1"/>
              <a:t>Hukommelse (minne)</a:t>
            </a:r>
          </a:p>
        </p:txBody>
      </p:sp>
      <p:pic>
        <p:nvPicPr>
          <p:cNvPr id="5" name="Bilde 4" descr="Et bilde som inneholder elektronikk, krets&#10;&#10;Automatisk generert beskrivelse">
            <a:extLst>
              <a:ext uri="{FF2B5EF4-FFF2-40B4-BE49-F238E27FC236}">
                <a16:creationId xmlns:a16="http://schemas.microsoft.com/office/drawing/2014/main" id="{DB7D065D-F72C-400C-A9B0-192BD95EF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7" r="1297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9ED5F6-CCB6-4127-B3F6-EAD566D93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400"/>
              <a:t>Speiler vår evne til å lære nytt, lagre det vi lærer og hente det frem når vi trenger det</a:t>
            </a:r>
          </a:p>
          <a:p>
            <a:r>
              <a:rPr lang="nb-NO" sz="2400"/>
              <a:t>Handler også om å ta vare på inntrykk, erfaring, kunnskap og ferdighet over en kort eller lengre tid</a:t>
            </a:r>
          </a:p>
          <a:p>
            <a:r>
              <a:rPr lang="nb-NO" sz="2400"/>
              <a:t>Hukommelse og læring henger nøye sammen</a:t>
            </a:r>
          </a:p>
          <a:p>
            <a:r>
              <a:rPr lang="nb-NO" sz="2400"/>
              <a:t>Tre former for hukommelse som vi kaller «minne»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E0CAA4-4858-44E1-98CB-92DAD8A59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028EADF-BECB-423B-85E1-30A02420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59A31CE-17B8-42B1-A17F-2416D5923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65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41063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3B12B5-B600-4E29-B927-BBBC82DC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nb-NO" sz="4400" b="1"/>
              <a:t>Sensorisk minne («sensory memory»)</a:t>
            </a:r>
            <a:r>
              <a:rPr lang="nb-NO" sz="4400"/>
              <a:t>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28C9F0-C503-4DB7-BA35-572004F43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400" dirty="0"/>
              <a:t>Inntrykk gjennom syn, hørsel, luktesans og følesans</a:t>
            </a:r>
          </a:p>
          <a:p>
            <a:r>
              <a:rPr lang="nb-NO" sz="2400" dirty="0"/>
              <a:t>Behandling av sanseinntrykkene foregår mer eller mindre automatisk</a:t>
            </a:r>
          </a:p>
          <a:p>
            <a:r>
              <a:rPr lang="nb-NO" sz="2400" dirty="0"/>
              <a:t>Nesten uten grenser når det gjelder mengde informasjon det kan inneholde</a:t>
            </a:r>
          </a:p>
          <a:p>
            <a:r>
              <a:rPr lang="nb-NO" sz="2400" dirty="0"/>
              <a:t>Mennesket har grenser for hvor mye det klarer å motta – og hva som fester seg er avhengig av om det foregår en aktiv prosess eller en passiv prosess</a:t>
            </a:r>
          </a:p>
          <a:p>
            <a:pPr marL="0" indent="0">
              <a:buNone/>
            </a:pPr>
            <a:endParaRPr lang="nb-NO" sz="2400" dirty="0"/>
          </a:p>
        </p:txBody>
      </p:sp>
      <p:pic>
        <p:nvPicPr>
          <p:cNvPr id="6" name="Bilde 5" descr="Et bilde som inneholder toalettmappe, kosmetisk, sitter, brun&#10;&#10;Automatisk generert beskrivelse">
            <a:extLst>
              <a:ext uri="{FF2B5EF4-FFF2-40B4-BE49-F238E27FC236}">
                <a16:creationId xmlns:a16="http://schemas.microsoft.com/office/drawing/2014/main" id="{FC3B0926-DCFB-48E2-861E-38DABE7FE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6" r="42403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92872E-1945-4618-A032-ADA67055B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82B2368-5D6B-4CF7-9031-20A379D3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1322B52-4AEF-49E5-81C8-4ACDF46A6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66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4554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CCB6374-3DE3-477D-ADA6-C21D98DC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612718" cy="4795408"/>
          </a:xfrm>
        </p:spPr>
        <p:txBody>
          <a:bodyPr>
            <a:normAutofit/>
          </a:bodyPr>
          <a:lstStyle/>
          <a:p>
            <a:r>
              <a:rPr lang="nb-NO" sz="4400" b="1">
                <a:solidFill>
                  <a:srgbClr val="FFFFFF"/>
                </a:solidFill>
              </a:rPr>
              <a:t>Korttidsminne («STM – short time memory»)</a:t>
            </a:r>
            <a:endParaRPr lang="nb-NO" sz="44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3698D581-EA14-4E6C-82B3-559040AB5F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46302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397BDB4-F937-4E00-BE07-A460A17E5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B382552-D7CA-4DB9-94C0-A89F3AE9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FAF5ED6-2B69-4642-9A5C-907A5A9FA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67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74359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B5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0867900-CA4D-4908-BFB0-3196B902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sz="4400" b="1">
                <a:solidFill>
                  <a:srgbClr val="FFFFFF"/>
                </a:solidFill>
              </a:rPr>
              <a:t>Langtidsminne («LTM – long-time memory»)</a:t>
            </a:r>
            <a:endParaRPr lang="nb-NO" sz="4400" b="1" dirty="0">
              <a:solidFill>
                <a:srgbClr val="FFFFFF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6F043AC-639C-44A2-9A17-2F1891A7F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6" r="1" b="1076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FE70A7-2D25-44E8-888C-C1DC235B7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317" y="657842"/>
            <a:ext cx="3638425" cy="5348321"/>
          </a:xfrm>
        </p:spPr>
        <p:txBody>
          <a:bodyPr anchor="ctr">
            <a:normAutofit lnSpcReduction="10000"/>
          </a:bodyPr>
          <a:lstStyle/>
          <a:p>
            <a:r>
              <a:rPr lang="nb-NO" sz="2400" dirty="0">
                <a:solidFill>
                  <a:srgbClr val="FFFFFF"/>
                </a:solidFill>
              </a:rPr>
              <a:t>Hvor vi permanent lagrer det vi har av erfaring og kunnskap</a:t>
            </a:r>
          </a:p>
          <a:p>
            <a:r>
              <a:rPr lang="nb-NO" sz="2400" dirty="0">
                <a:solidFill>
                  <a:srgbClr val="FFFFFF"/>
                </a:solidFill>
              </a:rPr>
              <a:t>Omtrent ubegrenset tidsaspekt og mengde informasjon</a:t>
            </a:r>
          </a:p>
          <a:p>
            <a:r>
              <a:rPr lang="nb-NO" sz="2400" dirty="0">
                <a:solidFill>
                  <a:srgbClr val="FFFFFF"/>
                </a:solidFill>
              </a:rPr>
              <a:t>Informasjon går ikke tapt, men kan være vanskelig å «hente ut»</a:t>
            </a:r>
          </a:p>
          <a:p>
            <a:r>
              <a:rPr lang="nb-NO" sz="2400" dirty="0">
                <a:solidFill>
                  <a:srgbClr val="FFFFFF"/>
                </a:solidFill>
              </a:rPr>
              <a:t>Deles inn i: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Semantisk minne (fakta)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Episodisk minne (hendelser)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Prosedyremessig minne (bevegelser)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0C1254-1D48-46DF-8919-BE2497E5B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6E4341-A670-49F7-A130-F45D8EB86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70CC54-C8E6-4FD2-819C-748B0FFC9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68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79855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Menneskelige feil og pålitelighet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94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25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nb-NO" sz="4900" dirty="0">
                <a:solidFill>
                  <a:srgbClr val="42505E"/>
                </a:solidFill>
              </a:rPr>
              <a:t>Del 1 Grunnleggende luftfartsfysiologi og helse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81" y="256540"/>
            <a:ext cx="11694838" cy="376427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880A934-E64A-426B-BCC1-B838277DC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3678" y="5837676"/>
            <a:ext cx="26275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398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190892-1258-4FBD-BC0A-78890D06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b-NO" sz="4400" b="1" dirty="0"/>
              <a:t>Menneskelige feil og pålitelighet</a:t>
            </a:r>
          </a:p>
        </p:txBody>
      </p:sp>
      <p:cxnSp>
        <p:nvCxnSpPr>
          <p:cNvPr id="14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253DB5-403C-448A-B2A6-4980DD9D5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440679" cy="3508121"/>
          </a:xfrm>
        </p:spPr>
        <p:txBody>
          <a:bodyPr>
            <a:normAutofit/>
          </a:bodyPr>
          <a:lstStyle/>
          <a:p>
            <a:r>
              <a:rPr lang="nb-NO" dirty="0"/>
              <a:t>Vi yter ikke som forventet og det er snakk om vår pålitelighet</a:t>
            </a:r>
          </a:p>
          <a:p>
            <a:r>
              <a:rPr lang="nb-NO" dirty="0"/>
              <a:t>Hva som får oss til å feile, det vil si alder, sinnstilstand, fysisk helse, holdninger, følelser og fordommer</a:t>
            </a:r>
          </a:p>
          <a:p>
            <a:r>
              <a:rPr lang="nb-NO" dirty="0"/>
              <a:t>Delt inn i flere årsaker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91A6DE1-2007-401E-B271-E670026F0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8849" y="1256"/>
            <a:ext cx="6313150" cy="6855495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236116-23C6-4157-8970-7C705DC3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C9918FB-DF3C-45B9-9545-004AEC67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91D106-D54F-49D0-8AC2-0208FBBCE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70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12308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0D1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A190892-1258-4FBD-BC0A-78890D06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sz="4400" b="1">
                <a:solidFill>
                  <a:srgbClr val="FFFFFF"/>
                </a:solidFill>
              </a:rPr>
              <a:t>Årsaker til menneskelige feil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9DBE32E-AAEC-4A99-A306-31E15623AC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 r="1" b="1657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253DB5-403C-448A-B2A6-4980DD9D5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600090"/>
            <a:ext cx="3638425" cy="5357947"/>
          </a:xfrm>
        </p:spPr>
        <p:txBody>
          <a:bodyPr anchor="ctr">
            <a:normAutofit fontScale="92500"/>
          </a:bodyPr>
          <a:lstStyle/>
          <a:p>
            <a:r>
              <a:rPr lang="nb-NO" sz="2400" dirty="0">
                <a:solidFill>
                  <a:srgbClr val="FFFFFF"/>
                </a:solidFill>
              </a:rPr>
              <a:t>Mangel på kommunikasjon</a:t>
            </a:r>
          </a:p>
          <a:p>
            <a:r>
              <a:rPr lang="nb-NO" sz="2400" dirty="0">
                <a:solidFill>
                  <a:srgbClr val="FFFFFF"/>
                </a:solidFill>
              </a:rPr>
              <a:t>Distraksjon</a:t>
            </a:r>
          </a:p>
          <a:p>
            <a:r>
              <a:rPr lang="nb-NO" sz="2400" dirty="0">
                <a:solidFill>
                  <a:srgbClr val="FFFFFF"/>
                </a:solidFill>
              </a:rPr>
              <a:t>Mangel på ressurser</a:t>
            </a:r>
          </a:p>
          <a:p>
            <a:r>
              <a:rPr lang="nb-NO" sz="2400" dirty="0">
                <a:solidFill>
                  <a:srgbClr val="FFFFFF"/>
                </a:solidFill>
              </a:rPr>
              <a:t>Stress</a:t>
            </a:r>
          </a:p>
          <a:p>
            <a:r>
              <a:rPr lang="nb-NO" sz="2400" dirty="0">
                <a:solidFill>
                  <a:srgbClr val="FFFFFF"/>
                </a:solidFill>
              </a:rPr>
              <a:t>Selvtilfredshet</a:t>
            </a:r>
          </a:p>
          <a:p>
            <a:r>
              <a:rPr lang="nb-NO" sz="2400" dirty="0">
                <a:solidFill>
                  <a:srgbClr val="FFFFFF"/>
                </a:solidFill>
              </a:rPr>
              <a:t>Mangel på samarbeid eller samarbeidsevner og bevissthet rundt en oppgave</a:t>
            </a:r>
          </a:p>
          <a:p>
            <a:r>
              <a:rPr lang="nb-NO" sz="2400" dirty="0">
                <a:solidFill>
                  <a:srgbClr val="FFFFFF"/>
                </a:solidFill>
              </a:rPr>
              <a:t>Mangel på kunnskap</a:t>
            </a:r>
          </a:p>
          <a:p>
            <a:r>
              <a:rPr lang="nb-NO" sz="2400" dirty="0">
                <a:solidFill>
                  <a:srgbClr val="FFFFFF"/>
                </a:solidFill>
              </a:rPr>
              <a:t>Krav og påvirkninger fra omgivelsene / normer</a:t>
            </a:r>
          </a:p>
          <a:p>
            <a:r>
              <a:rPr lang="nb-NO" sz="2400" dirty="0">
                <a:solidFill>
                  <a:srgbClr val="FFFFFF"/>
                </a:solidFill>
              </a:rPr>
              <a:t>Tretthet og utmattelse</a:t>
            </a:r>
          </a:p>
          <a:p>
            <a:r>
              <a:rPr lang="nb-NO" sz="2400" dirty="0">
                <a:solidFill>
                  <a:srgbClr val="FFFFFF"/>
                </a:solidFill>
              </a:rPr>
              <a:t>Mangel på selvsikkerhet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FDDBDA3-2609-465A-BDF4-BFCF3B642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E7993D2-C901-43A6-B320-2FD3906F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03BDE21-33F3-429F-83DC-45C0ADE7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71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40400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8A699B-B2FD-43BA-8B29-8247D6122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anchor="ctr">
            <a:normAutofit/>
          </a:bodyPr>
          <a:lstStyle/>
          <a:p>
            <a:r>
              <a:rPr lang="nb-NO" sz="3600" b="1"/>
              <a:t>Planleggingsfeil og utførelsesfeil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5C4F39-7443-4538-A00D-C87352A31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27026"/>
            <a:ext cx="7485413" cy="2287587"/>
          </a:xfrm>
        </p:spPr>
        <p:txBody>
          <a:bodyPr anchor="ctr">
            <a:normAutofit/>
          </a:bodyPr>
          <a:lstStyle/>
          <a:p>
            <a:r>
              <a:rPr lang="nb-NO" sz="1800"/>
              <a:t>Planleggingsfeil («planning failure») – vi utfører en plan på en korrekt måte, men siden planen ikke var god nok eller kanskje til og med feil, får vi et uønsket resultat</a:t>
            </a:r>
          </a:p>
          <a:p>
            <a:r>
              <a:rPr lang="nb-NO" sz="1800"/>
              <a:t>Utførelsesfeil («execution failure») – vi overser noe, at noe glipper, eller at vi glemmer det vi skal gjøre («slips and lapses»)</a:t>
            </a:r>
          </a:p>
          <a:p>
            <a:r>
              <a:rPr lang="nb-NO" sz="1800"/>
              <a:t>Oppstår tilfeldig, systematisk eller sporadisk</a:t>
            </a:r>
          </a:p>
        </p:txBody>
      </p:sp>
      <p:pic>
        <p:nvPicPr>
          <p:cNvPr id="5" name="Bilde 4" descr="Et bilde som inneholder tegning, enhet&#10;&#10;Automatisk generert beskrivelse">
            <a:extLst>
              <a:ext uri="{FF2B5EF4-FFF2-40B4-BE49-F238E27FC236}">
                <a16:creationId xmlns:a16="http://schemas.microsoft.com/office/drawing/2014/main" id="{C47A4694-953B-4FE4-B543-A1B48A985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"/>
          <a:stretch/>
        </p:blipFill>
        <p:spPr>
          <a:xfrm>
            <a:off x="-9168" y="2763151"/>
            <a:ext cx="12201168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D93F5C-51DE-4836-8A02-F673F534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E63C1FC-A9A5-4A00-B753-E702968F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8F64DB3-165A-4A1B-A825-13087772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72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84212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A190892-1258-4FBD-BC0A-78890D06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nb-NO" sz="4400" b="1">
                <a:solidFill>
                  <a:srgbClr val="FFFFFF"/>
                </a:solidFill>
              </a:rPr>
              <a:t>Oppførsel og feil</a:t>
            </a:r>
          </a:p>
        </p:txBody>
      </p:sp>
      <p:graphicFrame>
        <p:nvGraphicFramePr>
          <p:cNvPr id="7" name="Plassholder for innhold 2">
            <a:extLst>
              <a:ext uri="{FF2B5EF4-FFF2-40B4-BE49-F238E27FC236}">
                <a16:creationId xmlns:a16="http://schemas.microsoft.com/office/drawing/2014/main" id="{FA6C14DC-F3CC-4227-B282-02426F325C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114581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DBBD01E-FD7B-4B78-B06F-BE358782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B188ECC-D930-476F-A1DE-B963F1DC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E2DEA38-9279-423A-B4DE-C0BF3478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73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51810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978B2E8-46D8-4B52-A31C-A959F6D5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nb-NO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Forklaringsmodeller</a:t>
            </a:r>
            <a:r>
              <a:rPr lang="en-US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nb-NO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Sveitserostmodellen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B07673C-A699-428C-8BC5-834701901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62" y="1208248"/>
            <a:ext cx="7220363" cy="4711287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BD6D8BC-6B41-4FFF-88F6-6435730E2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8FE9D57-9BC0-4F46-BE60-5359A70FD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3C5FD4C-CB93-469F-910E-76C015BA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74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75709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45395A3-D91E-443F-BC93-3C70B3DC5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nb-NO" sz="2800" b="1">
                <a:solidFill>
                  <a:srgbClr val="FFFFFF"/>
                </a:solidFill>
              </a:rPr>
              <a:t>Forklarings-modeller  SHELL</a:t>
            </a:r>
            <a:endParaRPr lang="nb-NO" sz="28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72C5B5D5-4AF5-4D34-A4DC-22E157A4ED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8455521"/>
              </p:ext>
            </p:extLst>
          </p:nvPr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6E63DE6-F4A7-4A7A-AAB8-AD010210F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D39FE35-C346-4503-A0DE-9DFFDAF2F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D813A80-6131-4B94-8DE2-94302110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75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942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Beslutningstaking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359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8EE3F3-1FEA-411E-B73F-AD454092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Beslutningsevne og risikovurdering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ssholder for innhold 4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B2836EC7-2FEE-4EEB-89D6-DD3092883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1" y="2509911"/>
            <a:ext cx="10877918" cy="3997637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D422764-AAF1-4D30-8E8E-049F664A2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53C3E99-E24F-4595-9D93-A1BC38E4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360AE6-BCA0-41ED-B6C6-C41333930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77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14267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8EE3F3-1FEA-411E-B73F-AD454092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Beslutningsevne og risikovurdering</a:t>
            </a:r>
          </a:p>
        </p:txBody>
      </p:sp>
      <p:pic>
        <p:nvPicPr>
          <p:cNvPr id="7" name="Plassholder for innhold 6" descr="Et bilde som inneholder tegning&#10;&#10;Automatisk generert beskrivelse">
            <a:extLst>
              <a:ext uri="{FF2B5EF4-FFF2-40B4-BE49-F238E27FC236}">
                <a16:creationId xmlns:a16="http://schemas.microsoft.com/office/drawing/2014/main" id="{4B9D161D-55E9-41DC-B844-A04A77530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09" y="492573"/>
            <a:ext cx="5542650" cy="588079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E58AACB-1D48-4FF0-B99F-3630C8706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E43C5C8-D209-4E8B-8305-9657F6843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86057DC-E50C-46B9-8343-AAB78C1E3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78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06778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Feilhåndtering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og cockpit management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21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Puste- og åndedrettsorganer / sirkulasjon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617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216064-F6F1-4B1B-BB9F-6C382C187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nb-NO" sz="4400" b="1" dirty="0"/>
              <a:t>Feilhåndtering – («error management»)</a:t>
            </a:r>
          </a:p>
        </p:txBody>
      </p:sp>
      <p:pic>
        <p:nvPicPr>
          <p:cNvPr id="5" name="Bilde 4" descr="Et bilde som inneholder innendørs, kjøkken, sitter, maskin&#10;&#10;Automatisk generert beskrivelse">
            <a:extLst>
              <a:ext uri="{FF2B5EF4-FFF2-40B4-BE49-F238E27FC236}">
                <a16:creationId xmlns:a16="http://schemas.microsoft.com/office/drawing/2014/main" id="{1A406E52-082B-41C5-9298-0B9071035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" r="-1" b="-1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7F77F1-7814-445B-A49A-31C0D2392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5"/>
            <a:ext cx="6172200" cy="40537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1800" dirty="0"/>
              <a:t>P</a:t>
            </a:r>
            <a:r>
              <a:rPr lang="nb-NO" sz="2000" dirty="0"/>
              <a:t>å et overordnet systemnivå:</a:t>
            </a:r>
            <a:br>
              <a:rPr lang="nb-NO" sz="2000" dirty="0"/>
            </a:br>
            <a:endParaRPr lang="nb-NO" sz="2000" dirty="0"/>
          </a:p>
          <a:p>
            <a:r>
              <a:rPr lang="nb-NO" sz="2000" dirty="0"/>
              <a:t>Lage systemer slik at vi unngår feil («error prevention»)</a:t>
            </a:r>
          </a:p>
          <a:p>
            <a:r>
              <a:rPr lang="nb-NO" sz="2000" dirty="0"/>
              <a:t>Arbeide for at det skjer færre feil («error reduction»)</a:t>
            </a:r>
          </a:p>
          <a:p>
            <a:r>
              <a:rPr lang="nb-NO" sz="2000" dirty="0"/>
              <a:t>Bygge systemer slik at det er mulig å avsløre feil («error detection»)</a:t>
            </a:r>
            <a:br>
              <a:rPr lang="nb-NO" sz="2000" dirty="0"/>
            </a:br>
            <a:endParaRPr lang="nb-NO" sz="2000" dirty="0"/>
          </a:p>
          <a:p>
            <a:pPr marL="0" indent="0">
              <a:buNone/>
            </a:pPr>
            <a:r>
              <a:rPr lang="nb-NO" sz="2000" dirty="0"/>
              <a:t>På individ- eller gruppenivå:</a:t>
            </a:r>
          </a:p>
          <a:p>
            <a:endParaRPr lang="nb-NO" sz="2000" b="1" dirty="0"/>
          </a:p>
          <a:p>
            <a:r>
              <a:rPr lang="nb-NO" sz="2000" dirty="0"/>
              <a:t>Redusere feil gjennom gode rutiner og prosedyrer</a:t>
            </a:r>
          </a:p>
          <a:p>
            <a:r>
              <a:rPr lang="nb-NO" sz="2000" dirty="0"/>
              <a:t>Minske feil ved å unngå forstyrrelser, bruke standard prosedyrer og sjekklister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E50157-4ECB-4463-B943-79B97B58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8F33E85-13C7-4387-92B6-C817F1E5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EFE9488-71B8-4565-BD12-820E5492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80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0806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6AA91F-FEFC-44D6-A80D-FA7E0F9B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100" b="1"/>
              <a:t>CRM – cockpit resource management</a:t>
            </a:r>
          </a:p>
        </p:txBody>
      </p:sp>
      <p:pic>
        <p:nvPicPr>
          <p:cNvPr id="5" name="Bilde 4" descr="Et bilde som inneholder foto, har på seg, holder, hvit&#10;&#10;Automatisk generert beskrivelse">
            <a:extLst>
              <a:ext uri="{FF2B5EF4-FFF2-40B4-BE49-F238E27FC236}">
                <a16:creationId xmlns:a16="http://schemas.microsoft.com/office/drawing/2014/main" id="{530E83CA-B6E2-44FC-8C41-6DD32E376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1" r="17967" b="-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93B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113D1D-BFD8-467C-A5F6-87B3BB0B0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000" dirty="0"/>
              <a:t>Hvem som gjør hva og hvordan arbeidet om bord utføres til hvilken tid</a:t>
            </a:r>
          </a:p>
          <a:p>
            <a:r>
              <a:rPr lang="nb-NO" sz="2000" dirty="0"/>
              <a:t>Effektiv styring av de ressurser som er tilgjengelige</a:t>
            </a:r>
          </a:p>
          <a:p>
            <a:r>
              <a:rPr lang="nb-NO" sz="2000" dirty="0"/>
              <a:t>SOP – standard operating procedures</a:t>
            </a:r>
          </a:p>
          <a:p>
            <a:pPr>
              <a:buFontTx/>
              <a:buChar char="-"/>
            </a:pPr>
            <a:r>
              <a:rPr lang="nb-NO" sz="2000" dirty="0"/>
              <a:t>bruk av sjekklister</a:t>
            </a:r>
          </a:p>
          <a:p>
            <a:pPr>
              <a:buFontTx/>
              <a:buChar char="-"/>
            </a:pPr>
            <a:r>
              <a:rPr lang="nb-NO" sz="2000" dirty="0"/>
              <a:t>klareringer og instrukser</a:t>
            </a:r>
          </a:p>
          <a:p>
            <a:pPr>
              <a:buFontTx/>
              <a:buChar char="-"/>
            </a:pPr>
            <a:r>
              <a:rPr lang="nb-NO" sz="2000" dirty="0"/>
              <a:t>manøvrering</a:t>
            </a:r>
          </a:p>
          <a:p>
            <a:pPr>
              <a:buFontTx/>
              <a:buChar char="-"/>
            </a:pPr>
            <a:r>
              <a:rPr lang="nb-NO" sz="2000" dirty="0"/>
              <a:t>overføring av kontroll</a:t>
            </a:r>
          </a:p>
          <a:p>
            <a:pPr>
              <a:buFontTx/>
              <a:buChar char="-"/>
            </a:pPr>
            <a:r>
              <a:rPr lang="nb-NO" sz="2000" dirty="0"/>
              <a:t>korrigering av feil</a:t>
            </a:r>
          </a:p>
          <a:p>
            <a:pPr>
              <a:buFontTx/>
              <a:buChar char="-"/>
            </a:pPr>
            <a:endParaRPr lang="nb-NO" sz="2000" dirty="0"/>
          </a:p>
          <a:p>
            <a:pPr>
              <a:buFontTx/>
              <a:buChar char="-"/>
            </a:pPr>
            <a:endParaRPr lang="nb-NO" sz="20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0B0540-8DD6-478A-A75E-8460D47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63290C2-C086-4C37-AB8E-F1770F450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1F80386-7F88-49F2-97C4-59FDEFCB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81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4337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Kommunikasjon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668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D4671E1-95AC-4192-843E-B5DE341E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sz="4400" b="1">
                <a:solidFill>
                  <a:srgbClr val="FFFFFF"/>
                </a:solidFill>
              </a:rPr>
              <a:t>Kommunikasjon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237C157-4416-4B8B-BD72-EE1A188EC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" r="1" b="225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D10A52-4CF5-4687-9B47-E6EA85FA1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638425" cy="5386822"/>
          </a:xfrm>
        </p:spPr>
        <p:txBody>
          <a:bodyPr anchor="ctr">
            <a:normAutofit lnSpcReduction="10000"/>
          </a:bodyPr>
          <a:lstStyle/>
          <a:p>
            <a:r>
              <a:rPr lang="nb-NO" sz="2400" dirty="0">
                <a:solidFill>
                  <a:srgbClr val="FFFFFF"/>
                </a:solidFill>
              </a:rPr>
              <a:t>Måten en gruppe av mennesker eller individer utveksler informasjon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verbal kommunikasjon 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ikke-verbal kommunikasjon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skriftlig kommunikasjon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visualiseringer – grafer og kart som inneholder kommunikasjon</a:t>
            </a:r>
          </a:p>
          <a:p>
            <a:r>
              <a:rPr lang="nb-NO" sz="2400" dirty="0">
                <a:solidFill>
                  <a:srgbClr val="FFFFFF"/>
                </a:solidFill>
              </a:rPr>
              <a:t>Består av tre deler: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sender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beskjed / melding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mottaker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4B0D26-022D-45CA-BB2F-A17F28AC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87F3F10-C8F1-44C5-A982-AA8D107F6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A829A35-0855-4C96-BA50-662E525D8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83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30036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Menneskelig adferd – personlighet og holdninger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61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73A713-A695-446F-AB57-1E999E6EE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nb-NO" sz="4400" b="1"/>
              <a:t>Menneskelig adferd	og holdninger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95821D-0E0F-4AA6-9B53-54574C8A7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3200" dirty="0"/>
              <a:t>Flygerskjønn- og selvdisiplin</a:t>
            </a:r>
          </a:p>
          <a:p>
            <a:r>
              <a:rPr lang="nb-NO" sz="3200" dirty="0"/>
              <a:t>Oppførsel </a:t>
            </a:r>
          </a:p>
          <a:p>
            <a:r>
              <a:rPr lang="nb-NO" sz="3200" dirty="0"/>
              <a:t>Holdninger – ett sett med oppfatninger som påvirker våre daglige gjøremål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91130A-7BFA-41FD-A1BA-D7B9E72FD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408" y="2285"/>
            <a:ext cx="4635591" cy="6853440"/>
          </a:xfrm>
          <a:prstGeom prst="rect">
            <a:avLst/>
          </a:prstGeom>
          <a:effectLst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D06C44-86F8-4628-A7E5-C90F5674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2669103-77DD-469D-A90C-370B8821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E8BE0BD-EF6F-4F7E-A9B8-85FE474C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85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44700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27EE37-5B30-453B-AC6F-486CA6FA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400" b="1"/>
              <a:t>Den anti-autoritære</a:t>
            </a:r>
          </a:p>
        </p:txBody>
      </p:sp>
      <p:pic>
        <p:nvPicPr>
          <p:cNvPr id="5" name="Bilde 4" descr="Et bilde som inneholder skjorte&#10;&#10;Automatisk generert beskrivelse">
            <a:extLst>
              <a:ext uri="{FF2B5EF4-FFF2-40B4-BE49-F238E27FC236}">
                <a16:creationId xmlns:a16="http://schemas.microsoft.com/office/drawing/2014/main" id="{1EA15CB2-A6F8-447D-A9BB-22A88BE81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r="292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CAF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A01DD6-10DE-42BC-900B-BD0A8B92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3200" dirty="0"/>
              <a:t>«Reglene er til for alle andre enn meg!» </a:t>
            </a:r>
          </a:p>
          <a:p>
            <a:r>
              <a:rPr lang="nb-NO" sz="3200" dirty="0"/>
              <a:t>Tendens til å bøye og å bryte regler</a:t>
            </a:r>
          </a:p>
          <a:p>
            <a:r>
              <a:rPr lang="nb-NO" sz="3200" dirty="0"/>
              <a:t>Forsvar: Sette krav for deltagelse/medlemskap og følge vedkommende opp</a:t>
            </a:r>
          </a:p>
          <a:p>
            <a:pPr marL="0" indent="0">
              <a:buNone/>
            </a:pPr>
            <a:endParaRPr lang="nb-NO" sz="20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3EC3B1B-4934-40F9-B287-5798B76C7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406EC0F-F044-47E5-958F-7560A88C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029AD93-B2D6-4EEE-81D2-D0D369AB8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86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24279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27EE37-5B30-453B-AC6F-486CA6FA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400" b="1" dirty="0"/>
              <a:t>Den impulsive</a:t>
            </a:r>
          </a:p>
        </p:txBody>
      </p:sp>
      <p:pic>
        <p:nvPicPr>
          <p:cNvPr id="5" name="Bilde 4" descr="Et bilde som inneholder utendørs, vann, mann, ridning&#10;&#10;Automatisk generert beskrivelse">
            <a:extLst>
              <a:ext uri="{FF2B5EF4-FFF2-40B4-BE49-F238E27FC236}">
                <a16:creationId xmlns:a16="http://schemas.microsoft.com/office/drawing/2014/main" id="{0CA1DFD0-C7DD-4256-A389-703F1C96D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2" r="3546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0BF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A01DD6-10DE-42BC-900B-BD0A8B92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3200" dirty="0"/>
              <a:t>«Jeg må reagere nå, det er ikke tid til noe annet»</a:t>
            </a:r>
          </a:p>
          <a:p>
            <a:r>
              <a:rPr lang="nb-NO" sz="3200" dirty="0"/>
              <a:t>Reagerer uten å tenke eller vurdere</a:t>
            </a:r>
          </a:p>
          <a:p>
            <a:r>
              <a:rPr lang="nb-NO" sz="3200" dirty="0"/>
              <a:t>Forsvar: Ikke så raskt, tenk først!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BDFB67-ACAB-4072-9EE6-7D95DC4F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489F5E1-95B5-47AE-B8BE-1EF522217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7836053-494C-41D1-866F-1C2DDA087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87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68588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27EE37-5B30-453B-AC6F-486CA6FA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b-NO" sz="4400" b="1"/>
              <a:t>Den usårbare</a:t>
            </a:r>
          </a:p>
        </p:txBody>
      </p:sp>
      <p:cxnSp>
        <p:nvCxnSpPr>
          <p:cNvPr id="14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A01DD6-10DE-42BC-900B-BD0A8B92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 fontScale="92500" lnSpcReduction="10000"/>
          </a:bodyPr>
          <a:lstStyle/>
          <a:p>
            <a:r>
              <a:rPr lang="nb-NO" sz="3200" dirty="0"/>
              <a:t>«Det kommer ikke til å skje med meg»</a:t>
            </a:r>
          </a:p>
          <a:p>
            <a:r>
              <a:rPr lang="nb-NO" sz="3200" dirty="0"/>
              <a:t>Troen på at ingenting kan gå galt</a:t>
            </a:r>
          </a:p>
          <a:p>
            <a:r>
              <a:rPr lang="nb-NO" sz="3200" dirty="0"/>
              <a:t>Forsvar: Klare å identifisere hvilke områder som kan gå galt og deretter finne rett forsvar</a:t>
            </a:r>
          </a:p>
        </p:txBody>
      </p:sp>
      <p:pic>
        <p:nvPicPr>
          <p:cNvPr id="7" name="Bilde 6" descr="Et bilde som inneholder utendørs, gress, måler, bygning&#10;&#10;Automatisk generert beskrivelse">
            <a:extLst>
              <a:ext uri="{FF2B5EF4-FFF2-40B4-BE49-F238E27FC236}">
                <a16:creationId xmlns:a16="http://schemas.microsoft.com/office/drawing/2014/main" id="{6029F195-4D1F-48EF-B020-521E05F5E0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76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65190A-26C3-47E8-B4C2-DA7D2561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9A312B2-06D5-414A-842C-EEA2F11B6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D16B3F8-D01A-4C85-A7C2-DDDD0CF4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88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28436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27EE37-5B30-453B-AC6F-486CA6FA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400" b="1" dirty="0"/>
              <a:t>Den tøffe</a:t>
            </a:r>
          </a:p>
        </p:txBody>
      </p:sp>
      <p:pic>
        <p:nvPicPr>
          <p:cNvPr id="5" name="Bilde 4" descr="Et bilde som inneholder overvåke, telefon, mobil, skjerm&#10;&#10;Automatisk generert beskrivelse">
            <a:extLst>
              <a:ext uri="{FF2B5EF4-FFF2-40B4-BE49-F238E27FC236}">
                <a16:creationId xmlns:a16="http://schemas.microsoft.com/office/drawing/2014/main" id="{10D36C8D-37FC-41D0-8707-DC4B92A5B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8" r="2768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BD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A01DD6-10DE-42BC-900B-BD0A8B92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r>
              <a:rPr lang="nb-NO" sz="3200" dirty="0"/>
              <a:t>«Jeg skal vise deg at jeg skal klare å gjøre det!»</a:t>
            </a:r>
          </a:p>
          <a:p>
            <a:r>
              <a:rPr lang="nb-NO" sz="3200" dirty="0"/>
              <a:t>Altfor selvsikker eller dominerende, bevise for seg selv og/eller imponere andre</a:t>
            </a:r>
          </a:p>
          <a:p>
            <a:r>
              <a:rPr lang="nb-NO" sz="3200" dirty="0"/>
              <a:t>Risikofylt adferd</a:t>
            </a:r>
          </a:p>
          <a:p>
            <a:r>
              <a:rPr lang="nb-NO" sz="3200" dirty="0"/>
              <a:t>Forsvar: Husk at det er dumt å ta en risiko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C906017-4850-4FD5-94D9-95133853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8F6DDC0-830D-4E0B-9473-5FC04F6A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673EE69-9BA2-4B70-BDA4-88A3AB3A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89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542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257" y="1669408"/>
            <a:ext cx="10515600" cy="42532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dirty="0"/>
              <a:t>Nitrogen: 78,09 prosent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Oksygen: 20,95 prosent 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Argon / andre gasser: 0,93 prosent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Karbondioksid: 0,03 prosent</a:t>
            </a:r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0" indent="0">
              <a:buNone/>
            </a:pPr>
            <a:r>
              <a:rPr lang="nb-NO" dirty="0"/>
              <a:t>Den prosentvise andel er konstant med</a:t>
            </a:r>
            <a:br>
              <a:rPr lang="nb-NO" dirty="0"/>
            </a:br>
            <a:r>
              <a:rPr lang="nb-NO" dirty="0"/>
              <a:t>økende høyde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838200" y="681037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Fordeling av gasser i atmosfæren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1FE478C-F81D-44CD-AFB3-52119261FD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1312721"/>
              </p:ext>
            </p:extLst>
          </p:nvPr>
        </p:nvGraphicFramePr>
        <p:xfrm>
          <a:off x="6096000" y="1204257"/>
          <a:ext cx="6671129" cy="3827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45E182F-46EB-474D-B946-07B6BC7AE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3F91AD0-DF92-47FB-A156-19321219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9E93C2D-06A5-4059-81CB-5E0A79D2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11705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27EE37-5B30-453B-AC6F-486CA6FA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nb-NO" sz="4400" b="1" dirty="0"/>
              <a:t>Den resignerte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A01DD6-10DE-42BC-900B-BD0A8B92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399"/>
            <a:ext cx="3769065" cy="4231908"/>
          </a:xfrm>
        </p:spPr>
        <p:txBody>
          <a:bodyPr>
            <a:normAutofit fontScale="62500" lnSpcReduction="20000"/>
          </a:bodyPr>
          <a:lstStyle/>
          <a:p>
            <a:r>
              <a:rPr lang="nb-NO" sz="5100" dirty="0"/>
              <a:t>«Det er ingen vits»</a:t>
            </a:r>
          </a:p>
          <a:p>
            <a:r>
              <a:rPr lang="nb-NO" sz="5100" dirty="0"/>
              <a:t>Kan ikke gjøre noe mer</a:t>
            </a:r>
          </a:p>
          <a:p>
            <a:r>
              <a:rPr lang="nb-NO" sz="5100" dirty="0"/>
              <a:t>Forsvar: Vi er ikke hjelpeløse, vi må fortsette å fly flyet</a:t>
            </a:r>
          </a:p>
          <a:p>
            <a:pPr marL="0" indent="0">
              <a:buNone/>
            </a:pPr>
            <a:endParaRPr lang="nb-NO" sz="3200" dirty="0"/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1800" dirty="0"/>
              <a:t>			</a:t>
            </a:r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1800" dirty="0"/>
              <a:t>									©Disney</a:t>
            </a:r>
            <a:endParaRPr lang="nb-NO" sz="1600" dirty="0"/>
          </a:p>
        </p:txBody>
      </p:sp>
      <p:pic>
        <p:nvPicPr>
          <p:cNvPr id="5" name="Bilde 4" descr="Et bilde som inneholder surfing, ligger, hav&#10;&#10;Automatisk generert beskrivelse">
            <a:extLst>
              <a:ext uri="{FF2B5EF4-FFF2-40B4-BE49-F238E27FC236}">
                <a16:creationId xmlns:a16="http://schemas.microsoft.com/office/drawing/2014/main" id="{FC6CB066-C555-4C37-8493-577CD0E59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r="11659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88B087-271C-4E13-83D8-9946AFAA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0F18A14-FA93-40F6-8B31-736333D0D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F56ADF2-DE83-4E20-B9CA-286891EED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90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82152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F7D16C-F618-4737-86E5-2C05C548F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Autofit/>
          </a:bodyPr>
          <a:lstStyle/>
          <a:p>
            <a:r>
              <a:rPr lang="nb-NO" b="1" dirty="0"/>
              <a:t>Den tilbakelente og selvtilfredse</a:t>
            </a:r>
          </a:p>
        </p:txBody>
      </p:sp>
      <p:pic>
        <p:nvPicPr>
          <p:cNvPr id="5" name="Bilde 4" descr="Et bilde som inneholder innendørs, føtter, ben, stol&#10;&#10;Automatisk generert beskrivelse">
            <a:extLst>
              <a:ext uri="{FF2B5EF4-FFF2-40B4-BE49-F238E27FC236}">
                <a16:creationId xmlns:a16="http://schemas.microsoft.com/office/drawing/2014/main" id="{C5E4CB60-CB33-4418-9C72-47FC6CCCD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0" r="1350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7C8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509F7A-97D9-4E61-A2E1-16DE1036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3200" dirty="0"/>
              <a:t>«Vi trenger ikke å bry oss om dette nå!»</a:t>
            </a:r>
          </a:p>
          <a:p>
            <a:r>
              <a:rPr lang="nb-NO" sz="3200" dirty="0"/>
              <a:t>Ganske fornøyd med alt som skjer</a:t>
            </a:r>
          </a:p>
          <a:p>
            <a:r>
              <a:rPr lang="nb-NO" sz="3200" dirty="0"/>
              <a:t>Usårlighet, tøffhet eller kjedsomhet</a:t>
            </a:r>
          </a:p>
          <a:p>
            <a:r>
              <a:rPr lang="nb-NO" sz="3200" dirty="0"/>
              <a:t>Forsvar: Årvåkenhet sammen med en forståelse av at alle deler av en flyvning er viktige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5963C8-CB35-45D7-BB9B-4D9558F30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73E75E6-64A9-44CA-B10F-91AC94EB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CD9520F-D34D-4B52-B5D5-84AECA99F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91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99799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Mental belastning – stress og utmattelse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13" y="6207629"/>
            <a:ext cx="26427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89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BFBA433-21DC-4990-9063-55386103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sz="4400" b="1" dirty="0">
                <a:solidFill>
                  <a:srgbClr val="FFFFFF"/>
                </a:solidFill>
              </a:rPr>
              <a:t>Stress/belastning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5D40CBF6-8DBF-40F8-8D82-825C01053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5047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B86489-4F8F-46F0-AA56-42D648F5C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En nødvendig del av livet, men</a:t>
            </a:r>
          </a:p>
          <a:p>
            <a:r>
              <a:rPr lang="nb-NO" dirty="0">
                <a:solidFill>
                  <a:srgbClr val="FFFFFF"/>
                </a:solidFill>
              </a:rPr>
              <a:t>Både for lite og for mye stress er uheldig</a:t>
            </a:r>
          </a:p>
          <a:p>
            <a:r>
              <a:rPr lang="nb-NO" dirty="0">
                <a:solidFill>
                  <a:srgbClr val="FFFFFF"/>
                </a:solidFill>
              </a:rPr>
              <a:t>Omvendte U-kurven viser funksjonsnivå mot nivå av belastning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C2CD0CC-BDF0-4C81-8DE2-4966AAAC0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4DBE205-4932-4DF6-B572-F619245C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A852336-1F16-4507-9A86-8FCB3CD2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93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86658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59F39B-D059-4FCD-8C2E-79875B15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 fontScale="90000"/>
          </a:bodyPr>
          <a:lstStyle/>
          <a:p>
            <a:r>
              <a:rPr lang="nb-NO" sz="4000" b="1" dirty="0"/>
              <a:t>Faktorer som setter i gang kroppens stressmekanismer («arousal»)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558223-A736-4B21-8EB2-D5D06EAC6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400" dirty="0"/>
              <a:t>Energi, aktivitet og beredskap forbereder for bevegelse og aktivitet («energic arousal»)</a:t>
            </a:r>
          </a:p>
          <a:p>
            <a:r>
              <a:rPr lang="nb-NO" sz="2400" dirty="0"/>
              <a:t>Redsel og angst forbereder kroppen for aktivitet, motstand og forsvar når vi oppfatter farlige situasjoner («tense arousal»)</a:t>
            </a:r>
          </a:p>
          <a:p>
            <a:r>
              <a:rPr lang="nb-NO" sz="2400" dirty="0"/>
              <a:t>Aktivering = mer våkne og skjerpet enn vi var i utgangspunktet</a:t>
            </a:r>
          </a:p>
          <a:p>
            <a:r>
              <a:rPr lang="nb-NO" sz="2400" dirty="0"/>
              <a:t>CATS = kognitiv stressmodell</a:t>
            </a:r>
          </a:p>
        </p:txBody>
      </p:sp>
      <p:pic>
        <p:nvPicPr>
          <p:cNvPr id="7" name="Bilde 6" descr="Et bilde som inneholder utendørs, person, mann, gruppe&#10;&#10;Automatisk generert beskrivelse">
            <a:extLst>
              <a:ext uri="{FF2B5EF4-FFF2-40B4-BE49-F238E27FC236}">
                <a16:creationId xmlns:a16="http://schemas.microsoft.com/office/drawing/2014/main" id="{0492C5BA-CA55-4300-B49D-65E5609A0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8" r="34685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91BC2F8-CE3E-466F-9BDA-2E85E5C8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AD3673-2B5D-41BC-965D-944D11C2A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75340CF-5E27-43BC-9A93-CB13BFE5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94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8123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F18153-63E3-471E-A57B-207A31D09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400" b="1" dirty="0"/>
              <a:t>Stressfaktorer («stressors»)</a:t>
            </a:r>
          </a:p>
        </p:txBody>
      </p:sp>
      <p:pic>
        <p:nvPicPr>
          <p:cNvPr id="5" name="Bilde 4" descr="Et bilde som inneholder objekt, innendørs, bord, sitter&#10;&#10;Automatisk generert beskrivelse">
            <a:extLst>
              <a:ext uri="{FF2B5EF4-FFF2-40B4-BE49-F238E27FC236}">
                <a16:creationId xmlns:a16="http://schemas.microsoft.com/office/drawing/2014/main" id="{F80EDB0A-2030-439C-A5AE-054E3978D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858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EA360D2-3072-4A7F-9688-0288682BD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3200" dirty="0"/>
              <a:t>Omgivelsene – eksempelvis forventninger</a:t>
            </a:r>
          </a:p>
          <a:p>
            <a:r>
              <a:rPr lang="nb-NO" sz="3200" dirty="0"/>
              <a:t>Fysiologisk – livsstilssykdommer, lite trening, dårlig ernæring</a:t>
            </a:r>
          </a:p>
          <a:p>
            <a:r>
              <a:rPr lang="nb-NO" sz="3200" dirty="0"/>
              <a:t>Tanker – hjernen bestemmer om den skal trykke på «panikk—knappen»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F23FE24-FDE4-4EAA-B798-13CAEE3F0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1572463-FC20-43CF-838C-3DABECEF1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49E446E-20AC-496D-AFA0-8738CC9D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95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18159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7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6871371-1372-451A-B9F7-6785F39E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sz="4400" b="1">
                <a:solidFill>
                  <a:srgbClr val="FFFFFF"/>
                </a:solidFill>
              </a:rPr>
              <a:t>Utmattelse («fatigue»)</a:t>
            </a:r>
          </a:p>
        </p:txBody>
      </p:sp>
      <p:pic>
        <p:nvPicPr>
          <p:cNvPr id="5" name="Bilde 4" descr="Et bilde som inneholder person, mann, dress, sitter&#10;&#10;Automatisk generert beskrivelse">
            <a:extLst>
              <a:ext uri="{FF2B5EF4-FFF2-40B4-BE49-F238E27FC236}">
                <a16:creationId xmlns:a16="http://schemas.microsoft.com/office/drawing/2014/main" id="{E8889636-1864-4FA6-83FA-B45303866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60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7CB530-D0B1-4434-9602-A8098CAC7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4"/>
            <a:ext cx="3424739" cy="5223193"/>
          </a:xfrm>
        </p:spPr>
        <p:txBody>
          <a:bodyPr anchor="ctr"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Fysisk og mental utslitthet, tretthet</a:t>
            </a:r>
          </a:p>
          <a:p>
            <a:pPr>
              <a:buFontTx/>
              <a:buChar char="-"/>
            </a:pPr>
            <a:r>
              <a:rPr lang="nb-NO" dirty="0">
                <a:solidFill>
                  <a:srgbClr val="FFFFFF"/>
                </a:solidFill>
              </a:rPr>
              <a:t>reduksjon av årvåkenhet</a:t>
            </a:r>
          </a:p>
          <a:p>
            <a:pPr>
              <a:buFontTx/>
              <a:buChar char="-"/>
            </a:pPr>
            <a:r>
              <a:rPr lang="nb-NO" dirty="0">
                <a:solidFill>
                  <a:srgbClr val="FFFFFF"/>
                </a:solidFill>
              </a:rPr>
              <a:t>uimotståelig trang til å sove</a:t>
            </a:r>
          </a:p>
          <a:p>
            <a:pPr>
              <a:buFontTx/>
              <a:buChar char="-"/>
            </a:pPr>
            <a:r>
              <a:rPr lang="nb-NO" dirty="0">
                <a:solidFill>
                  <a:srgbClr val="FFFFFF"/>
                </a:solidFill>
              </a:rPr>
              <a:t>lang reaksjonstid</a:t>
            </a:r>
          </a:p>
          <a:p>
            <a:pPr>
              <a:buFontTx/>
              <a:buChar char="-"/>
            </a:pPr>
            <a:r>
              <a:rPr lang="nb-NO" dirty="0">
                <a:solidFill>
                  <a:srgbClr val="FFFFFF"/>
                </a:solidFill>
              </a:rPr>
              <a:t>mikrosøvn</a:t>
            </a:r>
          </a:p>
          <a:p>
            <a:r>
              <a:rPr lang="nb-NO" dirty="0">
                <a:solidFill>
                  <a:srgbClr val="FFFFFF"/>
                </a:solidFill>
              </a:rPr>
              <a:t>Kombinert med flyging = død</a:t>
            </a:r>
          </a:p>
          <a:p>
            <a:endParaRPr lang="nb-NO" sz="2000" dirty="0">
              <a:solidFill>
                <a:srgbClr val="FFFFFF"/>
              </a:solidFill>
            </a:endParaRPr>
          </a:p>
          <a:p>
            <a:pPr>
              <a:buFontTx/>
              <a:buChar char="-"/>
            </a:pPr>
            <a:endParaRPr lang="nb-NO" sz="2000" dirty="0">
              <a:solidFill>
                <a:srgbClr val="FFFFFF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639952B-23A1-4D98-A1DB-242BBFDA3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15.01.2020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68C7ED0-87F9-4B80-9531-45006F3DC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Versjon 1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F626F16-848D-4803-9514-5CF022E2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96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09459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25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nb-NO" sz="5800" dirty="0">
                <a:solidFill>
                  <a:srgbClr val="42505E"/>
                </a:solidFill>
              </a:rPr>
              <a:t>Slutt fag 2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81" y="256540"/>
            <a:ext cx="11694838" cy="376427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68C9674-D5F5-4103-9AE8-96F2DD173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3678" y="5837676"/>
            <a:ext cx="26275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35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3535</Words>
  <Application>Microsoft Office PowerPoint</Application>
  <PresentationFormat>Widescreen</PresentationFormat>
  <Paragraphs>647</Paragraphs>
  <Slides>97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97</vt:i4>
      </vt:variant>
    </vt:vector>
  </HeadingPairs>
  <TitlesOfParts>
    <vt:vector size="101" baseType="lpstr">
      <vt:lpstr>Arial</vt:lpstr>
      <vt:lpstr>Calibri</vt:lpstr>
      <vt:lpstr>Calibri Light</vt:lpstr>
      <vt:lpstr>Office-tema</vt:lpstr>
      <vt:lpstr>PowerPoint-presentasjon</vt:lpstr>
      <vt:lpstr>Del 0 Innledning</vt:lpstr>
      <vt:lpstr>PowerPoint-presentasjon</vt:lpstr>
      <vt:lpstr>PowerPoint-presentasjon</vt:lpstr>
      <vt:lpstr>PowerPoint-presentasjon</vt:lpstr>
      <vt:lpstr>PowerPoint-presentasjon</vt:lpstr>
      <vt:lpstr>Del 1 Grunnleggende luftfartsfysiologi og helse</vt:lpstr>
      <vt:lpstr>Puste- og åndedrettsorganer / sirkulasjon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Hypoksi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Hyperventilering</vt:lpstr>
      <vt:lpstr>PowerPoint-presentasjon</vt:lpstr>
      <vt:lpstr>PowerPoint-presentasjon</vt:lpstr>
      <vt:lpstr>PowerPoint-presentasjon</vt:lpstr>
      <vt:lpstr>Karbonmonoksidforgifting</vt:lpstr>
      <vt:lpstr>Karbonmonoksidforgiftning</vt:lpstr>
      <vt:lpstr>Sentrale, perifere og autonome nervesystem</vt:lpstr>
      <vt:lpstr>Sentralnerve- systemet («CNS»)</vt:lpstr>
      <vt:lpstr>Det perifere nervesystem («PNS»)</vt:lpstr>
      <vt:lpstr>Det autonome nervesystem («ANS»)</vt:lpstr>
      <vt:lpstr>Syn og øye</vt:lpstr>
      <vt:lpstr>Øyet</vt:lpstr>
      <vt:lpstr>Øyets oppbygging</vt:lpstr>
      <vt:lpstr>Hornhinnen og linsen</vt:lpstr>
      <vt:lpstr>Netthinnen – retina</vt:lpstr>
      <vt:lpstr>Flekker</vt:lpstr>
      <vt:lpstr>Fargesyn og fargeblindhet</vt:lpstr>
      <vt:lpstr>Samsyn og synsskarphet</vt:lpstr>
      <vt:lpstr>Sentralt og perifert synsfelt</vt:lpstr>
      <vt:lpstr>Øret, hørsel og balanseorganet</vt:lpstr>
      <vt:lpstr>Øret</vt:lpstr>
      <vt:lpstr>Øret og trykkregulering</vt:lpstr>
      <vt:lpstr>Hørsel</vt:lpstr>
      <vt:lpstr>Balanseorganet</vt:lpstr>
      <vt:lpstr>Illusjoner - Somatogravisk</vt:lpstr>
      <vt:lpstr>Illusjoner - Somatogyrisk</vt:lpstr>
      <vt:lpstr>Bevegelsessyke / reisesyke </vt:lpstr>
      <vt:lpstr>Dykking</vt:lpstr>
      <vt:lpstr>Helse og hygiene</vt:lpstr>
      <vt:lpstr>Er vi luftdyktige? – I am safe</vt:lpstr>
      <vt:lpstr>Hygiene – problem-områder</vt:lpstr>
      <vt:lpstr>Søvnfaser  </vt:lpstr>
      <vt:lpstr>Del 2 Grunnleggende flypsykologi </vt:lpstr>
      <vt:lpstr>Oppmerksomhet og årvåkenhet</vt:lpstr>
      <vt:lpstr>Oppmerksomhet</vt:lpstr>
      <vt:lpstr>Årvåkenhet</vt:lpstr>
      <vt:lpstr>Persepsjon</vt:lpstr>
      <vt:lpstr>Persepsjon</vt:lpstr>
      <vt:lpstr>Visuelle illusjoner</vt:lpstr>
      <vt:lpstr>Visuelle illusjoner – forhold i nærheten til en flyplass</vt:lpstr>
      <vt:lpstr>Visuelle illusjoner – forhold på og i tilknytning til rullebanen</vt:lpstr>
      <vt:lpstr>Situasjonsforståelse – situational awareness (SA)</vt:lpstr>
      <vt:lpstr>Situasjonsforståelse – en oppsummering</vt:lpstr>
      <vt:lpstr>Hukommelse og minne</vt:lpstr>
      <vt:lpstr>Hukommelse (minne)</vt:lpstr>
      <vt:lpstr>Sensorisk minne («sensory memory») </vt:lpstr>
      <vt:lpstr>Korttidsminne («STM – short time memory»)</vt:lpstr>
      <vt:lpstr>Langtidsminne («LTM – long-time memory»)</vt:lpstr>
      <vt:lpstr>Menneskelige feil og pålitelighet</vt:lpstr>
      <vt:lpstr>Menneskelige feil og pålitelighet</vt:lpstr>
      <vt:lpstr>Årsaker til menneskelige feil</vt:lpstr>
      <vt:lpstr>Planleggingsfeil og utførelsesfeil</vt:lpstr>
      <vt:lpstr>Oppførsel og feil</vt:lpstr>
      <vt:lpstr>Forklaringsmodeller - Sveitserostmodellen</vt:lpstr>
      <vt:lpstr>Forklarings-modeller  SHELL</vt:lpstr>
      <vt:lpstr>Beslutningstaking</vt:lpstr>
      <vt:lpstr>Beslutningsevne og risikovurdering</vt:lpstr>
      <vt:lpstr>Beslutningsevne og risikovurdering</vt:lpstr>
      <vt:lpstr>Feilhåndtering og cockpit management</vt:lpstr>
      <vt:lpstr>Feilhåndtering – («error management»)</vt:lpstr>
      <vt:lpstr>CRM – cockpit resource management</vt:lpstr>
      <vt:lpstr>Kommunikasjon</vt:lpstr>
      <vt:lpstr>Kommunikasjon</vt:lpstr>
      <vt:lpstr>Menneskelig adferd – personlighet og holdninger</vt:lpstr>
      <vt:lpstr>Menneskelig adferd og holdninger</vt:lpstr>
      <vt:lpstr>Den anti-autoritære</vt:lpstr>
      <vt:lpstr>Den impulsive</vt:lpstr>
      <vt:lpstr>Den usårbare</vt:lpstr>
      <vt:lpstr>Den tøffe</vt:lpstr>
      <vt:lpstr>Den resignerte</vt:lpstr>
      <vt:lpstr>Den tilbakelente og selvtilfredse</vt:lpstr>
      <vt:lpstr>Mental belastning – stress og utmattelse</vt:lpstr>
      <vt:lpstr>Stress/belastning</vt:lpstr>
      <vt:lpstr>Faktorer som setter i gang kroppens stressmekanismer («arousal»)</vt:lpstr>
      <vt:lpstr>Stressfaktorer («stressors»)</vt:lpstr>
      <vt:lpstr>Utmattelse («fatigue»)</vt:lpstr>
      <vt:lpstr>Slutt fag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Kjersti Melling</dc:creator>
  <cp:lastModifiedBy>Roger Holm</cp:lastModifiedBy>
  <cp:revision>70</cp:revision>
  <dcterms:created xsi:type="dcterms:W3CDTF">2019-10-17T11:21:33Z</dcterms:created>
  <dcterms:modified xsi:type="dcterms:W3CDTF">2022-03-28T16:25:53Z</dcterms:modified>
</cp:coreProperties>
</file>