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0"/>
  </p:notesMasterIdLst>
  <p:sldIdLst>
    <p:sldId id="264" r:id="rId2"/>
    <p:sldId id="329" r:id="rId3"/>
    <p:sldId id="265" r:id="rId4"/>
    <p:sldId id="266" r:id="rId5"/>
    <p:sldId id="330" r:id="rId6"/>
    <p:sldId id="1010" r:id="rId7"/>
    <p:sldId id="336" r:id="rId8"/>
    <p:sldId id="1011" r:id="rId9"/>
    <p:sldId id="995" r:id="rId10"/>
    <p:sldId id="1013" r:id="rId11"/>
    <p:sldId id="1070" r:id="rId12"/>
    <p:sldId id="1071" r:id="rId13"/>
    <p:sldId id="1072" r:id="rId14"/>
    <p:sldId id="1073" r:id="rId15"/>
    <p:sldId id="1074" r:id="rId16"/>
    <p:sldId id="1014" r:id="rId17"/>
    <p:sldId id="1015" r:id="rId18"/>
    <p:sldId id="1016" r:id="rId19"/>
    <p:sldId id="1017" r:id="rId20"/>
    <p:sldId id="1075" r:id="rId21"/>
    <p:sldId id="1018" r:id="rId22"/>
    <p:sldId id="1019" r:id="rId23"/>
    <p:sldId id="1078" r:id="rId24"/>
    <p:sldId id="996" r:id="rId25"/>
    <p:sldId id="1025" r:id="rId26"/>
    <p:sldId id="1026" r:id="rId27"/>
    <p:sldId id="1027" r:id="rId28"/>
    <p:sldId id="1028" r:id="rId29"/>
    <p:sldId id="1116" r:id="rId30"/>
    <p:sldId id="1118" r:id="rId31"/>
    <p:sldId id="1029" r:id="rId32"/>
    <p:sldId id="1031" r:id="rId33"/>
    <p:sldId id="1030" r:id="rId34"/>
    <p:sldId id="1032" r:id="rId35"/>
    <p:sldId id="1033" r:id="rId36"/>
    <p:sldId id="1034" r:id="rId37"/>
    <p:sldId id="1035" r:id="rId38"/>
    <p:sldId id="1036" r:id="rId39"/>
    <p:sldId id="1037" r:id="rId40"/>
    <p:sldId id="1038" r:id="rId41"/>
    <p:sldId id="1039" r:id="rId42"/>
    <p:sldId id="1040" r:id="rId43"/>
    <p:sldId id="998" r:id="rId44"/>
    <p:sldId id="1041" r:id="rId45"/>
    <p:sldId id="1043" r:id="rId46"/>
    <p:sldId id="1044" r:id="rId47"/>
    <p:sldId id="999" r:id="rId48"/>
    <p:sldId id="1042" r:id="rId49"/>
    <p:sldId id="1080" r:id="rId50"/>
    <p:sldId id="1045" r:id="rId51"/>
    <p:sldId id="1046" r:id="rId52"/>
    <p:sldId id="1047" r:id="rId53"/>
    <p:sldId id="1048" r:id="rId54"/>
    <p:sldId id="1084" r:id="rId55"/>
    <p:sldId id="1049" r:id="rId56"/>
    <p:sldId id="1050" r:id="rId57"/>
    <p:sldId id="1085" r:id="rId58"/>
    <p:sldId id="1051" r:id="rId59"/>
    <p:sldId id="1086" r:id="rId60"/>
    <p:sldId id="1087" r:id="rId61"/>
    <p:sldId id="1052" r:id="rId62"/>
    <p:sldId id="1053" r:id="rId63"/>
    <p:sldId id="1054" r:id="rId64"/>
    <p:sldId id="1055" r:id="rId65"/>
    <p:sldId id="1000" r:id="rId66"/>
    <p:sldId id="1001" r:id="rId67"/>
    <p:sldId id="1058" r:id="rId68"/>
    <p:sldId id="1057" r:id="rId69"/>
    <p:sldId id="1088" r:id="rId70"/>
    <p:sldId id="1059" r:id="rId71"/>
    <p:sldId id="1089" r:id="rId72"/>
    <p:sldId id="1090" r:id="rId73"/>
    <p:sldId id="1092" r:id="rId74"/>
    <p:sldId id="1120" r:id="rId75"/>
    <p:sldId id="1121" r:id="rId76"/>
    <p:sldId id="1091" r:id="rId77"/>
    <p:sldId id="1002" r:id="rId78"/>
    <p:sldId id="1093" r:id="rId79"/>
    <p:sldId id="1094" r:id="rId80"/>
    <p:sldId id="1122" r:id="rId81"/>
    <p:sldId id="1003" r:id="rId82"/>
    <p:sldId id="1060" r:id="rId83"/>
    <p:sldId id="1061" r:id="rId84"/>
    <p:sldId id="1062" r:id="rId85"/>
    <p:sldId id="1063" r:id="rId86"/>
    <p:sldId id="1064" r:id="rId87"/>
    <p:sldId id="1095" r:id="rId88"/>
    <p:sldId id="1004" r:id="rId89"/>
    <p:sldId id="1066" r:id="rId90"/>
    <p:sldId id="1097" r:id="rId91"/>
    <p:sldId id="1099" r:id="rId92"/>
    <p:sldId id="1098" r:id="rId93"/>
    <p:sldId id="1005" r:id="rId94"/>
    <p:sldId id="1067" r:id="rId95"/>
    <p:sldId id="1100" r:id="rId96"/>
    <p:sldId id="1101" r:id="rId97"/>
    <p:sldId id="1102" r:id="rId98"/>
    <p:sldId id="1103" r:id="rId99"/>
    <p:sldId id="1006" r:id="rId100"/>
    <p:sldId id="1068" r:id="rId101"/>
    <p:sldId id="1104" r:id="rId102"/>
    <p:sldId id="1106" r:id="rId103"/>
    <p:sldId id="1105" r:id="rId104"/>
    <p:sldId id="1108" r:id="rId105"/>
    <p:sldId id="1109" r:id="rId106"/>
    <p:sldId id="1110" r:id="rId107"/>
    <p:sldId id="1107" r:id="rId108"/>
    <p:sldId id="1111" r:id="rId109"/>
    <p:sldId id="1007" r:id="rId110"/>
    <p:sldId id="1112" r:id="rId111"/>
    <p:sldId id="1113" r:id="rId112"/>
    <p:sldId id="1114" r:id="rId113"/>
    <p:sldId id="1009" r:id="rId114"/>
    <p:sldId id="997" r:id="rId115"/>
    <p:sldId id="1008" r:id="rId116"/>
    <p:sldId id="1115" r:id="rId117"/>
    <p:sldId id="1119" r:id="rId118"/>
    <p:sldId id="814" r:id="rId1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B525C-7357-4370-9419-EC942231CCC3}" v="16" dt="2024-02-19T13:32:13.95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93"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Holm" userId="beaa29a7e583b333" providerId="LiveId" clId="{CF9B525C-7357-4370-9419-EC942231CCC3}"/>
    <pc:docChg chg="undo custSel addSld delSld modSld sldOrd modMainMaster">
      <pc:chgData name="Roger Holm" userId="beaa29a7e583b333" providerId="LiveId" clId="{CF9B525C-7357-4370-9419-EC942231CCC3}" dt="2024-02-19T13:32:46.814" v="1277" actId="1076"/>
      <pc:docMkLst>
        <pc:docMk/>
      </pc:docMkLst>
      <pc:sldChg chg="addSp modSp mod">
        <pc:chgData name="Roger Holm" userId="beaa29a7e583b333" providerId="LiveId" clId="{CF9B525C-7357-4370-9419-EC942231CCC3}" dt="2024-02-19T13:32:46.814" v="1277" actId="1076"/>
        <pc:sldMkLst>
          <pc:docMk/>
          <pc:sldMk cId="1243986907" sldId="264"/>
        </pc:sldMkLst>
        <pc:spChg chg="add mod">
          <ac:chgData name="Roger Holm" userId="beaa29a7e583b333" providerId="LiveId" clId="{CF9B525C-7357-4370-9419-EC942231CCC3}" dt="2024-02-19T13:22:43.758" v="1179" actId="1076"/>
          <ac:spMkLst>
            <pc:docMk/>
            <pc:sldMk cId="1243986907" sldId="264"/>
            <ac:spMk id="2" creationId="{8DDD7088-4553-D457-A865-663CE7113907}"/>
          </ac:spMkLst>
        </pc:spChg>
        <pc:spChg chg="add mod">
          <ac:chgData name="Roger Holm" userId="beaa29a7e583b333" providerId="LiveId" clId="{CF9B525C-7357-4370-9419-EC942231CCC3}" dt="2024-02-19T13:32:46.814" v="1277" actId="1076"/>
          <ac:spMkLst>
            <pc:docMk/>
            <pc:sldMk cId="1243986907" sldId="264"/>
            <ac:spMk id="5" creationId="{E2863AB0-830B-725D-E76D-5B74B720519D}"/>
          </ac:spMkLst>
        </pc:spChg>
      </pc:sldChg>
      <pc:sldChg chg="modSp mod">
        <pc:chgData name="Roger Holm" userId="beaa29a7e583b333" providerId="LiveId" clId="{CF9B525C-7357-4370-9419-EC942231CCC3}" dt="2024-02-19T13:24:28.084" v="1225" actId="20577"/>
        <pc:sldMkLst>
          <pc:docMk/>
          <pc:sldMk cId="3287136431" sldId="265"/>
        </pc:sldMkLst>
        <pc:spChg chg="mod">
          <ac:chgData name="Roger Holm" userId="beaa29a7e583b333" providerId="LiveId" clId="{CF9B525C-7357-4370-9419-EC942231CCC3}" dt="2024-02-19T13:24:28.084" v="1225" actId="20577"/>
          <ac:spMkLst>
            <pc:docMk/>
            <pc:sldMk cId="3287136431" sldId="265"/>
            <ac:spMk id="2" creationId="{428CBF52-BCE9-49B9-850F-12599F43DA79}"/>
          </ac:spMkLst>
        </pc:spChg>
      </pc:sldChg>
      <pc:sldChg chg="modSp mod">
        <pc:chgData name="Roger Holm" userId="beaa29a7e583b333" providerId="LiveId" clId="{CF9B525C-7357-4370-9419-EC942231CCC3}" dt="2024-02-19T13:25:24.158" v="1226" actId="255"/>
        <pc:sldMkLst>
          <pc:docMk/>
          <pc:sldMk cId="2896870534" sldId="266"/>
        </pc:sldMkLst>
        <pc:spChg chg="mod">
          <ac:chgData name="Roger Holm" userId="beaa29a7e583b333" providerId="LiveId" clId="{CF9B525C-7357-4370-9419-EC942231CCC3}" dt="2024-02-19T13:25:24.158" v="1226" actId="255"/>
          <ac:spMkLst>
            <pc:docMk/>
            <pc:sldMk cId="2896870534" sldId="266"/>
            <ac:spMk id="2" creationId="{428CBF52-BCE9-49B9-850F-12599F43DA79}"/>
          </ac:spMkLst>
        </pc:spChg>
      </pc:sldChg>
      <pc:sldChg chg="delSp modSp mod">
        <pc:chgData name="Roger Holm" userId="beaa29a7e583b333" providerId="LiveId" clId="{CF9B525C-7357-4370-9419-EC942231CCC3}" dt="2024-02-19T13:17:14.302" v="1143"/>
        <pc:sldMkLst>
          <pc:docMk/>
          <pc:sldMk cId="3337749844" sldId="997"/>
        </pc:sldMkLst>
        <pc:spChg chg="del">
          <ac:chgData name="Roger Holm" userId="beaa29a7e583b333" providerId="LiveId" clId="{CF9B525C-7357-4370-9419-EC942231CCC3}" dt="2024-02-19T12:16:06.607" v="1090" actId="478"/>
          <ac:spMkLst>
            <pc:docMk/>
            <pc:sldMk cId="3337749844" sldId="997"/>
            <ac:spMk id="4" creationId="{E4CA494A-1DA6-48F0-AF54-9EFCDAA6F727}"/>
          </ac:spMkLst>
        </pc:spChg>
        <pc:spChg chg="mod">
          <ac:chgData name="Roger Holm" userId="beaa29a7e583b333" providerId="LiveId" clId="{CF9B525C-7357-4370-9419-EC942231CCC3}" dt="2024-02-19T13:17:14.302" v="1143"/>
          <ac:spMkLst>
            <pc:docMk/>
            <pc:sldMk cId="3337749844" sldId="997"/>
            <ac:spMk id="6" creationId="{B41E300F-C275-43DE-93B0-0FFFD6CDECCB}"/>
          </ac:spMkLst>
        </pc:spChg>
      </pc:sldChg>
      <pc:sldChg chg="modSp">
        <pc:chgData name="Roger Holm" userId="beaa29a7e583b333" providerId="LiveId" clId="{CF9B525C-7357-4370-9419-EC942231CCC3}" dt="2024-02-19T13:18:46.498" v="1145"/>
        <pc:sldMkLst>
          <pc:docMk/>
          <pc:sldMk cId="629106406" sldId="1008"/>
        </pc:sldMkLst>
        <pc:spChg chg="mod">
          <ac:chgData name="Roger Holm" userId="beaa29a7e583b333" providerId="LiveId" clId="{CF9B525C-7357-4370-9419-EC942231CCC3}" dt="2024-02-19T13:18:46.498" v="1145"/>
          <ac:spMkLst>
            <pc:docMk/>
            <pc:sldMk cId="629106406" sldId="1008"/>
            <ac:spMk id="5" creationId="{1F90AB6A-5F24-4B1B-BF3B-D312CF10C2D4}"/>
          </ac:spMkLst>
        </pc:spChg>
        <pc:spChg chg="mod">
          <ac:chgData name="Roger Holm" userId="beaa29a7e583b333" providerId="LiveId" clId="{CF9B525C-7357-4370-9419-EC942231CCC3}" dt="2024-02-19T13:17:14.302" v="1143"/>
          <ac:spMkLst>
            <pc:docMk/>
            <pc:sldMk cId="629106406" sldId="1008"/>
            <ac:spMk id="6" creationId="{EBBF9CD7-47FC-44A7-AB86-1791D73217DE}"/>
          </ac:spMkLst>
        </pc:spChg>
      </pc:sldChg>
      <pc:sldChg chg="modSp mod">
        <pc:chgData name="Roger Holm" userId="beaa29a7e583b333" providerId="LiveId" clId="{CF9B525C-7357-4370-9419-EC942231CCC3}" dt="2024-02-19T13:17:14.302" v="1143"/>
        <pc:sldMkLst>
          <pc:docMk/>
          <pc:sldMk cId="1122135614" sldId="1010"/>
        </pc:sldMkLst>
        <pc:spChg chg="mod">
          <ac:chgData name="Roger Holm" userId="beaa29a7e583b333" providerId="LiveId" clId="{CF9B525C-7357-4370-9419-EC942231CCC3}" dt="2024-02-19T13:17:14.302" v="1143"/>
          <ac:spMkLst>
            <pc:docMk/>
            <pc:sldMk cId="1122135614" sldId="1010"/>
            <ac:spMk id="4" creationId="{FA36FFB4-741F-44E0-BAE4-9D63A421977E}"/>
          </ac:spMkLst>
        </pc:spChg>
        <pc:spChg chg="mod">
          <ac:chgData name="Roger Holm" userId="beaa29a7e583b333" providerId="LiveId" clId="{CF9B525C-7357-4370-9419-EC942231CCC3}" dt="2024-02-19T09:16:52.359" v="410" actId="20577"/>
          <ac:spMkLst>
            <pc:docMk/>
            <pc:sldMk cId="1122135614" sldId="1010"/>
            <ac:spMk id="7" creationId="{9320915B-A684-4C36-9ADB-40C19F34D1AF}"/>
          </ac:spMkLst>
        </pc:spChg>
      </pc:sldChg>
      <pc:sldChg chg="modSp mod">
        <pc:chgData name="Roger Holm" userId="beaa29a7e583b333" providerId="LiveId" clId="{CF9B525C-7357-4370-9419-EC942231CCC3}" dt="2024-02-19T13:17:14.302" v="1143"/>
        <pc:sldMkLst>
          <pc:docMk/>
          <pc:sldMk cId="3287586512" sldId="1011"/>
        </pc:sldMkLst>
        <pc:spChg chg="mod">
          <ac:chgData name="Roger Holm" userId="beaa29a7e583b333" providerId="LiveId" clId="{CF9B525C-7357-4370-9419-EC942231CCC3}" dt="2024-02-19T09:25:04.859" v="521" actId="20577"/>
          <ac:spMkLst>
            <pc:docMk/>
            <pc:sldMk cId="3287586512" sldId="1011"/>
            <ac:spMk id="2" creationId="{3E9386E2-04D6-4F62-96E1-F6C86250BB95}"/>
          </ac:spMkLst>
        </pc:spChg>
        <pc:spChg chg="mod">
          <ac:chgData name="Roger Holm" userId="beaa29a7e583b333" providerId="LiveId" clId="{CF9B525C-7357-4370-9419-EC942231CCC3}" dt="2024-02-19T13:17:14.302" v="1143"/>
          <ac:spMkLst>
            <pc:docMk/>
            <pc:sldMk cId="3287586512" sldId="1011"/>
            <ac:spMk id="4" creationId="{426070DE-FBE6-466C-9C2D-576B58F8F6DA}"/>
          </ac:spMkLst>
        </pc:spChg>
        <pc:spChg chg="mod">
          <ac:chgData name="Roger Holm" userId="beaa29a7e583b333" providerId="LiveId" clId="{CF9B525C-7357-4370-9419-EC942231CCC3}" dt="2024-02-19T09:23:59.810" v="499" actId="20577"/>
          <ac:spMkLst>
            <pc:docMk/>
            <pc:sldMk cId="3287586512" sldId="1011"/>
            <ac:spMk id="6" creationId="{8F316B96-9C15-4CFC-9526-A35378A4BA1C}"/>
          </ac:spMkLst>
        </pc:spChg>
      </pc:sldChg>
      <pc:sldChg chg="modSp mod">
        <pc:chgData name="Roger Holm" userId="beaa29a7e583b333" providerId="LiveId" clId="{CF9B525C-7357-4370-9419-EC942231CCC3}" dt="2024-02-19T13:17:14.302" v="1143"/>
        <pc:sldMkLst>
          <pc:docMk/>
          <pc:sldMk cId="1320845089" sldId="1013"/>
        </pc:sldMkLst>
        <pc:spChg chg="mod">
          <ac:chgData name="Roger Holm" userId="beaa29a7e583b333" providerId="LiveId" clId="{CF9B525C-7357-4370-9419-EC942231CCC3}" dt="2024-02-19T09:29:13.924" v="535" actId="27636"/>
          <ac:spMkLst>
            <pc:docMk/>
            <pc:sldMk cId="1320845089" sldId="1013"/>
            <ac:spMk id="2" creationId="{BE0C9AD1-888F-443C-9564-6288C79D5237}"/>
          </ac:spMkLst>
        </pc:spChg>
        <pc:spChg chg="mod">
          <ac:chgData name="Roger Holm" userId="beaa29a7e583b333" providerId="LiveId" clId="{CF9B525C-7357-4370-9419-EC942231CCC3}" dt="2024-02-19T13:17:14.302" v="1143"/>
          <ac:spMkLst>
            <pc:docMk/>
            <pc:sldMk cId="1320845089" sldId="1013"/>
            <ac:spMk id="6" creationId="{62572FB5-C690-4FF3-BD98-19FC73FA86BD}"/>
          </ac:spMkLst>
        </pc:spChg>
      </pc:sldChg>
      <pc:sldChg chg="modSp mod">
        <pc:chgData name="Roger Holm" userId="beaa29a7e583b333" providerId="LiveId" clId="{CF9B525C-7357-4370-9419-EC942231CCC3}" dt="2024-02-19T13:18:46.498" v="1145"/>
        <pc:sldMkLst>
          <pc:docMk/>
          <pc:sldMk cId="3612033799" sldId="1014"/>
        </pc:sldMkLst>
        <pc:spChg chg="mod">
          <ac:chgData name="Roger Holm" userId="beaa29a7e583b333" providerId="LiveId" clId="{CF9B525C-7357-4370-9419-EC942231CCC3}" dt="2024-02-19T09:33:14" v="568" actId="27636"/>
          <ac:spMkLst>
            <pc:docMk/>
            <pc:sldMk cId="3612033799" sldId="1014"/>
            <ac:spMk id="2" creationId="{BE0C9AD1-888F-443C-9564-6288C79D5237}"/>
          </ac:spMkLst>
        </pc:spChg>
        <pc:spChg chg="mod">
          <ac:chgData name="Roger Holm" userId="beaa29a7e583b333" providerId="LiveId" clId="{CF9B525C-7357-4370-9419-EC942231CCC3}" dt="2024-02-19T13:18:46.498" v="1145"/>
          <ac:spMkLst>
            <pc:docMk/>
            <pc:sldMk cId="3612033799" sldId="1014"/>
            <ac:spMk id="4" creationId="{66EA4B5A-9584-4B72-8E12-699F7769AD7F}"/>
          </ac:spMkLst>
        </pc:spChg>
        <pc:spChg chg="mod">
          <ac:chgData name="Roger Holm" userId="beaa29a7e583b333" providerId="LiveId" clId="{CF9B525C-7357-4370-9419-EC942231CCC3}" dt="2024-02-19T13:17:14.302" v="1143"/>
          <ac:spMkLst>
            <pc:docMk/>
            <pc:sldMk cId="3612033799" sldId="1014"/>
            <ac:spMk id="5" creationId="{12535433-9D48-4286-B8A3-3A1226F8F07C}"/>
          </ac:spMkLst>
        </pc:spChg>
      </pc:sldChg>
      <pc:sldChg chg="modSp mod">
        <pc:chgData name="Roger Holm" userId="beaa29a7e583b333" providerId="LiveId" clId="{CF9B525C-7357-4370-9419-EC942231CCC3}" dt="2024-02-19T13:18:46.498" v="1145"/>
        <pc:sldMkLst>
          <pc:docMk/>
          <pc:sldMk cId="974364488" sldId="1015"/>
        </pc:sldMkLst>
        <pc:spChg chg="mod">
          <ac:chgData name="Roger Holm" userId="beaa29a7e583b333" providerId="LiveId" clId="{CF9B525C-7357-4370-9419-EC942231CCC3}" dt="2024-02-19T09:35:53.743" v="575" actId="255"/>
          <ac:spMkLst>
            <pc:docMk/>
            <pc:sldMk cId="974364488" sldId="1015"/>
            <ac:spMk id="2" creationId="{BE0C9AD1-888F-443C-9564-6288C79D5237}"/>
          </ac:spMkLst>
        </pc:spChg>
        <pc:spChg chg="mod">
          <ac:chgData name="Roger Holm" userId="beaa29a7e583b333" providerId="LiveId" clId="{CF9B525C-7357-4370-9419-EC942231CCC3}" dt="2024-02-19T13:18:46.498" v="1145"/>
          <ac:spMkLst>
            <pc:docMk/>
            <pc:sldMk cId="974364488" sldId="1015"/>
            <ac:spMk id="4" creationId="{AFA00954-D707-474E-9901-F1F273BED8C3}"/>
          </ac:spMkLst>
        </pc:spChg>
        <pc:spChg chg="mod">
          <ac:chgData name="Roger Holm" userId="beaa29a7e583b333" providerId="LiveId" clId="{CF9B525C-7357-4370-9419-EC942231CCC3}" dt="2024-02-19T13:17:14.302" v="1143"/>
          <ac:spMkLst>
            <pc:docMk/>
            <pc:sldMk cId="974364488" sldId="1015"/>
            <ac:spMk id="6" creationId="{B5238134-5C0A-4288-AB0C-975432273BE5}"/>
          </ac:spMkLst>
        </pc:spChg>
      </pc:sldChg>
      <pc:sldChg chg="delSp modSp mod">
        <pc:chgData name="Roger Holm" userId="beaa29a7e583b333" providerId="LiveId" clId="{CF9B525C-7357-4370-9419-EC942231CCC3}" dt="2024-02-19T13:11:41.285" v="1098" actId="478"/>
        <pc:sldMkLst>
          <pc:docMk/>
          <pc:sldMk cId="2507852965" sldId="1016"/>
        </pc:sldMkLst>
        <pc:spChg chg="mod">
          <ac:chgData name="Roger Holm" userId="beaa29a7e583b333" providerId="LiveId" clId="{CF9B525C-7357-4370-9419-EC942231CCC3}" dt="2024-02-19T09:37:04.117" v="588" actId="6549"/>
          <ac:spMkLst>
            <pc:docMk/>
            <pc:sldMk cId="2507852965" sldId="1016"/>
            <ac:spMk id="2" creationId="{BE0C9AD1-888F-443C-9564-6288C79D5237}"/>
          </ac:spMkLst>
        </pc:spChg>
        <pc:spChg chg="del">
          <ac:chgData name="Roger Holm" userId="beaa29a7e583b333" providerId="LiveId" clId="{CF9B525C-7357-4370-9419-EC942231CCC3}" dt="2024-02-19T13:11:37.005" v="1097" actId="478"/>
          <ac:spMkLst>
            <pc:docMk/>
            <pc:sldMk cId="2507852965" sldId="1016"/>
            <ac:spMk id="4" creationId="{281C8078-61D5-4C9F-8EF9-8451C1A2E9E3}"/>
          </ac:spMkLst>
        </pc:spChg>
        <pc:spChg chg="del">
          <ac:chgData name="Roger Holm" userId="beaa29a7e583b333" providerId="LiveId" clId="{CF9B525C-7357-4370-9419-EC942231CCC3}" dt="2024-02-19T13:11:41.285" v="1098" actId="478"/>
          <ac:spMkLst>
            <pc:docMk/>
            <pc:sldMk cId="2507852965" sldId="1016"/>
            <ac:spMk id="6" creationId="{59BC6261-BC99-4C48-921D-FB4F6F5A528E}"/>
          </ac:spMkLst>
        </pc:spChg>
      </pc:sldChg>
      <pc:sldChg chg="delSp modSp mod">
        <pc:chgData name="Roger Holm" userId="beaa29a7e583b333" providerId="LiveId" clId="{CF9B525C-7357-4370-9419-EC942231CCC3}" dt="2024-02-19T13:11:49.183" v="1100" actId="478"/>
        <pc:sldMkLst>
          <pc:docMk/>
          <pc:sldMk cId="3603776113" sldId="1017"/>
        </pc:sldMkLst>
        <pc:spChg chg="mod">
          <ac:chgData name="Roger Holm" userId="beaa29a7e583b333" providerId="LiveId" clId="{CF9B525C-7357-4370-9419-EC942231CCC3}" dt="2024-02-19T09:37:58.722" v="595" actId="27636"/>
          <ac:spMkLst>
            <pc:docMk/>
            <pc:sldMk cId="3603776113" sldId="1017"/>
            <ac:spMk id="2" creationId="{BE0C9AD1-888F-443C-9564-6288C79D5237}"/>
          </ac:spMkLst>
        </pc:spChg>
        <pc:spChg chg="del">
          <ac:chgData name="Roger Holm" userId="beaa29a7e583b333" providerId="LiveId" clId="{CF9B525C-7357-4370-9419-EC942231CCC3}" dt="2024-02-19T13:11:45.517" v="1099" actId="478"/>
          <ac:spMkLst>
            <pc:docMk/>
            <pc:sldMk cId="3603776113" sldId="1017"/>
            <ac:spMk id="4" creationId="{30BFC439-979F-44C9-A939-0DB633B8EC3C}"/>
          </ac:spMkLst>
        </pc:spChg>
        <pc:spChg chg="del">
          <ac:chgData name="Roger Holm" userId="beaa29a7e583b333" providerId="LiveId" clId="{CF9B525C-7357-4370-9419-EC942231CCC3}" dt="2024-02-19T13:11:49.183" v="1100" actId="478"/>
          <ac:spMkLst>
            <pc:docMk/>
            <pc:sldMk cId="3603776113" sldId="1017"/>
            <ac:spMk id="6" creationId="{079DF9D2-5C93-4201-A721-F288CF2F190C}"/>
          </ac:spMkLst>
        </pc:spChg>
      </pc:sldChg>
      <pc:sldChg chg="modSp mod">
        <pc:chgData name="Roger Holm" userId="beaa29a7e583b333" providerId="LiveId" clId="{CF9B525C-7357-4370-9419-EC942231CCC3}" dt="2024-02-19T09:39:18.619" v="608" actId="255"/>
        <pc:sldMkLst>
          <pc:docMk/>
          <pc:sldMk cId="1251822474" sldId="1018"/>
        </pc:sldMkLst>
        <pc:spChg chg="mod">
          <ac:chgData name="Roger Holm" userId="beaa29a7e583b333" providerId="LiveId" clId="{CF9B525C-7357-4370-9419-EC942231CCC3}" dt="2024-02-19T09:39:18.619" v="608" actId="255"/>
          <ac:spMkLst>
            <pc:docMk/>
            <pc:sldMk cId="1251822474" sldId="1018"/>
            <ac:spMk id="2" creationId="{BE0C9AD1-888F-443C-9564-6288C79D5237}"/>
          </ac:spMkLst>
        </pc:spChg>
      </pc:sldChg>
      <pc:sldChg chg="delSp modSp mod">
        <pc:chgData name="Roger Holm" userId="beaa29a7e583b333" providerId="LiveId" clId="{CF9B525C-7357-4370-9419-EC942231CCC3}" dt="2024-02-19T13:11:57.301" v="1102" actId="478"/>
        <pc:sldMkLst>
          <pc:docMk/>
          <pc:sldMk cId="1533901865" sldId="1019"/>
        </pc:sldMkLst>
        <pc:spChg chg="mod">
          <ac:chgData name="Roger Holm" userId="beaa29a7e583b333" providerId="LiveId" clId="{CF9B525C-7357-4370-9419-EC942231CCC3}" dt="2024-02-19T09:39:46.391" v="613" actId="20577"/>
          <ac:spMkLst>
            <pc:docMk/>
            <pc:sldMk cId="1533901865" sldId="1019"/>
            <ac:spMk id="2" creationId="{BE0C9AD1-888F-443C-9564-6288C79D5237}"/>
          </ac:spMkLst>
        </pc:spChg>
        <pc:spChg chg="del">
          <ac:chgData name="Roger Holm" userId="beaa29a7e583b333" providerId="LiveId" clId="{CF9B525C-7357-4370-9419-EC942231CCC3}" dt="2024-02-19T13:11:54.850" v="1101" actId="478"/>
          <ac:spMkLst>
            <pc:docMk/>
            <pc:sldMk cId="1533901865" sldId="1019"/>
            <ac:spMk id="4" creationId="{105F9FEE-2AED-472B-B42B-DC45FCBACAD9}"/>
          </ac:spMkLst>
        </pc:spChg>
        <pc:spChg chg="del">
          <ac:chgData name="Roger Holm" userId="beaa29a7e583b333" providerId="LiveId" clId="{CF9B525C-7357-4370-9419-EC942231CCC3}" dt="2024-02-19T13:11:57.301" v="1102" actId="478"/>
          <ac:spMkLst>
            <pc:docMk/>
            <pc:sldMk cId="1533901865" sldId="1019"/>
            <ac:spMk id="6" creationId="{FB5D558F-CEA8-4CCC-82F2-0F576B3B7422}"/>
          </ac:spMkLst>
        </pc:spChg>
      </pc:sldChg>
      <pc:sldChg chg="delSp modSp mod">
        <pc:chgData name="Roger Holm" userId="beaa29a7e583b333" providerId="LiveId" clId="{CF9B525C-7357-4370-9419-EC942231CCC3}" dt="2024-02-19T13:12:11.888" v="1106" actId="478"/>
        <pc:sldMkLst>
          <pc:docMk/>
          <pc:sldMk cId="1833377082" sldId="1025"/>
        </pc:sldMkLst>
        <pc:spChg chg="mod">
          <ac:chgData name="Roger Holm" userId="beaa29a7e583b333" providerId="LiveId" clId="{CF9B525C-7357-4370-9419-EC942231CCC3}" dt="2024-02-19T09:41:35.743" v="627" actId="6549"/>
          <ac:spMkLst>
            <pc:docMk/>
            <pc:sldMk cId="1833377082" sldId="1025"/>
            <ac:spMk id="2" creationId="{BE0C9AD1-888F-443C-9564-6288C79D5237}"/>
          </ac:spMkLst>
        </pc:spChg>
        <pc:spChg chg="del">
          <ac:chgData name="Roger Holm" userId="beaa29a7e583b333" providerId="LiveId" clId="{CF9B525C-7357-4370-9419-EC942231CCC3}" dt="2024-02-19T13:12:09.284" v="1105" actId="478"/>
          <ac:spMkLst>
            <pc:docMk/>
            <pc:sldMk cId="1833377082" sldId="1025"/>
            <ac:spMk id="4" creationId="{E7E2C884-4B72-4455-8DC5-7F6464CDFD2C}"/>
          </ac:spMkLst>
        </pc:spChg>
        <pc:spChg chg="del">
          <ac:chgData name="Roger Holm" userId="beaa29a7e583b333" providerId="LiveId" clId="{CF9B525C-7357-4370-9419-EC942231CCC3}" dt="2024-02-19T13:12:11.888" v="1106" actId="478"/>
          <ac:spMkLst>
            <pc:docMk/>
            <pc:sldMk cId="1833377082" sldId="1025"/>
            <ac:spMk id="7" creationId="{71AB9FFD-0B64-4A17-A04E-FCD1D4A15C44}"/>
          </ac:spMkLst>
        </pc:spChg>
      </pc:sldChg>
      <pc:sldChg chg="delSp modSp mod">
        <pc:chgData name="Roger Holm" userId="beaa29a7e583b333" providerId="LiveId" clId="{CF9B525C-7357-4370-9419-EC942231CCC3}" dt="2024-02-19T13:12:17.700" v="1108" actId="478"/>
        <pc:sldMkLst>
          <pc:docMk/>
          <pc:sldMk cId="1486962121" sldId="1026"/>
        </pc:sldMkLst>
        <pc:spChg chg="mod">
          <ac:chgData name="Roger Holm" userId="beaa29a7e583b333" providerId="LiveId" clId="{CF9B525C-7357-4370-9419-EC942231CCC3}" dt="2024-02-19T09:42:36.856" v="634" actId="255"/>
          <ac:spMkLst>
            <pc:docMk/>
            <pc:sldMk cId="1486962121" sldId="1026"/>
            <ac:spMk id="2" creationId="{BE0C9AD1-888F-443C-9564-6288C79D5237}"/>
          </ac:spMkLst>
        </pc:spChg>
        <pc:spChg chg="del">
          <ac:chgData name="Roger Holm" userId="beaa29a7e583b333" providerId="LiveId" clId="{CF9B525C-7357-4370-9419-EC942231CCC3}" dt="2024-02-19T13:12:14.757" v="1107" actId="478"/>
          <ac:spMkLst>
            <pc:docMk/>
            <pc:sldMk cId="1486962121" sldId="1026"/>
            <ac:spMk id="4" creationId="{293C50FA-3A4B-4EEE-92AF-ED35BE7E2DA4}"/>
          </ac:spMkLst>
        </pc:spChg>
        <pc:spChg chg="del">
          <ac:chgData name="Roger Holm" userId="beaa29a7e583b333" providerId="LiveId" clId="{CF9B525C-7357-4370-9419-EC942231CCC3}" dt="2024-02-19T13:12:17.700" v="1108" actId="478"/>
          <ac:spMkLst>
            <pc:docMk/>
            <pc:sldMk cId="1486962121" sldId="1026"/>
            <ac:spMk id="6" creationId="{5207CA00-3A7F-4EDC-89F9-3E2D87D24E50}"/>
          </ac:spMkLst>
        </pc:spChg>
      </pc:sldChg>
      <pc:sldChg chg="delSp modSp mod">
        <pc:chgData name="Roger Holm" userId="beaa29a7e583b333" providerId="LiveId" clId="{CF9B525C-7357-4370-9419-EC942231CCC3}" dt="2024-02-19T13:12:24.115" v="1110" actId="478"/>
        <pc:sldMkLst>
          <pc:docMk/>
          <pc:sldMk cId="3851394486" sldId="1027"/>
        </pc:sldMkLst>
        <pc:spChg chg="mod">
          <ac:chgData name="Roger Holm" userId="beaa29a7e583b333" providerId="LiveId" clId="{CF9B525C-7357-4370-9419-EC942231CCC3}" dt="2024-02-19T09:43:25.985" v="643" actId="255"/>
          <ac:spMkLst>
            <pc:docMk/>
            <pc:sldMk cId="3851394486" sldId="1027"/>
            <ac:spMk id="2" creationId="{BE0C9AD1-888F-443C-9564-6288C79D5237}"/>
          </ac:spMkLst>
        </pc:spChg>
        <pc:spChg chg="del">
          <ac:chgData name="Roger Holm" userId="beaa29a7e583b333" providerId="LiveId" clId="{CF9B525C-7357-4370-9419-EC942231CCC3}" dt="2024-02-19T13:12:21.279" v="1109" actId="478"/>
          <ac:spMkLst>
            <pc:docMk/>
            <pc:sldMk cId="3851394486" sldId="1027"/>
            <ac:spMk id="4" creationId="{AA9F2F7E-DDD8-4038-A044-2856177E2A9B}"/>
          </ac:spMkLst>
        </pc:spChg>
        <pc:spChg chg="del">
          <ac:chgData name="Roger Holm" userId="beaa29a7e583b333" providerId="LiveId" clId="{CF9B525C-7357-4370-9419-EC942231CCC3}" dt="2024-02-19T13:12:24.115" v="1110" actId="478"/>
          <ac:spMkLst>
            <pc:docMk/>
            <pc:sldMk cId="3851394486" sldId="1027"/>
            <ac:spMk id="6" creationId="{6828A0FE-9603-4299-A287-2560BC4FC153}"/>
          </ac:spMkLst>
        </pc:spChg>
      </pc:sldChg>
      <pc:sldChg chg="modSp mod">
        <pc:chgData name="Roger Holm" userId="beaa29a7e583b333" providerId="LiveId" clId="{CF9B525C-7357-4370-9419-EC942231CCC3}" dt="2024-02-19T09:44:06.955" v="653" actId="255"/>
        <pc:sldMkLst>
          <pc:docMk/>
          <pc:sldMk cId="7047505" sldId="1028"/>
        </pc:sldMkLst>
        <pc:spChg chg="mod">
          <ac:chgData name="Roger Holm" userId="beaa29a7e583b333" providerId="LiveId" clId="{CF9B525C-7357-4370-9419-EC942231CCC3}" dt="2024-02-19T09:44:06.955" v="653" actId="255"/>
          <ac:spMkLst>
            <pc:docMk/>
            <pc:sldMk cId="7047505" sldId="1028"/>
            <ac:spMk id="2" creationId="{BE0C9AD1-888F-443C-9564-6288C79D5237}"/>
          </ac:spMkLst>
        </pc:spChg>
      </pc:sldChg>
      <pc:sldChg chg="modSp mod">
        <pc:chgData name="Roger Holm" userId="beaa29a7e583b333" providerId="LiveId" clId="{CF9B525C-7357-4370-9419-EC942231CCC3}" dt="2024-02-19T13:17:14.302" v="1143"/>
        <pc:sldMkLst>
          <pc:docMk/>
          <pc:sldMk cId="1993943424" sldId="1029"/>
        </pc:sldMkLst>
        <pc:spChg chg="mod">
          <ac:chgData name="Roger Holm" userId="beaa29a7e583b333" providerId="LiveId" clId="{CF9B525C-7357-4370-9419-EC942231CCC3}" dt="2024-02-19T09:45:29.504" v="669" actId="255"/>
          <ac:spMkLst>
            <pc:docMk/>
            <pc:sldMk cId="1993943424" sldId="1029"/>
            <ac:spMk id="2" creationId="{BE0C9AD1-888F-443C-9564-6288C79D5237}"/>
          </ac:spMkLst>
        </pc:spChg>
        <pc:spChg chg="mod">
          <ac:chgData name="Roger Holm" userId="beaa29a7e583b333" providerId="LiveId" clId="{CF9B525C-7357-4370-9419-EC942231CCC3}" dt="2024-02-19T13:17:14.302" v="1143"/>
          <ac:spMkLst>
            <pc:docMk/>
            <pc:sldMk cId="1993943424" sldId="1029"/>
            <ac:spMk id="4" creationId="{23E5328A-09A9-4B15-8C27-2FEBAF0B5629}"/>
          </ac:spMkLst>
        </pc:spChg>
      </pc:sldChg>
      <pc:sldChg chg="delSp modSp mod">
        <pc:chgData name="Roger Holm" userId="beaa29a7e583b333" providerId="LiveId" clId="{CF9B525C-7357-4370-9419-EC942231CCC3}" dt="2024-02-19T13:17:14.302" v="1143"/>
        <pc:sldMkLst>
          <pc:docMk/>
          <pc:sldMk cId="2476475735" sldId="1030"/>
        </pc:sldMkLst>
        <pc:spChg chg="mod">
          <ac:chgData name="Roger Holm" userId="beaa29a7e583b333" providerId="LiveId" clId="{CF9B525C-7357-4370-9419-EC942231CCC3}" dt="2024-02-19T09:49:56.139" v="723" actId="6549"/>
          <ac:spMkLst>
            <pc:docMk/>
            <pc:sldMk cId="2476475735" sldId="1030"/>
            <ac:spMk id="2" creationId="{BE0C9AD1-888F-443C-9564-6288C79D5237}"/>
          </ac:spMkLst>
        </pc:spChg>
        <pc:spChg chg="mod">
          <ac:chgData name="Roger Holm" userId="beaa29a7e583b333" providerId="LiveId" clId="{CF9B525C-7357-4370-9419-EC942231CCC3}" dt="2024-02-19T09:48:31.049" v="692" actId="14100"/>
          <ac:spMkLst>
            <pc:docMk/>
            <pc:sldMk cId="2476475735" sldId="1030"/>
            <ac:spMk id="3" creationId="{176E0C65-5375-443A-B02D-A47E93F2A355}"/>
          </ac:spMkLst>
        </pc:spChg>
        <pc:spChg chg="del">
          <ac:chgData name="Roger Holm" userId="beaa29a7e583b333" providerId="LiveId" clId="{CF9B525C-7357-4370-9419-EC942231CCC3}" dt="2024-02-19T10:00:30.186" v="785" actId="478"/>
          <ac:spMkLst>
            <pc:docMk/>
            <pc:sldMk cId="2476475735" sldId="1030"/>
            <ac:spMk id="4" creationId="{D3A208A8-7BD3-4C19-AA03-75B33105A048}"/>
          </ac:spMkLst>
        </pc:spChg>
        <pc:spChg chg="mod">
          <ac:chgData name="Roger Holm" userId="beaa29a7e583b333" providerId="LiveId" clId="{CF9B525C-7357-4370-9419-EC942231CCC3}" dt="2024-02-19T13:17:14.302" v="1143"/>
          <ac:spMkLst>
            <pc:docMk/>
            <pc:sldMk cId="2476475735" sldId="1030"/>
            <ac:spMk id="6" creationId="{87280464-3793-485B-95CD-A1C674300CAE}"/>
          </ac:spMkLst>
        </pc:spChg>
      </pc:sldChg>
      <pc:sldChg chg="delSp modSp mod">
        <pc:chgData name="Roger Holm" userId="beaa29a7e583b333" providerId="LiveId" clId="{CF9B525C-7357-4370-9419-EC942231CCC3}" dt="2024-02-19T13:17:14.302" v="1143"/>
        <pc:sldMkLst>
          <pc:docMk/>
          <pc:sldMk cId="1689998380" sldId="1031"/>
        </pc:sldMkLst>
        <pc:spChg chg="mod">
          <ac:chgData name="Roger Holm" userId="beaa29a7e583b333" providerId="LiveId" clId="{CF9B525C-7357-4370-9419-EC942231CCC3}" dt="2024-02-19T09:46:59.021" v="681" actId="20577"/>
          <ac:spMkLst>
            <pc:docMk/>
            <pc:sldMk cId="1689998380" sldId="1031"/>
            <ac:spMk id="2" creationId="{BE0C9AD1-888F-443C-9564-6288C79D5237}"/>
          </ac:spMkLst>
        </pc:spChg>
        <pc:spChg chg="del">
          <ac:chgData name="Roger Holm" userId="beaa29a7e583b333" providerId="LiveId" clId="{CF9B525C-7357-4370-9419-EC942231CCC3}" dt="2024-02-19T10:00:35.830" v="786" actId="478"/>
          <ac:spMkLst>
            <pc:docMk/>
            <pc:sldMk cId="1689998380" sldId="1031"/>
            <ac:spMk id="4" creationId="{57BBCDB2-A41D-45AD-9736-84A845DA18AE}"/>
          </ac:spMkLst>
        </pc:spChg>
        <pc:spChg chg="mod">
          <ac:chgData name="Roger Holm" userId="beaa29a7e583b333" providerId="LiveId" clId="{CF9B525C-7357-4370-9419-EC942231CCC3}" dt="2024-02-19T13:17:14.302" v="1143"/>
          <ac:spMkLst>
            <pc:docMk/>
            <pc:sldMk cId="1689998380" sldId="1031"/>
            <ac:spMk id="5" creationId="{AE38BE19-171F-45D7-B3EF-3C9CC2E1019A}"/>
          </ac:spMkLst>
        </pc:spChg>
      </pc:sldChg>
      <pc:sldChg chg="delSp modSp mod">
        <pc:chgData name="Roger Holm" userId="beaa29a7e583b333" providerId="LiveId" clId="{CF9B525C-7357-4370-9419-EC942231CCC3}" dt="2024-02-19T13:17:14.302" v="1143"/>
        <pc:sldMkLst>
          <pc:docMk/>
          <pc:sldMk cId="305612542" sldId="1032"/>
        </pc:sldMkLst>
        <pc:spChg chg="mod">
          <ac:chgData name="Roger Holm" userId="beaa29a7e583b333" providerId="LiveId" clId="{CF9B525C-7357-4370-9419-EC942231CCC3}" dt="2024-02-19T09:53:45.826" v="732" actId="6549"/>
          <ac:spMkLst>
            <pc:docMk/>
            <pc:sldMk cId="305612542" sldId="1032"/>
            <ac:spMk id="2" creationId="{BE0C9AD1-888F-443C-9564-6288C79D5237}"/>
          </ac:spMkLst>
        </pc:spChg>
        <pc:spChg chg="mod">
          <ac:chgData name="Roger Holm" userId="beaa29a7e583b333" providerId="LiveId" clId="{CF9B525C-7357-4370-9419-EC942231CCC3}" dt="2024-02-19T09:53:16.038" v="730" actId="6549"/>
          <ac:spMkLst>
            <pc:docMk/>
            <pc:sldMk cId="305612542" sldId="1032"/>
            <ac:spMk id="3" creationId="{176E0C65-5375-443A-B02D-A47E93F2A355}"/>
          </ac:spMkLst>
        </pc:spChg>
        <pc:spChg chg="del">
          <ac:chgData name="Roger Holm" userId="beaa29a7e583b333" providerId="LiveId" clId="{CF9B525C-7357-4370-9419-EC942231CCC3}" dt="2024-02-19T10:00:22.866" v="784" actId="478"/>
          <ac:spMkLst>
            <pc:docMk/>
            <pc:sldMk cId="305612542" sldId="1032"/>
            <ac:spMk id="4" creationId="{031FCC08-716F-4E8F-954E-482703D8F834}"/>
          </ac:spMkLst>
        </pc:spChg>
        <pc:spChg chg="mod">
          <ac:chgData name="Roger Holm" userId="beaa29a7e583b333" providerId="LiveId" clId="{CF9B525C-7357-4370-9419-EC942231CCC3}" dt="2024-02-19T13:17:14.302" v="1143"/>
          <ac:spMkLst>
            <pc:docMk/>
            <pc:sldMk cId="305612542" sldId="1032"/>
            <ac:spMk id="6" creationId="{B1475B0F-0F1C-45BC-B165-C1006538FEEF}"/>
          </ac:spMkLst>
        </pc:spChg>
      </pc:sldChg>
      <pc:sldChg chg="delSp modSp mod">
        <pc:chgData name="Roger Holm" userId="beaa29a7e583b333" providerId="LiveId" clId="{CF9B525C-7357-4370-9419-EC942231CCC3}" dt="2024-02-19T13:17:14.302" v="1143"/>
        <pc:sldMkLst>
          <pc:docMk/>
          <pc:sldMk cId="2877090877" sldId="1033"/>
        </pc:sldMkLst>
        <pc:spChg chg="mod">
          <ac:chgData name="Roger Holm" userId="beaa29a7e583b333" providerId="LiveId" clId="{CF9B525C-7357-4370-9419-EC942231CCC3}" dt="2024-02-19T09:55:08.340" v="745" actId="6549"/>
          <ac:spMkLst>
            <pc:docMk/>
            <pc:sldMk cId="2877090877" sldId="1033"/>
            <ac:spMk id="2" creationId="{BE0C9AD1-888F-443C-9564-6288C79D5237}"/>
          </ac:spMkLst>
        </pc:spChg>
        <pc:spChg chg="mod">
          <ac:chgData name="Roger Holm" userId="beaa29a7e583b333" providerId="LiveId" clId="{CF9B525C-7357-4370-9419-EC942231CCC3}" dt="2024-02-19T09:55:26.024" v="746" actId="6549"/>
          <ac:spMkLst>
            <pc:docMk/>
            <pc:sldMk cId="2877090877" sldId="1033"/>
            <ac:spMk id="3" creationId="{176E0C65-5375-443A-B02D-A47E93F2A355}"/>
          </ac:spMkLst>
        </pc:spChg>
        <pc:spChg chg="del">
          <ac:chgData name="Roger Holm" userId="beaa29a7e583b333" providerId="LiveId" clId="{CF9B525C-7357-4370-9419-EC942231CCC3}" dt="2024-02-19T10:00:18.267" v="783" actId="478"/>
          <ac:spMkLst>
            <pc:docMk/>
            <pc:sldMk cId="2877090877" sldId="1033"/>
            <ac:spMk id="4" creationId="{C58931CE-885D-4E45-A2C0-742FD0F7FB11}"/>
          </ac:spMkLst>
        </pc:spChg>
        <pc:spChg chg="mod">
          <ac:chgData name="Roger Holm" userId="beaa29a7e583b333" providerId="LiveId" clId="{CF9B525C-7357-4370-9419-EC942231CCC3}" dt="2024-02-19T13:17:14.302" v="1143"/>
          <ac:spMkLst>
            <pc:docMk/>
            <pc:sldMk cId="2877090877" sldId="1033"/>
            <ac:spMk id="6" creationId="{7A543028-72BA-49C0-90EC-919D1476DBA2}"/>
          </ac:spMkLst>
        </pc:spChg>
      </pc:sldChg>
      <pc:sldChg chg="delSp modSp mod">
        <pc:chgData name="Roger Holm" userId="beaa29a7e583b333" providerId="LiveId" clId="{CF9B525C-7357-4370-9419-EC942231CCC3}" dt="2024-02-19T13:17:14.302" v="1143"/>
        <pc:sldMkLst>
          <pc:docMk/>
          <pc:sldMk cId="1844679961" sldId="1034"/>
        </pc:sldMkLst>
        <pc:spChg chg="mod">
          <ac:chgData name="Roger Holm" userId="beaa29a7e583b333" providerId="LiveId" clId="{CF9B525C-7357-4370-9419-EC942231CCC3}" dt="2024-02-19T09:56:12.371" v="755" actId="255"/>
          <ac:spMkLst>
            <pc:docMk/>
            <pc:sldMk cId="1844679961" sldId="1034"/>
            <ac:spMk id="2" creationId="{BE0C9AD1-888F-443C-9564-6288C79D5237}"/>
          </ac:spMkLst>
        </pc:spChg>
        <pc:spChg chg="mod">
          <ac:chgData name="Roger Holm" userId="beaa29a7e583b333" providerId="LiveId" clId="{CF9B525C-7357-4370-9419-EC942231CCC3}" dt="2024-02-19T09:57:29.665" v="756"/>
          <ac:spMkLst>
            <pc:docMk/>
            <pc:sldMk cId="1844679961" sldId="1034"/>
            <ac:spMk id="3" creationId="{176E0C65-5375-443A-B02D-A47E93F2A355}"/>
          </ac:spMkLst>
        </pc:spChg>
        <pc:spChg chg="del">
          <ac:chgData name="Roger Holm" userId="beaa29a7e583b333" providerId="LiveId" clId="{CF9B525C-7357-4370-9419-EC942231CCC3}" dt="2024-02-19T10:00:13.378" v="782" actId="478"/>
          <ac:spMkLst>
            <pc:docMk/>
            <pc:sldMk cId="1844679961" sldId="1034"/>
            <ac:spMk id="4" creationId="{79564D0E-8E58-42F5-9F0E-36EDD292C7DE}"/>
          </ac:spMkLst>
        </pc:spChg>
        <pc:spChg chg="mod">
          <ac:chgData name="Roger Holm" userId="beaa29a7e583b333" providerId="LiveId" clId="{CF9B525C-7357-4370-9419-EC942231CCC3}" dt="2024-02-19T13:17:14.302" v="1143"/>
          <ac:spMkLst>
            <pc:docMk/>
            <pc:sldMk cId="1844679961" sldId="1034"/>
            <ac:spMk id="6" creationId="{FB48C925-901F-415E-9D82-D68033B95C90}"/>
          </ac:spMkLst>
        </pc:spChg>
      </pc:sldChg>
      <pc:sldChg chg="delSp modSp mod">
        <pc:chgData name="Roger Holm" userId="beaa29a7e583b333" providerId="LiveId" clId="{CF9B525C-7357-4370-9419-EC942231CCC3}" dt="2024-02-19T13:20:08.786" v="1146"/>
        <pc:sldMkLst>
          <pc:docMk/>
          <pc:sldMk cId="1484388736" sldId="1035"/>
        </pc:sldMkLst>
        <pc:spChg chg="mod">
          <ac:chgData name="Roger Holm" userId="beaa29a7e583b333" providerId="LiveId" clId="{CF9B525C-7357-4370-9419-EC942231CCC3}" dt="2024-02-19T13:20:08.786" v="1146"/>
          <ac:spMkLst>
            <pc:docMk/>
            <pc:sldMk cId="1484388736" sldId="1035"/>
            <ac:spMk id="2" creationId="{BE0C9AD1-888F-443C-9564-6288C79D5237}"/>
          </ac:spMkLst>
        </pc:spChg>
        <pc:spChg chg="del">
          <ac:chgData name="Roger Holm" userId="beaa29a7e583b333" providerId="LiveId" clId="{CF9B525C-7357-4370-9419-EC942231CCC3}" dt="2024-02-19T10:00:07.666" v="781" actId="478"/>
          <ac:spMkLst>
            <pc:docMk/>
            <pc:sldMk cId="1484388736" sldId="1035"/>
            <ac:spMk id="4" creationId="{1E652038-5A27-4DDC-BBE7-01DA3172AB9F}"/>
          </ac:spMkLst>
        </pc:spChg>
        <pc:spChg chg="mod">
          <ac:chgData name="Roger Holm" userId="beaa29a7e583b333" providerId="LiveId" clId="{CF9B525C-7357-4370-9419-EC942231CCC3}" dt="2024-02-19T13:17:14.302" v="1143"/>
          <ac:spMkLst>
            <pc:docMk/>
            <pc:sldMk cId="1484388736" sldId="1035"/>
            <ac:spMk id="6" creationId="{FB23C93F-0C9A-47FA-84E5-C850A5AB3112}"/>
          </ac:spMkLst>
        </pc:spChg>
      </pc:sldChg>
      <pc:sldChg chg="modSp mod">
        <pc:chgData name="Roger Holm" userId="beaa29a7e583b333" providerId="LiveId" clId="{CF9B525C-7357-4370-9419-EC942231CCC3}" dt="2024-02-19T13:18:46.498" v="1145"/>
        <pc:sldMkLst>
          <pc:docMk/>
          <pc:sldMk cId="690583828" sldId="1036"/>
        </pc:sldMkLst>
        <pc:spChg chg="mod">
          <ac:chgData name="Roger Holm" userId="beaa29a7e583b333" providerId="LiveId" clId="{CF9B525C-7357-4370-9419-EC942231CCC3}" dt="2024-02-19T10:01:24.621" v="797" actId="255"/>
          <ac:spMkLst>
            <pc:docMk/>
            <pc:sldMk cId="690583828" sldId="1036"/>
            <ac:spMk id="2" creationId="{BE0C9AD1-888F-443C-9564-6288C79D5237}"/>
          </ac:spMkLst>
        </pc:spChg>
        <pc:spChg chg="mod">
          <ac:chgData name="Roger Holm" userId="beaa29a7e583b333" providerId="LiveId" clId="{CF9B525C-7357-4370-9419-EC942231CCC3}" dt="2024-02-19T10:03:56.602" v="808" actId="20577"/>
          <ac:spMkLst>
            <pc:docMk/>
            <pc:sldMk cId="690583828" sldId="1036"/>
            <ac:spMk id="3" creationId="{176E0C65-5375-443A-B02D-A47E93F2A355}"/>
          </ac:spMkLst>
        </pc:spChg>
        <pc:spChg chg="mod">
          <ac:chgData name="Roger Holm" userId="beaa29a7e583b333" providerId="LiveId" clId="{CF9B525C-7357-4370-9419-EC942231CCC3}" dt="2024-02-19T13:18:46.498" v="1145"/>
          <ac:spMkLst>
            <pc:docMk/>
            <pc:sldMk cId="690583828" sldId="1036"/>
            <ac:spMk id="4" creationId="{5770E2F8-D74C-4496-A71B-3B7B13CFE58F}"/>
          </ac:spMkLst>
        </pc:spChg>
        <pc:spChg chg="mod">
          <ac:chgData name="Roger Holm" userId="beaa29a7e583b333" providerId="LiveId" clId="{CF9B525C-7357-4370-9419-EC942231CCC3}" dt="2024-02-19T13:17:14.302" v="1143"/>
          <ac:spMkLst>
            <pc:docMk/>
            <pc:sldMk cId="690583828" sldId="1036"/>
            <ac:spMk id="5" creationId="{8DE80B26-1B6D-4791-AC08-CA3ED45BDF7B}"/>
          </ac:spMkLst>
        </pc:spChg>
      </pc:sldChg>
      <pc:sldChg chg="modSp mod">
        <pc:chgData name="Roger Holm" userId="beaa29a7e583b333" providerId="LiveId" clId="{CF9B525C-7357-4370-9419-EC942231CCC3}" dt="2024-02-19T13:18:46.498" v="1145"/>
        <pc:sldMkLst>
          <pc:docMk/>
          <pc:sldMk cId="3505183345" sldId="1037"/>
        </pc:sldMkLst>
        <pc:spChg chg="mod">
          <ac:chgData name="Roger Holm" userId="beaa29a7e583b333" providerId="LiveId" clId="{CF9B525C-7357-4370-9419-EC942231CCC3}" dt="2024-02-19T10:08:19.966" v="836" actId="20577"/>
          <ac:spMkLst>
            <pc:docMk/>
            <pc:sldMk cId="3505183345" sldId="1037"/>
            <ac:spMk id="2" creationId="{BE0C9AD1-888F-443C-9564-6288C79D5237}"/>
          </ac:spMkLst>
        </pc:spChg>
        <pc:spChg chg="mod">
          <ac:chgData name="Roger Holm" userId="beaa29a7e583b333" providerId="LiveId" clId="{CF9B525C-7357-4370-9419-EC942231CCC3}" dt="2024-02-19T10:07:20.899" v="828" actId="11"/>
          <ac:spMkLst>
            <pc:docMk/>
            <pc:sldMk cId="3505183345" sldId="1037"/>
            <ac:spMk id="3" creationId="{176E0C65-5375-443A-B02D-A47E93F2A355}"/>
          </ac:spMkLst>
        </pc:spChg>
        <pc:spChg chg="mod">
          <ac:chgData name="Roger Holm" userId="beaa29a7e583b333" providerId="LiveId" clId="{CF9B525C-7357-4370-9419-EC942231CCC3}" dt="2024-02-19T13:18:46.498" v="1145"/>
          <ac:spMkLst>
            <pc:docMk/>
            <pc:sldMk cId="3505183345" sldId="1037"/>
            <ac:spMk id="4" creationId="{3092FF91-175E-4641-9BC7-616D21CB314E}"/>
          </ac:spMkLst>
        </pc:spChg>
        <pc:spChg chg="mod">
          <ac:chgData name="Roger Holm" userId="beaa29a7e583b333" providerId="LiveId" clId="{CF9B525C-7357-4370-9419-EC942231CCC3}" dt="2024-02-19T13:17:14.302" v="1143"/>
          <ac:spMkLst>
            <pc:docMk/>
            <pc:sldMk cId="3505183345" sldId="1037"/>
            <ac:spMk id="5" creationId="{D08614D4-0385-4AAA-8539-40D48B553015}"/>
          </ac:spMkLst>
        </pc:spChg>
      </pc:sldChg>
      <pc:sldChg chg="modSp add del mod">
        <pc:chgData name="Roger Holm" userId="beaa29a7e583b333" providerId="LiveId" clId="{CF9B525C-7357-4370-9419-EC942231CCC3}" dt="2024-02-19T13:18:46.498" v="1145"/>
        <pc:sldMkLst>
          <pc:docMk/>
          <pc:sldMk cId="1413453323" sldId="1038"/>
        </pc:sldMkLst>
        <pc:spChg chg="mod">
          <ac:chgData name="Roger Holm" userId="beaa29a7e583b333" providerId="LiveId" clId="{CF9B525C-7357-4370-9419-EC942231CCC3}" dt="2024-02-19T10:10:11.114" v="848" actId="255"/>
          <ac:spMkLst>
            <pc:docMk/>
            <pc:sldMk cId="1413453323" sldId="1038"/>
            <ac:spMk id="2" creationId="{BE0C9AD1-888F-443C-9564-6288C79D5237}"/>
          </ac:spMkLst>
        </pc:spChg>
        <pc:spChg chg="mod">
          <ac:chgData name="Roger Holm" userId="beaa29a7e583b333" providerId="LiveId" clId="{CF9B525C-7357-4370-9419-EC942231CCC3}" dt="2024-02-19T10:13:07.649" v="856" actId="6549"/>
          <ac:spMkLst>
            <pc:docMk/>
            <pc:sldMk cId="1413453323" sldId="1038"/>
            <ac:spMk id="3" creationId="{176E0C65-5375-443A-B02D-A47E93F2A355}"/>
          </ac:spMkLst>
        </pc:spChg>
        <pc:spChg chg="mod">
          <ac:chgData name="Roger Holm" userId="beaa29a7e583b333" providerId="LiveId" clId="{CF9B525C-7357-4370-9419-EC942231CCC3}" dt="2024-02-19T13:18:46.498" v="1145"/>
          <ac:spMkLst>
            <pc:docMk/>
            <pc:sldMk cId="1413453323" sldId="1038"/>
            <ac:spMk id="4" creationId="{BE712C02-0AE2-441E-BE55-29EE74D8ABEC}"/>
          </ac:spMkLst>
        </pc:spChg>
        <pc:spChg chg="mod">
          <ac:chgData name="Roger Holm" userId="beaa29a7e583b333" providerId="LiveId" clId="{CF9B525C-7357-4370-9419-EC942231CCC3}" dt="2024-02-19T13:17:14.302" v="1143"/>
          <ac:spMkLst>
            <pc:docMk/>
            <pc:sldMk cId="1413453323" sldId="1038"/>
            <ac:spMk id="6" creationId="{DB2FF121-0371-4799-8AA9-B9DDFDC58F9E}"/>
          </ac:spMkLst>
        </pc:spChg>
      </pc:sldChg>
      <pc:sldChg chg="modSp mod">
        <pc:chgData name="Roger Holm" userId="beaa29a7e583b333" providerId="LiveId" clId="{CF9B525C-7357-4370-9419-EC942231CCC3}" dt="2024-02-19T13:18:46.498" v="1145"/>
        <pc:sldMkLst>
          <pc:docMk/>
          <pc:sldMk cId="3992771920" sldId="1039"/>
        </pc:sldMkLst>
        <pc:spChg chg="mod">
          <ac:chgData name="Roger Holm" userId="beaa29a7e583b333" providerId="LiveId" clId="{CF9B525C-7357-4370-9419-EC942231CCC3}" dt="2024-02-19T11:50:08.160" v="884" actId="6549"/>
          <ac:spMkLst>
            <pc:docMk/>
            <pc:sldMk cId="3992771920" sldId="1039"/>
            <ac:spMk id="2" creationId="{BE0C9AD1-888F-443C-9564-6288C79D5237}"/>
          </ac:spMkLst>
        </pc:spChg>
        <pc:spChg chg="mod">
          <ac:chgData name="Roger Holm" userId="beaa29a7e583b333" providerId="LiveId" clId="{CF9B525C-7357-4370-9419-EC942231CCC3}" dt="2024-02-19T11:43:05.277" v="869" actId="14100"/>
          <ac:spMkLst>
            <pc:docMk/>
            <pc:sldMk cId="3992771920" sldId="1039"/>
            <ac:spMk id="3" creationId="{176E0C65-5375-443A-B02D-A47E93F2A355}"/>
          </ac:spMkLst>
        </pc:spChg>
        <pc:spChg chg="mod">
          <ac:chgData name="Roger Holm" userId="beaa29a7e583b333" providerId="LiveId" clId="{CF9B525C-7357-4370-9419-EC942231CCC3}" dt="2024-02-19T13:18:46.498" v="1145"/>
          <ac:spMkLst>
            <pc:docMk/>
            <pc:sldMk cId="3992771920" sldId="1039"/>
            <ac:spMk id="4" creationId="{2D179DCE-90D9-4D8C-A888-97046117D3F9}"/>
          </ac:spMkLst>
        </pc:spChg>
        <pc:spChg chg="mod">
          <ac:chgData name="Roger Holm" userId="beaa29a7e583b333" providerId="LiveId" clId="{CF9B525C-7357-4370-9419-EC942231CCC3}" dt="2024-02-19T13:17:14.302" v="1143"/>
          <ac:spMkLst>
            <pc:docMk/>
            <pc:sldMk cId="3992771920" sldId="1039"/>
            <ac:spMk id="5" creationId="{8A3FC440-98C2-4261-B69F-F7AA17DED310}"/>
          </ac:spMkLst>
        </pc:spChg>
      </pc:sldChg>
      <pc:sldChg chg="modSp mod">
        <pc:chgData name="Roger Holm" userId="beaa29a7e583b333" providerId="LiveId" clId="{CF9B525C-7357-4370-9419-EC942231CCC3}" dt="2024-02-19T13:18:46.498" v="1145"/>
        <pc:sldMkLst>
          <pc:docMk/>
          <pc:sldMk cId="3010856147" sldId="1040"/>
        </pc:sldMkLst>
        <pc:spChg chg="mod">
          <ac:chgData name="Roger Holm" userId="beaa29a7e583b333" providerId="LiveId" clId="{CF9B525C-7357-4370-9419-EC942231CCC3}" dt="2024-02-19T11:52:15.819" v="897" actId="27636"/>
          <ac:spMkLst>
            <pc:docMk/>
            <pc:sldMk cId="3010856147" sldId="1040"/>
            <ac:spMk id="2" creationId="{BE0C9AD1-888F-443C-9564-6288C79D5237}"/>
          </ac:spMkLst>
        </pc:spChg>
        <pc:spChg chg="mod">
          <ac:chgData name="Roger Holm" userId="beaa29a7e583b333" providerId="LiveId" clId="{CF9B525C-7357-4370-9419-EC942231CCC3}" dt="2024-02-19T13:18:46.498" v="1145"/>
          <ac:spMkLst>
            <pc:docMk/>
            <pc:sldMk cId="3010856147" sldId="1040"/>
            <ac:spMk id="4" creationId="{E49182DC-63AB-45EC-9C96-7D3FE2E63496}"/>
          </ac:spMkLst>
        </pc:spChg>
        <pc:spChg chg="mod">
          <ac:chgData name="Roger Holm" userId="beaa29a7e583b333" providerId="LiveId" clId="{CF9B525C-7357-4370-9419-EC942231CCC3}" dt="2024-02-19T13:17:14.302" v="1143"/>
          <ac:spMkLst>
            <pc:docMk/>
            <pc:sldMk cId="3010856147" sldId="1040"/>
            <ac:spMk id="6" creationId="{79B55841-9AD7-4969-848C-47DF9608DD92}"/>
          </ac:spMkLst>
        </pc:spChg>
      </pc:sldChg>
      <pc:sldChg chg="delSp modSp mod">
        <pc:chgData name="Roger Holm" userId="beaa29a7e583b333" providerId="LiveId" clId="{CF9B525C-7357-4370-9419-EC942231CCC3}" dt="2024-02-19T13:17:14.302" v="1143"/>
        <pc:sldMkLst>
          <pc:docMk/>
          <pc:sldMk cId="3554877144" sldId="1041"/>
        </pc:sldMkLst>
        <pc:spChg chg="mod">
          <ac:chgData name="Roger Holm" userId="beaa29a7e583b333" providerId="LiveId" clId="{CF9B525C-7357-4370-9419-EC942231CCC3}" dt="2024-02-19T11:54:58.713" v="908" actId="6549"/>
          <ac:spMkLst>
            <pc:docMk/>
            <pc:sldMk cId="3554877144" sldId="1041"/>
            <ac:spMk id="2" creationId="{BE0C9AD1-888F-443C-9564-6288C79D5237}"/>
          </ac:spMkLst>
        </pc:spChg>
        <pc:spChg chg="mod">
          <ac:chgData name="Roger Holm" userId="beaa29a7e583b333" providerId="LiveId" clId="{CF9B525C-7357-4370-9419-EC942231CCC3}" dt="2024-02-19T11:54:02.389" v="900" actId="27636"/>
          <ac:spMkLst>
            <pc:docMk/>
            <pc:sldMk cId="3554877144" sldId="1041"/>
            <ac:spMk id="3" creationId="{176E0C65-5375-443A-B02D-A47E93F2A355}"/>
          </ac:spMkLst>
        </pc:spChg>
        <pc:spChg chg="del">
          <ac:chgData name="Roger Holm" userId="beaa29a7e583b333" providerId="LiveId" clId="{CF9B525C-7357-4370-9419-EC942231CCC3}" dt="2024-02-19T11:58:57.790" v="936" actId="478"/>
          <ac:spMkLst>
            <pc:docMk/>
            <pc:sldMk cId="3554877144" sldId="1041"/>
            <ac:spMk id="4" creationId="{02B650FB-F8CE-4031-9034-7C622663D265}"/>
          </ac:spMkLst>
        </pc:spChg>
        <pc:spChg chg="mod">
          <ac:chgData name="Roger Holm" userId="beaa29a7e583b333" providerId="LiveId" clId="{CF9B525C-7357-4370-9419-EC942231CCC3}" dt="2024-02-19T13:17:14.302" v="1143"/>
          <ac:spMkLst>
            <pc:docMk/>
            <pc:sldMk cId="3554877144" sldId="1041"/>
            <ac:spMk id="5" creationId="{422B0AFF-15FA-498E-A54D-2FC3CFD82ADA}"/>
          </ac:spMkLst>
        </pc:spChg>
      </pc:sldChg>
      <pc:sldChg chg="modSp mod">
        <pc:chgData name="Roger Holm" userId="beaa29a7e583b333" providerId="LiveId" clId="{CF9B525C-7357-4370-9419-EC942231CCC3}" dt="2024-02-19T13:18:46.498" v="1145"/>
        <pc:sldMkLst>
          <pc:docMk/>
          <pc:sldMk cId="2021531365" sldId="1042"/>
        </pc:sldMkLst>
        <pc:spChg chg="mod">
          <ac:chgData name="Roger Holm" userId="beaa29a7e583b333" providerId="LiveId" clId="{CF9B525C-7357-4370-9419-EC942231CCC3}" dt="2024-02-19T08:21:17.576" v="180" actId="255"/>
          <ac:spMkLst>
            <pc:docMk/>
            <pc:sldMk cId="2021531365" sldId="1042"/>
            <ac:spMk id="2" creationId="{BE0C9AD1-888F-443C-9564-6288C79D5237}"/>
          </ac:spMkLst>
        </pc:spChg>
        <pc:spChg chg="mod">
          <ac:chgData name="Roger Holm" userId="beaa29a7e583b333" providerId="LiveId" clId="{CF9B525C-7357-4370-9419-EC942231CCC3}" dt="2024-02-19T08:19:35.472" v="174" actId="20577"/>
          <ac:spMkLst>
            <pc:docMk/>
            <pc:sldMk cId="2021531365" sldId="1042"/>
            <ac:spMk id="3" creationId="{176E0C65-5375-443A-B02D-A47E93F2A355}"/>
          </ac:spMkLst>
        </pc:spChg>
        <pc:spChg chg="mod">
          <ac:chgData name="Roger Holm" userId="beaa29a7e583b333" providerId="LiveId" clId="{CF9B525C-7357-4370-9419-EC942231CCC3}" dt="2024-02-19T13:18:46.498" v="1145"/>
          <ac:spMkLst>
            <pc:docMk/>
            <pc:sldMk cId="2021531365" sldId="1042"/>
            <ac:spMk id="4" creationId="{1C9FEB77-7F83-4DA8-8034-14D0B915C261}"/>
          </ac:spMkLst>
        </pc:spChg>
        <pc:picChg chg="mod">
          <ac:chgData name="Roger Holm" userId="beaa29a7e583b333" providerId="LiveId" clId="{CF9B525C-7357-4370-9419-EC942231CCC3}" dt="2024-02-19T08:19:40.598" v="175" actId="1076"/>
          <ac:picMkLst>
            <pc:docMk/>
            <pc:sldMk cId="2021531365" sldId="1042"/>
            <ac:picMk id="5" creationId="{88402CC7-7121-4B73-9C71-37645828EFB6}"/>
          </ac:picMkLst>
        </pc:picChg>
      </pc:sldChg>
      <pc:sldChg chg="delSp modSp mod">
        <pc:chgData name="Roger Holm" userId="beaa29a7e583b333" providerId="LiveId" clId="{CF9B525C-7357-4370-9419-EC942231CCC3}" dt="2024-02-19T13:17:14.302" v="1143"/>
        <pc:sldMkLst>
          <pc:docMk/>
          <pc:sldMk cId="595419187" sldId="1043"/>
        </pc:sldMkLst>
        <pc:spChg chg="mod">
          <ac:chgData name="Roger Holm" userId="beaa29a7e583b333" providerId="LiveId" clId="{CF9B525C-7357-4370-9419-EC942231CCC3}" dt="2024-02-19T11:57:02.260" v="925" actId="6549"/>
          <ac:spMkLst>
            <pc:docMk/>
            <pc:sldMk cId="595419187" sldId="1043"/>
            <ac:spMk id="2" creationId="{BE0C9AD1-888F-443C-9564-6288C79D5237}"/>
          </ac:spMkLst>
        </pc:spChg>
        <pc:spChg chg="mod">
          <ac:chgData name="Roger Holm" userId="beaa29a7e583b333" providerId="LiveId" clId="{CF9B525C-7357-4370-9419-EC942231CCC3}" dt="2024-02-19T11:56:14.482" v="912" actId="20577"/>
          <ac:spMkLst>
            <pc:docMk/>
            <pc:sldMk cId="595419187" sldId="1043"/>
            <ac:spMk id="3" creationId="{176E0C65-5375-443A-B02D-A47E93F2A355}"/>
          </ac:spMkLst>
        </pc:spChg>
        <pc:spChg chg="del">
          <ac:chgData name="Roger Holm" userId="beaa29a7e583b333" providerId="LiveId" clId="{CF9B525C-7357-4370-9419-EC942231CCC3}" dt="2024-02-19T11:58:52.555" v="935" actId="478"/>
          <ac:spMkLst>
            <pc:docMk/>
            <pc:sldMk cId="595419187" sldId="1043"/>
            <ac:spMk id="4" creationId="{07CE3E4C-E21E-4F3C-BB20-D43F6366A892}"/>
          </ac:spMkLst>
        </pc:spChg>
        <pc:spChg chg="mod">
          <ac:chgData name="Roger Holm" userId="beaa29a7e583b333" providerId="LiveId" clId="{CF9B525C-7357-4370-9419-EC942231CCC3}" dt="2024-02-19T13:17:14.302" v="1143"/>
          <ac:spMkLst>
            <pc:docMk/>
            <pc:sldMk cId="595419187" sldId="1043"/>
            <ac:spMk id="5" creationId="{4660291C-E882-4FA5-9AEF-8850B1DE1884}"/>
          </ac:spMkLst>
        </pc:spChg>
      </pc:sldChg>
      <pc:sldChg chg="delSp modSp mod">
        <pc:chgData name="Roger Holm" userId="beaa29a7e583b333" providerId="LiveId" clId="{CF9B525C-7357-4370-9419-EC942231CCC3}" dt="2024-02-19T13:17:14.302" v="1143"/>
        <pc:sldMkLst>
          <pc:docMk/>
          <pc:sldMk cId="3003795859" sldId="1044"/>
        </pc:sldMkLst>
        <pc:spChg chg="mod">
          <ac:chgData name="Roger Holm" userId="beaa29a7e583b333" providerId="LiveId" clId="{CF9B525C-7357-4370-9419-EC942231CCC3}" dt="2024-02-19T11:58:31.657" v="933" actId="20577"/>
          <ac:spMkLst>
            <pc:docMk/>
            <pc:sldMk cId="3003795859" sldId="1044"/>
            <ac:spMk id="2" creationId="{BE0C9AD1-888F-443C-9564-6288C79D5237}"/>
          </ac:spMkLst>
        </pc:spChg>
        <pc:spChg chg="del">
          <ac:chgData name="Roger Holm" userId="beaa29a7e583b333" providerId="LiveId" clId="{CF9B525C-7357-4370-9419-EC942231CCC3}" dt="2024-02-19T11:58:46.857" v="934" actId="478"/>
          <ac:spMkLst>
            <pc:docMk/>
            <pc:sldMk cId="3003795859" sldId="1044"/>
            <ac:spMk id="4" creationId="{6DC47CD8-891A-47C6-A88B-B625674C77FA}"/>
          </ac:spMkLst>
        </pc:spChg>
        <pc:spChg chg="mod">
          <ac:chgData name="Roger Holm" userId="beaa29a7e583b333" providerId="LiveId" clId="{CF9B525C-7357-4370-9419-EC942231CCC3}" dt="2024-02-19T13:17:14.302" v="1143"/>
          <ac:spMkLst>
            <pc:docMk/>
            <pc:sldMk cId="3003795859" sldId="1044"/>
            <ac:spMk id="5" creationId="{2C5BA5BA-72CA-41B4-8055-E3EEA9E3D84B}"/>
          </ac:spMkLst>
        </pc:spChg>
      </pc:sldChg>
      <pc:sldChg chg="modSp mod">
        <pc:chgData name="Roger Holm" userId="beaa29a7e583b333" providerId="LiveId" clId="{CF9B525C-7357-4370-9419-EC942231CCC3}" dt="2024-02-19T13:18:46.498" v="1145"/>
        <pc:sldMkLst>
          <pc:docMk/>
          <pc:sldMk cId="4285760761" sldId="1045"/>
        </pc:sldMkLst>
        <pc:spChg chg="mod">
          <ac:chgData name="Roger Holm" userId="beaa29a7e583b333" providerId="LiveId" clId="{CF9B525C-7357-4370-9419-EC942231CCC3}" dt="2024-02-19T08:21:33.776" v="181" actId="255"/>
          <ac:spMkLst>
            <pc:docMk/>
            <pc:sldMk cId="4285760761" sldId="1045"/>
            <ac:spMk id="2" creationId="{BE0C9AD1-888F-443C-9564-6288C79D5237}"/>
          </ac:spMkLst>
        </pc:spChg>
        <pc:spChg chg="mod">
          <ac:chgData name="Roger Holm" userId="beaa29a7e583b333" providerId="LiveId" clId="{CF9B525C-7357-4370-9419-EC942231CCC3}" dt="2024-02-19T13:18:46.498" v="1145"/>
          <ac:spMkLst>
            <pc:docMk/>
            <pc:sldMk cId="4285760761" sldId="1045"/>
            <ac:spMk id="4" creationId="{01A1EFF5-FD3C-4E6C-9883-377C3145D57F}"/>
          </ac:spMkLst>
        </pc:spChg>
        <pc:spChg chg="mod">
          <ac:chgData name="Roger Holm" userId="beaa29a7e583b333" providerId="LiveId" clId="{CF9B525C-7357-4370-9419-EC942231CCC3}" dt="2024-02-19T13:17:14.302" v="1143"/>
          <ac:spMkLst>
            <pc:docMk/>
            <pc:sldMk cId="4285760761" sldId="1045"/>
            <ac:spMk id="6" creationId="{459EDB0A-88F2-44BF-91F2-BD8F17164348}"/>
          </ac:spMkLst>
        </pc:spChg>
      </pc:sldChg>
      <pc:sldChg chg="delSp modSp mod">
        <pc:chgData name="Roger Holm" userId="beaa29a7e583b333" providerId="LiveId" clId="{CF9B525C-7357-4370-9419-EC942231CCC3}" dt="2024-02-19T13:17:14.302" v="1143"/>
        <pc:sldMkLst>
          <pc:docMk/>
          <pc:sldMk cId="3224798715" sldId="1046"/>
        </pc:sldMkLst>
        <pc:spChg chg="mod">
          <ac:chgData name="Roger Holm" userId="beaa29a7e583b333" providerId="LiveId" clId="{CF9B525C-7357-4370-9419-EC942231CCC3}" dt="2024-02-19T08:21:41.937" v="182" actId="255"/>
          <ac:spMkLst>
            <pc:docMk/>
            <pc:sldMk cId="3224798715" sldId="1046"/>
            <ac:spMk id="2" creationId="{BE0C9AD1-888F-443C-9564-6288C79D5237}"/>
          </ac:spMkLst>
        </pc:spChg>
        <pc:spChg chg="del">
          <ac:chgData name="Roger Holm" userId="beaa29a7e583b333" providerId="LiveId" clId="{CF9B525C-7357-4370-9419-EC942231CCC3}" dt="2024-02-19T08:53:51.558" v="345" actId="478"/>
          <ac:spMkLst>
            <pc:docMk/>
            <pc:sldMk cId="3224798715" sldId="1046"/>
            <ac:spMk id="4" creationId="{CFBC4E15-E2B7-4B84-AF2F-446151BB72D9}"/>
          </ac:spMkLst>
        </pc:spChg>
        <pc:spChg chg="mod">
          <ac:chgData name="Roger Holm" userId="beaa29a7e583b333" providerId="LiveId" clId="{CF9B525C-7357-4370-9419-EC942231CCC3}" dt="2024-02-19T13:17:14.302" v="1143"/>
          <ac:spMkLst>
            <pc:docMk/>
            <pc:sldMk cId="3224798715" sldId="1046"/>
            <ac:spMk id="6" creationId="{3331BE9B-D936-4A23-9EFF-AB84349F5CFE}"/>
          </ac:spMkLst>
        </pc:spChg>
      </pc:sldChg>
      <pc:sldChg chg="modSp mod">
        <pc:chgData name="Roger Holm" userId="beaa29a7e583b333" providerId="LiveId" clId="{CF9B525C-7357-4370-9419-EC942231CCC3}" dt="2024-02-19T08:22:59.117" v="191" actId="1076"/>
        <pc:sldMkLst>
          <pc:docMk/>
          <pc:sldMk cId="1075209515" sldId="1047"/>
        </pc:sldMkLst>
        <pc:spChg chg="mod">
          <ac:chgData name="Roger Holm" userId="beaa29a7e583b333" providerId="LiveId" clId="{CF9B525C-7357-4370-9419-EC942231CCC3}" dt="2024-02-19T08:22:54.184" v="190" actId="255"/>
          <ac:spMkLst>
            <pc:docMk/>
            <pc:sldMk cId="1075209515" sldId="1047"/>
            <ac:spMk id="2" creationId="{BE0C9AD1-888F-443C-9564-6288C79D5237}"/>
          </ac:spMkLst>
        </pc:spChg>
        <pc:spChg chg="mod">
          <ac:chgData name="Roger Holm" userId="beaa29a7e583b333" providerId="LiveId" clId="{CF9B525C-7357-4370-9419-EC942231CCC3}" dt="2024-02-19T08:22:59.117" v="191" actId="1076"/>
          <ac:spMkLst>
            <pc:docMk/>
            <pc:sldMk cId="1075209515" sldId="1047"/>
            <ac:spMk id="3" creationId="{176E0C65-5375-443A-B02D-A47E93F2A355}"/>
          </ac:spMkLst>
        </pc:spChg>
        <pc:picChg chg="ord">
          <ac:chgData name="Roger Holm" userId="beaa29a7e583b333" providerId="LiveId" clId="{CF9B525C-7357-4370-9419-EC942231CCC3}" dt="2024-02-19T08:22:09.555" v="185" actId="167"/>
          <ac:picMkLst>
            <pc:docMk/>
            <pc:sldMk cId="1075209515" sldId="1047"/>
            <ac:picMk id="7" creationId="{08C6579B-510C-416C-84FD-EF68BCD7A11D}"/>
          </ac:picMkLst>
        </pc:picChg>
      </pc:sldChg>
      <pc:sldChg chg="modSp mod">
        <pc:chgData name="Roger Holm" userId="beaa29a7e583b333" providerId="LiveId" clId="{CF9B525C-7357-4370-9419-EC942231CCC3}" dt="2024-02-19T08:24:18.333" v="198" actId="27636"/>
        <pc:sldMkLst>
          <pc:docMk/>
          <pc:sldMk cId="1082181902" sldId="1048"/>
        </pc:sldMkLst>
        <pc:spChg chg="mod">
          <ac:chgData name="Roger Holm" userId="beaa29a7e583b333" providerId="LiveId" clId="{CF9B525C-7357-4370-9419-EC942231CCC3}" dt="2024-02-19T08:24:18.333" v="198" actId="27636"/>
          <ac:spMkLst>
            <pc:docMk/>
            <pc:sldMk cId="1082181902" sldId="1048"/>
            <ac:spMk id="2" creationId="{BE0C9AD1-888F-443C-9564-6288C79D5237}"/>
          </ac:spMkLst>
        </pc:spChg>
      </pc:sldChg>
      <pc:sldChg chg="modSp mod">
        <pc:chgData name="Roger Holm" userId="beaa29a7e583b333" providerId="LiveId" clId="{CF9B525C-7357-4370-9419-EC942231CCC3}" dt="2024-02-19T13:18:46.498" v="1145"/>
        <pc:sldMkLst>
          <pc:docMk/>
          <pc:sldMk cId="4126713927" sldId="1049"/>
        </pc:sldMkLst>
        <pc:spChg chg="mod">
          <ac:chgData name="Roger Holm" userId="beaa29a7e583b333" providerId="LiveId" clId="{CF9B525C-7357-4370-9419-EC942231CCC3}" dt="2024-02-19T08:27:21.471" v="218" actId="255"/>
          <ac:spMkLst>
            <pc:docMk/>
            <pc:sldMk cId="4126713927" sldId="1049"/>
            <ac:spMk id="2" creationId="{BE0C9AD1-888F-443C-9564-6288C79D5237}"/>
          </ac:spMkLst>
        </pc:spChg>
        <pc:spChg chg="mod">
          <ac:chgData name="Roger Holm" userId="beaa29a7e583b333" providerId="LiveId" clId="{CF9B525C-7357-4370-9419-EC942231CCC3}" dt="2024-02-19T13:18:46.498" v="1145"/>
          <ac:spMkLst>
            <pc:docMk/>
            <pc:sldMk cId="4126713927" sldId="1049"/>
            <ac:spMk id="4" creationId="{775C5943-C139-48A3-B1AE-34D5074E9A25}"/>
          </ac:spMkLst>
        </pc:spChg>
        <pc:spChg chg="mod">
          <ac:chgData name="Roger Holm" userId="beaa29a7e583b333" providerId="LiveId" clId="{CF9B525C-7357-4370-9419-EC942231CCC3}" dt="2024-02-19T13:17:14.302" v="1143"/>
          <ac:spMkLst>
            <pc:docMk/>
            <pc:sldMk cId="4126713927" sldId="1049"/>
            <ac:spMk id="6" creationId="{FF9E0AED-40C6-4919-BE4D-EA22EEB4CD6B}"/>
          </ac:spMkLst>
        </pc:spChg>
      </pc:sldChg>
      <pc:sldChg chg="modSp mod">
        <pc:chgData name="Roger Holm" userId="beaa29a7e583b333" providerId="LiveId" clId="{CF9B525C-7357-4370-9419-EC942231CCC3}" dt="2024-02-19T13:18:46.498" v="1145"/>
        <pc:sldMkLst>
          <pc:docMk/>
          <pc:sldMk cId="3086731065" sldId="1050"/>
        </pc:sldMkLst>
        <pc:spChg chg="mod">
          <ac:chgData name="Roger Holm" userId="beaa29a7e583b333" providerId="LiveId" clId="{CF9B525C-7357-4370-9419-EC942231CCC3}" dt="2024-02-19T11:48:16.080" v="878" actId="6549"/>
          <ac:spMkLst>
            <pc:docMk/>
            <pc:sldMk cId="3086731065" sldId="1050"/>
            <ac:spMk id="2" creationId="{BE0C9AD1-888F-443C-9564-6288C79D5237}"/>
          </ac:spMkLst>
        </pc:spChg>
        <pc:spChg chg="mod">
          <ac:chgData name="Roger Holm" userId="beaa29a7e583b333" providerId="LiveId" clId="{CF9B525C-7357-4370-9419-EC942231CCC3}" dt="2024-02-19T11:47:44.224" v="876"/>
          <ac:spMkLst>
            <pc:docMk/>
            <pc:sldMk cId="3086731065" sldId="1050"/>
            <ac:spMk id="3" creationId="{176E0C65-5375-443A-B02D-A47E93F2A355}"/>
          </ac:spMkLst>
        </pc:spChg>
        <pc:spChg chg="mod">
          <ac:chgData name="Roger Holm" userId="beaa29a7e583b333" providerId="LiveId" clId="{CF9B525C-7357-4370-9419-EC942231CCC3}" dt="2024-02-19T13:18:46.498" v="1145"/>
          <ac:spMkLst>
            <pc:docMk/>
            <pc:sldMk cId="3086731065" sldId="1050"/>
            <ac:spMk id="4" creationId="{C30935CB-6977-4D1C-B103-15B9FDE291DA}"/>
          </ac:spMkLst>
        </pc:spChg>
        <pc:spChg chg="mod">
          <ac:chgData name="Roger Holm" userId="beaa29a7e583b333" providerId="LiveId" clId="{CF9B525C-7357-4370-9419-EC942231CCC3}" dt="2024-02-19T13:17:14.302" v="1143"/>
          <ac:spMkLst>
            <pc:docMk/>
            <pc:sldMk cId="3086731065" sldId="1050"/>
            <ac:spMk id="5" creationId="{F6A026A5-4DC7-4ACC-BD8D-7E33542CAF66}"/>
          </ac:spMkLst>
        </pc:spChg>
      </pc:sldChg>
      <pc:sldChg chg="modSp mod">
        <pc:chgData name="Roger Holm" userId="beaa29a7e583b333" providerId="LiveId" clId="{CF9B525C-7357-4370-9419-EC942231CCC3}" dt="2024-02-19T13:18:46.498" v="1145"/>
        <pc:sldMkLst>
          <pc:docMk/>
          <pc:sldMk cId="678798729" sldId="1051"/>
        </pc:sldMkLst>
        <pc:spChg chg="mod">
          <ac:chgData name="Roger Holm" userId="beaa29a7e583b333" providerId="LiveId" clId="{CF9B525C-7357-4370-9419-EC942231CCC3}" dt="2024-02-19T08:33:32.795" v="253" actId="6549"/>
          <ac:spMkLst>
            <pc:docMk/>
            <pc:sldMk cId="678798729" sldId="1051"/>
            <ac:spMk id="2" creationId="{BE0C9AD1-888F-443C-9564-6288C79D5237}"/>
          </ac:spMkLst>
        </pc:spChg>
        <pc:spChg chg="mod">
          <ac:chgData name="Roger Holm" userId="beaa29a7e583b333" providerId="LiveId" clId="{CF9B525C-7357-4370-9419-EC942231CCC3}" dt="2024-02-19T13:18:46.498" v="1145"/>
          <ac:spMkLst>
            <pc:docMk/>
            <pc:sldMk cId="678798729" sldId="1051"/>
            <ac:spMk id="4" creationId="{1BC5D4BB-F6C0-4E1E-AF95-77A2C206AFE2}"/>
          </ac:spMkLst>
        </pc:spChg>
        <pc:spChg chg="mod">
          <ac:chgData name="Roger Holm" userId="beaa29a7e583b333" providerId="LiveId" clId="{CF9B525C-7357-4370-9419-EC942231CCC3}" dt="2024-02-19T13:17:14.302" v="1143"/>
          <ac:spMkLst>
            <pc:docMk/>
            <pc:sldMk cId="678798729" sldId="1051"/>
            <ac:spMk id="5" creationId="{84DCB5D5-5F75-4AAB-9D39-E16CD8903D00}"/>
          </ac:spMkLst>
        </pc:spChg>
      </pc:sldChg>
      <pc:sldChg chg="delSp modSp mod">
        <pc:chgData name="Roger Holm" userId="beaa29a7e583b333" providerId="LiveId" clId="{CF9B525C-7357-4370-9419-EC942231CCC3}" dt="2024-02-19T13:17:14.302" v="1143"/>
        <pc:sldMkLst>
          <pc:docMk/>
          <pc:sldMk cId="3296003767" sldId="1052"/>
        </pc:sldMkLst>
        <pc:spChg chg="mod">
          <ac:chgData name="Roger Holm" userId="beaa29a7e583b333" providerId="LiveId" clId="{CF9B525C-7357-4370-9419-EC942231CCC3}" dt="2024-02-19T08:43:09.259" v="302" actId="255"/>
          <ac:spMkLst>
            <pc:docMk/>
            <pc:sldMk cId="3296003767" sldId="1052"/>
            <ac:spMk id="2" creationId="{BE0C9AD1-888F-443C-9564-6288C79D5237}"/>
          </ac:spMkLst>
        </pc:spChg>
        <pc:spChg chg="del">
          <ac:chgData name="Roger Holm" userId="beaa29a7e583b333" providerId="LiveId" clId="{CF9B525C-7357-4370-9419-EC942231CCC3}" dt="2024-02-19T08:40:42.403" v="282" actId="478"/>
          <ac:spMkLst>
            <pc:docMk/>
            <pc:sldMk cId="3296003767" sldId="1052"/>
            <ac:spMk id="4" creationId="{C59022B8-065A-4ED3-B543-5CD06584DC79}"/>
          </ac:spMkLst>
        </pc:spChg>
        <pc:spChg chg="mod">
          <ac:chgData name="Roger Holm" userId="beaa29a7e583b333" providerId="LiveId" clId="{CF9B525C-7357-4370-9419-EC942231CCC3}" dt="2024-02-19T13:17:14.302" v="1143"/>
          <ac:spMkLst>
            <pc:docMk/>
            <pc:sldMk cId="3296003767" sldId="1052"/>
            <ac:spMk id="6" creationId="{2F4337F9-BFC9-4434-80DD-B7A1D383135C}"/>
          </ac:spMkLst>
        </pc:spChg>
      </pc:sldChg>
      <pc:sldChg chg="delSp modSp mod">
        <pc:chgData name="Roger Holm" userId="beaa29a7e583b333" providerId="LiveId" clId="{CF9B525C-7357-4370-9419-EC942231CCC3}" dt="2024-02-19T13:17:14.302" v="1143"/>
        <pc:sldMkLst>
          <pc:docMk/>
          <pc:sldMk cId="3513765211" sldId="1053"/>
        </pc:sldMkLst>
        <pc:spChg chg="mod">
          <ac:chgData name="Roger Holm" userId="beaa29a7e583b333" providerId="LiveId" clId="{CF9B525C-7357-4370-9419-EC942231CCC3}" dt="2024-02-19T12:00:16.843" v="938" actId="20577"/>
          <ac:spMkLst>
            <pc:docMk/>
            <pc:sldMk cId="3513765211" sldId="1053"/>
            <ac:spMk id="2" creationId="{BE0C9AD1-888F-443C-9564-6288C79D5237}"/>
          </ac:spMkLst>
        </pc:spChg>
        <pc:spChg chg="del">
          <ac:chgData name="Roger Holm" userId="beaa29a7e583b333" providerId="LiveId" clId="{CF9B525C-7357-4370-9419-EC942231CCC3}" dt="2024-02-19T08:40:49.152" v="283" actId="478"/>
          <ac:spMkLst>
            <pc:docMk/>
            <pc:sldMk cId="3513765211" sldId="1053"/>
            <ac:spMk id="4" creationId="{84BF19F2-151F-47BB-A022-48D870DFCFC7}"/>
          </ac:spMkLst>
        </pc:spChg>
        <pc:spChg chg="mod">
          <ac:chgData name="Roger Holm" userId="beaa29a7e583b333" providerId="LiveId" clId="{CF9B525C-7357-4370-9419-EC942231CCC3}" dt="2024-02-19T13:17:14.302" v="1143"/>
          <ac:spMkLst>
            <pc:docMk/>
            <pc:sldMk cId="3513765211" sldId="1053"/>
            <ac:spMk id="5" creationId="{E4B5F626-6920-4810-86E8-320DBB2E86D1}"/>
          </ac:spMkLst>
        </pc:spChg>
      </pc:sldChg>
      <pc:sldChg chg="modSp mod ord">
        <pc:chgData name="Roger Holm" userId="beaa29a7e583b333" providerId="LiveId" clId="{CF9B525C-7357-4370-9419-EC942231CCC3}" dt="2024-02-19T13:20:08.786" v="1146"/>
        <pc:sldMkLst>
          <pc:docMk/>
          <pc:sldMk cId="4100331346" sldId="1054"/>
        </pc:sldMkLst>
        <pc:spChg chg="mod">
          <ac:chgData name="Roger Holm" userId="beaa29a7e583b333" providerId="LiveId" clId="{CF9B525C-7357-4370-9419-EC942231CCC3}" dt="2024-02-19T13:20:08.786" v="1146"/>
          <ac:spMkLst>
            <pc:docMk/>
            <pc:sldMk cId="4100331346" sldId="1054"/>
            <ac:spMk id="2" creationId="{BE0C9AD1-888F-443C-9564-6288C79D5237}"/>
          </ac:spMkLst>
        </pc:spChg>
        <pc:spChg chg="mod">
          <ac:chgData name="Roger Holm" userId="beaa29a7e583b333" providerId="LiveId" clId="{CF9B525C-7357-4370-9419-EC942231CCC3}" dt="2024-02-19T08:52:24.472" v="340" actId="27636"/>
          <ac:spMkLst>
            <pc:docMk/>
            <pc:sldMk cId="4100331346" sldId="1054"/>
            <ac:spMk id="3" creationId="{176E0C65-5375-443A-B02D-A47E93F2A355}"/>
          </ac:spMkLst>
        </pc:spChg>
      </pc:sldChg>
      <pc:sldChg chg="delSp modSp mod">
        <pc:chgData name="Roger Holm" userId="beaa29a7e583b333" providerId="LiveId" clId="{CF9B525C-7357-4370-9419-EC942231CCC3}" dt="2024-02-19T13:17:14.302" v="1143"/>
        <pc:sldMkLst>
          <pc:docMk/>
          <pc:sldMk cId="3760917188" sldId="1055"/>
        </pc:sldMkLst>
        <pc:spChg chg="mod">
          <ac:chgData name="Roger Holm" userId="beaa29a7e583b333" providerId="LiveId" clId="{CF9B525C-7357-4370-9419-EC942231CCC3}" dt="2024-02-19T12:00:30.891" v="939" actId="20577"/>
          <ac:spMkLst>
            <pc:docMk/>
            <pc:sldMk cId="3760917188" sldId="1055"/>
            <ac:spMk id="2" creationId="{BE0C9AD1-888F-443C-9564-6288C79D5237}"/>
          </ac:spMkLst>
        </pc:spChg>
        <pc:spChg chg="mod">
          <ac:chgData name="Roger Holm" userId="beaa29a7e583b333" providerId="LiveId" clId="{CF9B525C-7357-4370-9419-EC942231CCC3}" dt="2024-02-19T08:48:37.946" v="314"/>
          <ac:spMkLst>
            <pc:docMk/>
            <pc:sldMk cId="3760917188" sldId="1055"/>
            <ac:spMk id="3" creationId="{176E0C65-5375-443A-B02D-A47E93F2A355}"/>
          </ac:spMkLst>
        </pc:spChg>
        <pc:spChg chg="del">
          <ac:chgData name="Roger Holm" userId="beaa29a7e583b333" providerId="LiveId" clId="{CF9B525C-7357-4370-9419-EC942231CCC3}" dt="2024-02-19T08:40:56.406" v="284" actId="478"/>
          <ac:spMkLst>
            <pc:docMk/>
            <pc:sldMk cId="3760917188" sldId="1055"/>
            <ac:spMk id="4" creationId="{B4025CE5-8077-45C2-B36B-EF0DE46AD4AD}"/>
          </ac:spMkLst>
        </pc:spChg>
        <pc:spChg chg="mod">
          <ac:chgData name="Roger Holm" userId="beaa29a7e583b333" providerId="LiveId" clId="{CF9B525C-7357-4370-9419-EC942231CCC3}" dt="2024-02-19T13:17:14.302" v="1143"/>
          <ac:spMkLst>
            <pc:docMk/>
            <pc:sldMk cId="3760917188" sldId="1055"/>
            <ac:spMk id="5" creationId="{F504B4EB-1765-42B4-A822-0CCDB7EDAF3A}"/>
          </ac:spMkLst>
        </pc:spChg>
      </pc:sldChg>
      <pc:sldChg chg="delSp modSp mod">
        <pc:chgData name="Roger Holm" userId="beaa29a7e583b333" providerId="LiveId" clId="{CF9B525C-7357-4370-9419-EC942231CCC3}" dt="2024-02-19T13:17:14.302" v="1143"/>
        <pc:sldMkLst>
          <pc:docMk/>
          <pc:sldMk cId="392366454" sldId="1057"/>
        </pc:sldMkLst>
        <pc:spChg chg="del">
          <ac:chgData name="Roger Holm" userId="beaa29a7e583b333" providerId="LiveId" clId="{CF9B525C-7357-4370-9419-EC942231CCC3}" dt="2024-02-19T08:53:10.071" v="341" actId="478"/>
          <ac:spMkLst>
            <pc:docMk/>
            <pc:sldMk cId="392366454" sldId="1057"/>
            <ac:spMk id="3" creationId="{595EC1DB-860B-4D20-8224-A48C591C3427}"/>
          </ac:spMkLst>
        </pc:spChg>
        <pc:spChg chg="mod">
          <ac:chgData name="Roger Holm" userId="beaa29a7e583b333" providerId="LiveId" clId="{CF9B525C-7357-4370-9419-EC942231CCC3}" dt="2024-02-19T13:17:14.302" v="1143"/>
          <ac:spMkLst>
            <pc:docMk/>
            <pc:sldMk cId="392366454" sldId="1057"/>
            <ac:spMk id="4" creationId="{09679CB9-699E-497F-9EA3-66864A2B54B0}"/>
          </ac:spMkLst>
        </pc:spChg>
      </pc:sldChg>
      <pc:sldChg chg="delSp modSp mod">
        <pc:chgData name="Roger Holm" userId="beaa29a7e583b333" providerId="LiveId" clId="{CF9B525C-7357-4370-9419-EC942231CCC3}" dt="2024-02-19T13:17:14.302" v="1143"/>
        <pc:sldMkLst>
          <pc:docMk/>
          <pc:sldMk cId="2656946544" sldId="1058"/>
        </pc:sldMkLst>
        <pc:spChg chg="del">
          <ac:chgData name="Roger Holm" userId="beaa29a7e583b333" providerId="LiveId" clId="{CF9B525C-7357-4370-9419-EC942231CCC3}" dt="2024-02-19T08:53:14.848" v="342" actId="478"/>
          <ac:spMkLst>
            <pc:docMk/>
            <pc:sldMk cId="2656946544" sldId="1058"/>
            <ac:spMk id="4" creationId="{E0D706CD-3BA4-4497-9E75-9F65D3AC3473}"/>
          </ac:spMkLst>
        </pc:spChg>
        <pc:spChg chg="mod">
          <ac:chgData name="Roger Holm" userId="beaa29a7e583b333" providerId="LiveId" clId="{CF9B525C-7357-4370-9419-EC942231CCC3}" dt="2024-02-19T13:17:14.302" v="1143"/>
          <ac:spMkLst>
            <pc:docMk/>
            <pc:sldMk cId="2656946544" sldId="1058"/>
            <ac:spMk id="6" creationId="{739DEB03-5560-4AAB-85A9-E6F4CD44B314}"/>
          </ac:spMkLst>
        </pc:spChg>
      </pc:sldChg>
      <pc:sldChg chg="modSp">
        <pc:chgData name="Roger Holm" userId="beaa29a7e583b333" providerId="LiveId" clId="{CF9B525C-7357-4370-9419-EC942231CCC3}" dt="2024-02-19T13:18:46.498" v="1145"/>
        <pc:sldMkLst>
          <pc:docMk/>
          <pc:sldMk cId="4233758728" sldId="1059"/>
        </pc:sldMkLst>
        <pc:spChg chg="mod">
          <ac:chgData name="Roger Holm" userId="beaa29a7e583b333" providerId="LiveId" clId="{CF9B525C-7357-4370-9419-EC942231CCC3}" dt="2024-02-19T13:18:46.498" v="1145"/>
          <ac:spMkLst>
            <pc:docMk/>
            <pc:sldMk cId="4233758728" sldId="1059"/>
            <ac:spMk id="3" creationId="{C837E8B9-08C4-4525-A65D-D8B3E9760517}"/>
          </ac:spMkLst>
        </pc:spChg>
        <pc:spChg chg="mod">
          <ac:chgData name="Roger Holm" userId="beaa29a7e583b333" providerId="LiveId" clId="{CF9B525C-7357-4370-9419-EC942231CCC3}" dt="2024-02-19T13:17:14.302" v="1143"/>
          <ac:spMkLst>
            <pc:docMk/>
            <pc:sldMk cId="4233758728" sldId="1059"/>
            <ac:spMk id="4" creationId="{B3CC8EB2-DCCF-498B-942C-AA443EA0F46B}"/>
          </ac:spMkLst>
        </pc:spChg>
      </pc:sldChg>
      <pc:sldChg chg="modSp">
        <pc:chgData name="Roger Holm" userId="beaa29a7e583b333" providerId="LiveId" clId="{CF9B525C-7357-4370-9419-EC942231CCC3}" dt="2024-02-19T13:18:46.498" v="1145"/>
        <pc:sldMkLst>
          <pc:docMk/>
          <pc:sldMk cId="3985767685" sldId="1060"/>
        </pc:sldMkLst>
        <pc:spChg chg="mod">
          <ac:chgData name="Roger Holm" userId="beaa29a7e583b333" providerId="LiveId" clId="{CF9B525C-7357-4370-9419-EC942231CCC3}" dt="2024-02-19T13:18:46.498" v="1145"/>
          <ac:spMkLst>
            <pc:docMk/>
            <pc:sldMk cId="3985767685" sldId="1060"/>
            <ac:spMk id="3" creationId="{1C9A2D97-5A35-4C6F-A7F3-C546000617FB}"/>
          </ac:spMkLst>
        </pc:spChg>
        <pc:spChg chg="mod">
          <ac:chgData name="Roger Holm" userId="beaa29a7e583b333" providerId="LiveId" clId="{CF9B525C-7357-4370-9419-EC942231CCC3}" dt="2024-02-19T13:17:14.302" v="1143"/>
          <ac:spMkLst>
            <pc:docMk/>
            <pc:sldMk cId="3985767685" sldId="1060"/>
            <ac:spMk id="4" creationId="{BDD215DF-7BA4-4BA9-B0D3-91AF4DE49C92}"/>
          </ac:spMkLst>
        </pc:spChg>
      </pc:sldChg>
      <pc:sldChg chg="modSp">
        <pc:chgData name="Roger Holm" userId="beaa29a7e583b333" providerId="LiveId" clId="{CF9B525C-7357-4370-9419-EC942231CCC3}" dt="2024-02-19T13:18:46.498" v="1145"/>
        <pc:sldMkLst>
          <pc:docMk/>
          <pc:sldMk cId="3883758425" sldId="1061"/>
        </pc:sldMkLst>
        <pc:spChg chg="mod">
          <ac:chgData name="Roger Holm" userId="beaa29a7e583b333" providerId="LiveId" clId="{CF9B525C-7357-4370-9419-EC942231CCC3}" dt="2024-02-19T13:14:11.843" v="1127"/>
          <ac:spMkLst>
            <pc:docMk/>
            <pc:sldMk cId="3883758425" sldId="1061"/>
            <ac:spMk id="2" creationId="{2601F1A2-14CB-4A98-BDE2-557AB36FB441}"/>
          </ac:spMkLst>
        </pc:spChg>
        <pc:spChg chg="mod">
          <ac:chgData name="Roger Holm" userId="beaa29a7e583b333" providerId="LiveId" clId="{CF9B525C-7357-4370-9419-EC942231CCC3}" dt="2024-02-19T13:18:46.498" v="1145"/>
          <ac:spMkLst>
            <pc:docMk/>
            <pc:sldMk cId="3883758425" sldId="1061"/>
            <ac:spMk id="3" creationId="{3DAD0598-FA5A-489D-A239-50B4467C6697}"/>
          </ac:spMkLst>
        </pc:spChg>
        <pc:spChg chg="mod">
          <ac:chgData name="Roger Holm" userId="beaa29a7e583b333" providerId="LiveId" clId="{CF9B525C-7357-4370-9419-EC942231CCC3}" dt="2024-02-19T13:17:14.302" v="1143"/>
          <ac:spMkLst>
            <pc:docMk/>
            <pc:sldMk cId="3883758425" sldId="1061"/>
            <ac:spMk id="4" creationId="{6F318440-2199-4B19-9565-D69A0FEF9E88}"/>
          </ac:spMkLst>
        </pc:spChg>
      </pc:sldChg>
      <pc:sldChg chg="modSp">
        <pc:chgData name="Roger Holm" userId="beaa29a7e583b333" providerId="LiveId" clId="{CF9B525C-7357-4370-9419-EC942231CCC3}" dt="2024-02-19T13:18:46.498" v="1145"/>
        <pc:sldMkLst>
          <pc:docMk/>
          <pc:sldMk cId="3237082699" sldId="1062"/>
        </pc:sldMkLst>
        <pc:spChg chg="mod">
          <ac:chgData name="Roger Holm" userId="beaa29a7e583b333" providerId="LiveId" clId="{CF9B525C-7357-4370-9419-EC942231CCC3}" dt="2024-02-19T13:18:46.498" v="1145"/>
          <ac:spMkLst>
            <pc:docMk/>
            <pc:sldMk cId="3237082699" sldId="1062"/>
            <ac:spMk id="4" creationId="{0DB4D3A5-A7DC-4DED-AE49-4206CEA0A0AA}"/>
          </ac:spMkLst>
        </pc:spChg>
        <pc:spChg chg="mod">
          <ac:chgData name="Roger Holm" userId="beaa29a7e583b333" providerId="LiveId" clId="{CF9B525C-7357-4370-9419-EC942231CCC3}" dt="2024-02-19T13:17:14.302" v="1143"/>
          <ac:spMkLst>
            <pc:docMk/>
            <pc:sldMk cId="3237082699" sldId="1062"/>
            <ac:spMk id="6" creationId="{90C2DA75-3652-4ED3-BD99-4FE38C3DDA1F}"/>
          </ac:spMkLst>
        </pc:spChg>
      </pc:sldChg>
      <pc:sldChg chg="modSp">
        <pc:chgData name="Roger Holm" userId="beaa29a7e583b333" providerId="LiveId" clId="{CF9B525C-7357-4370-9419-EC942231CCC3}" dt="2024-02-19T13:18:46.498" v="1145"/>
        <pc:sldMkLst>
          <pc:docMk/>
          <pc:sldMk cId="2825142726" sldId="1063"/>
        </pc:sldMkLst>
        <pc:spChg chg="mod">
          <ac:chgData name="Roger Holm" userId="beaa29a7e583b333" providerId="LiveId" clId="{CF9B525C-7357-4370-9419-EC942231CCC3}" dt="2024-02-19T13:18:46.498" v="1145"/>
          <ac:spMkLst>
            <pc:docMk/>
            <pc:sldMk cId="2825142726" sldId="1063"/>
            <ac:spMk id="4" creationId="{7986D0B5-E8FE-4F9B-BAE9-1B12AA98A4A8}"/>
          </ac:spMkLst>
        </pc:spChg>
        <pc:spChg chg="mod">
          <ac:chgData name="Roger Holm" userId="beaa29a7e583b333" providerId="LiveId" clId="{CF9B525C-7357-4370-9419-EC942231CCC3}" dt="2024-02-19T13:17:14.302" v="1143"/>
          <ac:spMkLst>
            <pc:docMk/>
            <pc:sldMk cId="2825142726" sldId="1063"/>
            <ac:spMk id="5" creationId="{7A8B29DB-1555-4C41-8BBF-0B813F7E9ABC}"/>
          </ac:spMkLst>
        </pc:spChg>
      </pc:sldChg>
      <pc:sldChg chg="modSp">
        <pc:chgData name="Roger Holm" userId="beaa29a7e583b333" providerId="LiveId" clId="{CF9B525C-7357-4370-9419-EC942231CCC3}" dt="2024-02-19T13:18:46.498" v="1145"/>
        <pc:sldMkLst>
          <pc:docMk/>
          <pc:sldMk cId="2650866144" sldId="1064"/>
        </pc:sldMkLst>
        <pc:spChg chg="mod">
          <ac:chgData name="Roger Holm" userId="beaa29a7e583b333" providerId="LiveId" clId="{CF9B525C-7357-4370-9419-EC942231CCC3}" dt="2024-02-19T13:18:46.498" v="1145"/>
          <ac:spMkLst>
            <pc:docMk/>
            <pc:sldMk cId="2650866144" sldId="1064"/>
            <ac:spMk id="3" creationId="{D95EA8E1-BAAC-4124-9D57-5F7102602DD5}"/>
          </ac:spMkLst>
        </pc:spChg>
        <pc:spChg chg="mod">
          <ac:chgData name="Roger Holm" userId="beaa29a7e583b333" providerId="LiveId" clId="{CF9B525C-7357-4370-9419-EC942231CCC3}" dt="2024-02-19T13:17:14.302" v="1143"/>
          <ac:spMkLst>
            <pc:docMk/>
            <pc:sldMk cId="2650866144" sldId="1064"/>
            <ac:spMk id="4" creationId="{77E98C6C-1818-4EAA-9DED-931ED50AD4AE}"/>
          </ac:spMkLst>
        </pc:spChg>
      </pc:sldChg>
      <pc:sldChg chg="delSp modSp mod">
        <pc:chgData name="Roger Holm" userId="beaa29a7e583b333" providerId="LiveId" clId="{CF9B525C-7357-4370-9419-EC942231CCC3}" dt="2024-02-19T13:17:14.302" v="1143"/>
        <pc:sldMkLst>
          <pc:docMk/>
          <pc:sldMk cId="573374037" sldId="1066"/>
        </pc:sldMkLst>
        <pc:spChg chg="del">
          <ac:chgData name="Roger Holm" userId="beaa29a7e583b333" providerId="LiveId" clId="{CF9B525C-7357-4370-9419-EC942231CCC3}" dt="2024-02-19T12:14:28.050" v="1082" actId="478"/>
          <ac:spMkLst>
            <pc:docMk/>
            <pc:sldMk cId="573374037" sldId="1066"/>
            <ac:spMk id="4" creationId="{BC84BD52-B669-49A2-8DA7-AA01BEC76833}"/>
          </ac:spMkLst>
        </pc:spChg>
        <pc:spChg chg="mod">
          <ac:chgData name="Roger Holm" userId="beaa29a7e583b333" providerId="LiveId" clId="{CF9B525C-7357-4370-9419-EC942231CCC3}" dt="2024-02-19T13:17:14.302" v="1143"/>
          <ac:spMkLst>
            <pc:docMk/>
            <pc:sldMk cId="573374037" sldId="1066"/>
            <ac:spMk id="6" creationId="{C792F7DA-9764-4C1F-980C-7B0197954872}"/>
          </ac:spMkLst>
        </pc:spChg>
      </pc:sldChg>
      <pc:sldChg chg="modSp">
        <pc:chgData name="Roger Holm" userId="beaa29a7e583b333" providerId="LiveId" clId="{CF9B525C-7357-4370-9419-EC942231CCC3}" dt="2024-02-19T13:18:46.498" v="1145"/>
        <pc:sldMkLst>
          <pc:docMk/>
          <pc:sldMk cId="3746759403" sldId="1067"/>
        </pc:sldMkLst>
        <pc:spChg chg="mod">
          <ac:chgData name="Roger Holm" userId="beaa29a7e583b333" providerId="LiveId" clId="{CF9B525C-7357-4370-9419-EC942231CCC3}" dt="2024-02-19T13:18:46.498" v="1145"/>
          <ac:spMkLst>
            <pc:docMk/>
            <pc:sldMk cId="3746759403" sldId="1067"/>
            <ac:spMk id="3" creationId="{06C505D2-21A4-4EAF-BE3A-674404CAB713}"/>
          </ac:spMkLst>
        </pc:spChg>
        <pc:spChg chg="mod">
          <ac:chgData name="Roger Holm" userId="beaa29a7e583b333" providerId="LiveId" clId="{CF9B525C-7357-4370-9419-EC942231CCC3}" dt="2024-02-19T13:17:14.302" v="1143"/>
          <ac:spMkLst>
            <pc:docMk/>
            <pc:sldMk cId="3746759403" sldId="1067"/>
            <ac:spMk id="4" creationId="{3797A214-BABE-4015-8C20-4F2EAB375EC8}"/>
          </ac:spMkLst>
        </pc:spChg>
      </pc:sldChg>
      <pc:sldChg chg="modSp mod">
        <pc:chgData name="Roger Holm" userId="beaa29a7e583b333" providerId="LiveId" clId="{CF9B525C-7357-4370-9419-EC942231CCC3}" dt="2024-02-19T13:18:46.498" v="1145"/>
        <pc:sldMkLst>
          <pc:docMk/>
          <pc:sldMk cId="4255839650" sldId="1068"/>
        </pc:sldMkLst>
        <pc:spChg chg="mod">
          <ac:chgData name="Roger Holm" userId="beaa29a7e583b333" providerId="LiveId" clId="{CF9B525C-7357-4370-9419-EC942231CCC3}" dt="2024-02-19T12:15:33.974" v="1088" actId="255"/>
          <ac:spMkLst>
            <pc:docMk/>
            <pc:sldMk cId="4255839650" sldId="1068"/>
            <ac:spMk id="3" creationId="{FBD72548-B6F9-4DA4-BCAA-00E311CBD249}"/>
          </ac:spMkLst>
        </pc:spChg>
        <pc:spChg chg="mod">
          <ac:chgData name="Roger Holm" userId="beaa29a7e583b333" providerId="LiveId" clId="{CF9B525C-7357-4370-9419-EC942231CCC3}" dt="2024-02-19T13:18:46.498" v="1145"/>
          <ac:spMkLst>
            <pc:docMk/>
            <pc:sldMk cId="4255839650" sldId="1068"/>
            <ac:spMk id="4" creationId="{E6259C04-33DD-442E-B719-573AB62CBFDC}"/>
          </ac:spMkLst>
        </pc:spChg>
        <pc:spChg chg="mod">
          <ac:chgData name="Roger Holm" userId="beaa29a7e583b333" providerId="LiveId" clId="{CF9B525C-7357-4370-9419-EC942231CCC3}" dt="2024-02-19T13:17:14.302" v="1143"/>
          <ac:spMkLst>
            <pc:docMk/>
            <pc:sldMk cId="4255839650" sldId="1068"/>
            <ac:spMk id="5" creationId="{077D81C9-B834-4128-9A89-8FB87380A636}"/>
          </ac:spMkLst>
        </pc:spChg>
      </pc:sldChg>
      <pc:sldChg chg="modSp mod">
        <pc:chgData name="Roger Holm" userId="beaa29a7e583b333" providerId="LiveId" clId="{CF9B525C-7357-4370-9419-EC942231CCC3}" dt="2024-02-19T13:17:14.302" v="1143"/>
        <pc:sldMkLst>
          <pc:docMk/>
          <pc:sldMk cId="1417677167" sldId="1070"/>
        </pc:sldMkLst>
        <pc:spChg chg="mod">
          <ac:chgData name="Roger Holm" userId="beaa29a7e583b333" providerId="LiveId" clId="{CF9B525C-7357-4370-9419-EC942231CCC3}" dt="2024-02-19T09:30:09.692" v="539" actId="255"/>
          <ac:spMkLst>
            <pc:docMk/>
            <pc:sldMk cId="1417677167" sldId="1070"/>
            <ac:spMk id="2" creationId="{BE0C9AD1-888F-443C-9564-6288C79D5237}"/>
          </ac:spMkLst>
        </pc:spChg>
        <pc:spChg chg="mod">
          <ac:chgData name="Roger Holm" userId="beaa29a7e583b333" providerId="LiveId" clId="{CF9B525C-7357-4370-9419-EC942231CCC3}" dt="2024-02-19T13:17:14.302" v="1143"/>
          <ac:spMkLst>
            <pc:docMk/>
            <pc:sldMk cId="1417677167" sldId="1070"/>
            <ac:spMk id="6" creationId="{B0037417-F44E-46C8-8713-B3721359A8AB}"/>
          </ac:spMkLst>
        </pc:spChg>
      </pc:sldChg>
      <pc:sldChg chg="modSp mod">
        <pc:chgData name="Roger Holm" userId="beaa29a7e583b333" providerId="LiveId" clId="{CF9B525C-7357-4370-9419-EC942231CCC3}" dt="2024-02-19T09:30:29.918" v="542" actId="255"/>
        <pc:sldMkLst>
          <pc:docMk/>
          <pc:sldMk cId="1606408823" sldId="1071"/>
        </pc:sldMkLst>
        <pc:spChg chg="mod">
          <ac:chgData name="Roger Holm" userId="beaa29a7e583b333" providerId="LiveId" clId="{CF9B525C-7357-4370-9419-EC942231CCC3}" dt="2024-02-19T09:30:29.918" v="542" actId="255"/>
          <ac:spMkLst>
            <pc:docMk/>
            <pc:sldMk cId="1606408823" sldId="1071"/>
            <ac:spMk id="2" creationId="{BE0C9AD1-888F-443C-9564-6288C79D5237}"/>
          </ac:spMkLst>
        </pc:spChg>
      </pc:sldChg>
      <pc:sldChg chg="modSp mod">
        <pc:chgData name="Roger Holm" userId="beaa29a7e583b333" providerId="LiveId" clId="{CF9B525C-7357-4370-9419-EC942231CCC3}" dt="2024-02-19T13:17:14.302" v="1143"/>
        <pc:sldMkLst>
          <pc:docMk/>
          <pc:sldMk cId="1162098834" sldId="1072"/>
        </pc:sldMkLst>
        <pc:spChg chg="mod">
          <ac:chgData name="Roger Holm" userId="beaa29a7e583b333" providerId="LiveId" clId="{CF9B525C-7357-4370-9419-EC942231CCC3}" dt="2024-02-19T09:31:35.448" v="549" actId="255"/>
          <ac:spMkLst>
            <pc:docMk/>
            <pc:sldMk cId="1162098834" sldId="1072"/>
            <ac:spMk id="2" creationId="{BE0C9AD1-888F-443C-9564-6288C79D5237}"/>
          </ac:spMkLst>
        </pc:spChg>
        <pc:spChg chg="mod">
          <ac:chgData name="Roger Holm" userId="beaa29a7e583b333" providerId="LiveId" clId="{CF9B525C-7357-4370-9419-EC942231CCC3}" dt="2024-02-19T13:17:14.302" v="1143"/>
          <ac:spMkLst>
            <pc:docMk/>
            <pc:sldMk cId="1162098834" sldId="1072"/>
            <ac:spMk id="5" creationId="{127AEB19-BB7D-4B55-91FB-E3E613D0C50A}"/>
          </ac:spMkLst>
        </pc:spChg>
      </pc:sldChg>
      <pc:sldChg chg="modSp mod">
        <pc:chgData name="Roger Holm" userId="beaa29a7e583b333" providerId="LiveId" clId="{CF9B525C-7357-4370-9419-EC942231CCC3}" dt="2024-02-19T13:20:41.784" v="1147"/>
        <pc:sldMkLst>
          <pc:docMk/>
          <pc:sldMk cId="2338504813" sldId="1073"/>
        </pc:sldMkLst>
        <pc:spChg chg="mod">
          <ac:chgData name="Roger Holm" userId="beaa29a7e583b333" providerId="LiveId" clId="{CF9B525C-7357-4370-9419-EC942231CCC3}" dt="2024-02-19T09:32:09.468" v="556" actId="255"/>
          <ac:spMkLst>
            <pc:docMk/>
            <pc:sldMk cId="2338504813" sldId="1073"/>
            <ac:spMk id="2" creationId="{BE0C9AD1-888F-443C-9564-6288C79D5237}"/>
          </ac:spMkLst>
        </pc:spChg>
        <pc:spChg chg="mod">
          <ac:chgData name="Roger Holm" userId="beaa29a7e583b333" providerId="LiveId" clId="{CF9B525C-7357-4370-9419-EC942231CCC3}" dt="2024-02-19T13:20:41.784" v="1147"/>
          <ac:spMkLst>
            <pc:docMk/>
            <pc:sldMk cId="2338504813" sldId="1073"/>
            <ac:spMk id="4" creationId="{32C46AEB-045D-46E6-8621-E0A222B97904}"/>
          </ac:spMkLst>
        </pc:spChg>
        <pc:spChg chg="mod">
          <ac:chgData name="Roger Holm" userId="beaa29a7e583b333" providerId="LiveId" clId="{CF9B525C-7357-4370-9419-EC942231CCC3}" dt="2024-02-19T13:17:14.302" v="1143"/>
          <ac:spMkLst>
            <pc:docMk/>
            <pc:sldMk cId="2338504813" sldId="1073"/>
            <ac:spMk id="6" creationId="{9B1B8462-E430-4680-A18A-5A9B1F9EF2ED}"/>
          </ac:spMkLst>
        </pc:spChg>
      </pc:sldChg>
      <pc:sldChg chg="modSp mod">
        <pc:chgData name="Roger Holm" userId="beaa29a7e583b333" providerId="LiveId" clId="{CF9B525C-7357-4370-9419-EC942231CCC3}" dt="2024-02-19T13:18:46.498" v="1145"/>
        <pc:sldMkLst>
          <pc:docMk/>
          <pc:sldMk cId="755591279" sldId="1074"/>
        </pc:sldMkLst>
        <pc:spChg chg="mod">
          <ac:chgData name="Roger Holm" userId="beaa29a7e583b333" providerId="LiveId" clId="{CF9B525C-7357-4370-9419-EC942231CCC3}" dt="2024-02-19T09:32:39.605" v="561" actId="255"/>
          <ac:spMkLst>
            <pc:docMk/>
            <pc:sldMk cId="755591279" sldId="1074"/>
            <ac:spMk id="2" creationId="{BE0C9AD1-888F-443C-9564-6288C79D5237}"/>
          </ac:spMkLst>
        </pc:spChg>
        <pc:spChg chg="mod">
          <ac:chgData name="Roger Holm" userId="beaa29a7e583b333" providerId="LiveId" clId="{CF9B525C-7357-4370-9419-EC942231CCC3}" dt="2024-02-19T13:18:46.498" v="1145"/>
          <ac:spMkLst>
            <pc:docMk/>
            <pc:sldMk cId="755591279" sldId="1074"/>
            <ac:spMk id="5" creationId="{9E2CFEF6-5EFD-4856-988D-59B8B24816E1}"/>
          </ac:spMkLst>
        </pc:spChg>
        <pc:spChg chg="mod">
          <ac:chgData name="Roger Holm" userId="beaa29a7e583b333" providerId="LiveId" clId="{CF9B525C-7357-4370-9419-EC942231CCC3}" dt="2024-02-19T13:17:14.302" v="1143"/>
          <ac:spMkLst>
            <pc:docMk/>
            <pc:sldMk cId="755591279" sldId="1074"/>
            <ac:spMk id="6" creationId="{FC312816-5CB0-4125-924B-D188D9F1B418}"/>
          </ac:spMkLst>
        </pc:spChg>
      </pc:sldChg>
      <pc:sldChg chg="modSp mod">
        <pc:chgData name="Roger Holm" userId="beaa29a7e583b333" providerId="LiveId" clId="{CF9B525C-7357-4370-9419-EC942231CCC3}" dt="2024-02-19T09:38:29.660" v="602" actId="14100"/>
        <pc:sldMkLst>
          <pc:docMk/>
          <pc:sldMk cId="3624228657" sldId="1075"/>
        </pc:sldMkLst>
        <pc:spChg chg="mod">
          <ac:chgData name="Roger Holm" userId="beaa29a7e583b333" providerId="LiveId" clId="{CF9B525C-7357-4370-9419-EC942231CCC3}" dt="2024-02-19T09:38:29.660" v="602" actId="14100"/>
          <ac:spMkLst>
            <pc:docMk/>
            <pc:sldMk cId="3624228657" sldId="1075"/>
            <ac:spMk id="2" creationId="{BE0C9AD1-888F-443C-9564-6288C79D5237}"/>
          </ac:spMkLst>
        </pc:spChg>
      </pc:sldChg>
      <pc:sldChg chg="del">
        <pc:chgData name="Roger Holm" userId="beaa29a7e583b333" providerId="LiveId" clId="{CF9B525C-7357-4370-9419-EC942231CCC3}" dt="2024-02-19T09:12:18.638" v="347" actId="47"/>
        <pc:sldMkLst>
          <pc:docMk/>
          <pc:sldMk cId="868270857" sldId="1076"/>
        </pc:sldMkLst>
      </pc:sldChg>
      <pc:sldChg chg="modSp del mod">
        <pc:chgData name="Roger Holm" userId="beaa29a7e583b333" providerId="LiveId" clId="{CF9B525C-7357-4370-9419-EC942231CCC3}" dt="2024-02-19T09:28:14.492" v="523" actId="47"/>
        <pc:sldMkLst>
          <pc:docMk/>
          <pc:sldMk cId="1911839993" sldId="1077"/>
        </pc:sldMkLst>
        <pc:spChg chg="mod">
          <ac:chgData name="Roger Holm" userId="beaa29a7e583b333" providerId="LiveId" clId="{CF9B525C-7357-4370-9419-EC942231CCC3}" dt="2024-02-19T09:26:11.043" v="522" actId="20577"/>
          <ac:spMkLst>
            <pc:docMk/>
            <pc:sldMk cId="1911839993" sldId="1077"/>
            <ac:spMk id="3" creationId="{714121D4-A6BF-44AF-B0A0-50B3D2E30122}"/>
          </ac:spMkLst>
        </pc:spChg>
      </pc:sldChg>
      <pc:sldChg chg="delSp modSp mod">
        <pc:chgData name="Roger Holm" userId="beaa29a7e583b333" providerId="LiveId" clId="{CF9B525C-7357-4370-9419-EC942231CCC3}" dt="2024-02-19T13:12:04.171" v="1104" actId="478"/>
        <pc:sldMkLst>
          <pc:docMk/>
          <pc:sldMk cId="353556860" sldId="1078"/>
        </pc:sldMkLst>
        <pc:spChg chg="mod">
          <ac:chgData name="Roger Holm" userId="beaa29a7e583b333" providerId="LiveId" clId="{CF9B525C-7357-4370-9419-EC942231CCC3}" dt="2024-02-19T09:40:30.898" v="619" actId="255"/>
          <ac:spMkLst>
            <pc:docMk/>
            <pc:sldMk cId="353556860" sldId="1078"/>
            <ac:spMk id="2" creationId="{AF317227-DFD9-4DFD-BFF2-CA59E3C38484}"/>
          </ac:spMkLst>
        </pc:spChg>
        <pc:spChg chg="del">
          <ac:chgData name="Roger Holm" userId="beaa29a7e583b333" providerId="LiveId" clId="{CF9B525C-7357-4370-9419-EC942231CCC3}" dt="2024-02-19T13:12:00.977" v="1103" actId="478"/>
          <ac:spMkLst>
            <pc:docMk/>
            <pc:sldMk cId="353556860" sldId="1078"/>
            <ac:spMk id="4" creationId="{7D5E793E-49E9-41DC-8CC8-B90C1F937568}"/>
          </ac:spMkLst>
        </pc:spChg>
        <pc:spChg chg="del">
          <ac:chgData name="Roger Holm" userId="beaa29a7e583b333" providerId="LiveId" clId="{CF9B525C-7357-4370-9419-EC942231CCC3}" dt="2024-02-19T13:12:04.171" v="1104" actId="478"/>
          <ac:spMkLst>
            <pc:docMk/>
            <pc:sldMk cId="353556860" sldId="1078"/>
            <ac:spMk id="5" creationId="{1479FC44-B5F5-4A86-9F43-744500D4CC9F}"/>
          </ac:spMkLst>
        </pc:spChg>
      </pc:sldChg>
      <pc:sldChg chg="del">
        <pc:chgData name="Roger Holm" userId="beaa29a7e583b333" providerId="LiveId" clId="{CF9B525C-7357-4370-9419-EC942231CCC3}" dt="2024-02-19T11:50:41.234" v="887" actId="47"/>
        <pc:sldMkLst>
          <pc:docMk/>
          <pc:sldMk cId="145969154" sldId="1079"/>
        </pc:sldMkLst>
      </pc:sldChg>
      <pc:sldChg chg="delSp modSp mod">
        <pc:chgData name="Roger Holm" userId="beaa29a7e583b333" providerId="LiveId" clId="{CF9B525C-7357-4370-9419-EC942231CCC3}" dt="2024-02-19T13:17:14.302" v="1143"/>
        <pc:sldMkLst>
          <pc:docMk/>
          <pc:sldMk cId="4057056067" sldId="1080"/>
        </pc:sldMkLst>
        <pc:spChg chg="mod">
          <ac:chgData name="Roger Holm" userId="beaa29a7e583b333" providerId="LiveId" clId="{CF9B525C-7357-4370-9419-EC942231CCC3}" dt="2024-02-19T08:18:03.096" v="156" actId="255"/>
          <ac:spMkLst>
            <pc:docMk/>
            <pc:sldMk cId="4057056067" sldId="1080"/>
            <ac:spMk id="2" creationId="{BE0C9AD1-888F-443C-9564-6288C79D5237}"/>
          </ac:spMkLst>
        </pc:spChg>
        <pc:spChg chg="del">
          <ac:chgData name="Roger Holm" userId="beaa29a7e583b333" providerId="LiveId" clId="{CF9B525C-7357-4370-9419-EC942231CCC3}" dt="2024-02-19T08:53:58.554" v="346" actId="478"/>
          <ac:spMkLst>
            <pc:docMk/>
            <pc:sldMk cId="4057056067" sldId="1080"/>
            <ac:spMk id="4" creationId="{1C658B05-F1BE-4805-A97C-DBF67BDA4608}"/>
          </ac:spMkLst>
        </pc:spChg>
        <pc:spChg chg="mod">
          <ac:chgData name="Roger Holm" userId="beaa29a7e583b333" providerId="LiveId" clId="{CF9B525C-7357-4370-9419-EC942231CCC3}" dt="2024-02-19T13:17:14.302" v="1143"/>
          <ac:spMkLst>
            <pc:docMk/>
            <pc:sldMk cId="4057056067" sldId="1080"/>
            <ac:spMk id="6" creationId="{73E57FC4-03AE-41DE-A7EC-2D15CA83F850}"/>
          </ac:spMkLst>
        </pc:spChg>
        <pc:spChg chg="mod">
          <ac:chgData name="Roger Holm" userId="beaa29a7e583b333" providerId="LiveId" clId="{CF9B525C-7357-4370-9419-EC942231CCC3}" dt="2024-02-19T08:18:10.687" v="157" actId="6549"/>
          <ac:spMkLst>
            <pc:docMk/>
            <pc:sldMk cId="4057056067" sldId="1080"/>
            <ac:spMk id="12" creationId="{46BC2C16-E752-4C5C-A26F-439E4223BC32}"/>
          </ac:spMkLst>
        </pc:spChg>
      </pc:sldChg>
      <pc:sldChg chg="delSp modSp mod">
        <pc:chgData name="Roger Holm" userId="beaa29a7e583b333" providerId="LiveId" clId="{CF9B525C-7357-4370-9419-EC942231CCC3}" dt="2024-02-19T13:17:14.302" v="1143"/>
        <pc:sldMkLst>
          <pc:docMk/>
          <pc:sldMk cId="2693651663" sldId="1084"/>
        </pc:sldMkLst>
        <pc:spChg chg="mod">
          <ac:chgData name="Roger Holm" userId="beaa29a7e583b333" providerId="LiveId" clId="{CF9B525C-7357-4370-9419-EC942231CCC3}" dt="2024-02-19T08:26:22.729" v="211" actId="20577"/>
          <ac:spMkLst>
            <pc:docMk/>
            <pc:sldMk cId="2693651663" sldId="1084"/>
            <ac:spMk id="2" creationId="{BE0C9AD1-888F-443C-9564-6288C79D5237}"/>
          </ac:spMkLst>
        </pc:spChg>
        <pc:spChg chg="del">
          <ac:chgData name="Roger Holm" userId="beaa29a7e583b333" providerId="LiveId" clId="{CF9B525C-7357-4370-9419-EC942231CCC3}" dt="2024-02-19T08:53:38.253" v="344" actId="478"/>
          <ac:spMkLst>
            <pc:docMk/>
            <pc:sldMk cId="2693651663" sldId="1084"/>
            <ac:spMk id="4" creationId="{6DCDFFBF-7BDD-41AD-A78F-803FE8B14AB8}"/>
          </ac:spMkLst>
        </pc:spChg>
        <pc:spChg chg="mod">
          <ac:chgData name="Roger Holm" userId="beaa29a7e583b333" providerId="LiveId" clId="{CF9B525C-7357-4370-9419-EC942231CCC3}" dt="2024-02-19T13:17:14.302" v="1143"/>
          <ac:spMkLst>
            <pc:docMk/>
            <pc:sldMk cId="2693651663" sldId="1084"/>
            <ac:spMk id="5" creationId="{1620F94E-9163-4E95-934B-839C5E75133B}"/>
          </ac:spMkLst>
        </pc:spChg>
      </pc:sldChg>
      <pc:sldChg chg="delSp modSp mod">
        <pc:chgData name="Roger Holm" userId="beaa29a7e583b333" providerId="LiveId" clId="{CF9B525C-7357-4370-9419-EC942231CCC3}" dt="2024-02-19T13:17:14.302" v="1143"/>
        <pc:sldMkLst>
          <pc:docMk/>
          <pc:sldMk cId="3850293715" sldId="1085"/>
        </pc:sldMkLst>
        <pc:spChg chg="mod">
          <ac:chgData name="Roger Holm" userId="beaa29a7e583b333" providerId="LiveId" clId="{CF9B525C-7357-4370-9419-EC942231CCC3}" dt="2024-02-19T11:59:53.850" v="937" actId="20577"/>
          <ac:spMkLst>
            <pc:docMk/>
            <pc:sldMk cId="3850293715" sldId="1085"/>
            <ac:spMk id="2" creationId="{BE0C9AD1-888F-443C-9564-6288C79D5237}"/>
          </ac:spMkLst>
        </pc:spChg>
        <pc:spChg chg="del">
          <ac:chgData name="Roger Holm" userId="beaa29a7e583b333" providerId="LiveId" clId="{CF9B525C-7357-4370-9419-EC942231CCC3}" dt="2024-02-19T08:53:31.467" v="343" actId="478"/>
          <ac:spMkLst>
            <pc:docMk/>
            <pc:sldMk cId="3850293715" sldId="1085"/>
            <ac:spMk id="4" creationId="{8CEDE197-0B3B-4025-87FC-414253336346}"/>
          </ac:spMkLst>
        </pc:spChg>
        <pc:spChg chg="mod">
          <ac:chgData name="Roger Holm" userId="beaa29a7e583b333" providerId="LiveId" clId="{CF9B525C-7357-4370-9419-EC942231CCC3}" dt="2024-02-19T13:17:14.302" v="1143"/>
          <ac:spMkLst>
            <pc:docMk/>
            <pc:sldMk cId="3850293715" sldId="1085"/>
            <ac:spMk id="6" creationId="{E9FCC333-3ECE-4771-B2EF-2079B50D263F}"/>
          </ac:spMkLst>
        </pc:spChg>
      </pc:sldChg>
      <pc:sldChg chg="delSp modSp mod">
        <pc:chgData name="Roger Holm" userId="beaa29a7e583b333" providerId="LiveId" clId="{CF9B525C-7357-4370-9419-EC942231CCC3}" dt="2024-02-19T13:17:14.302" v="1143"/>
        <pc:sldMkLst>
          <pc:docMk/>
          <pc:sldMk cId="3341146523" sldId="1086"/>
        </pc:sldMkLst>
        <pc:spChg chg="mod">
          <ac:chgData name="Roger Holm" userId="beaa29a7e583b333" providerId="LiveId" clId="{CF9B525C-7357-4370-9419-EC942231CCC3}" dt="2024-02-19T08:41:28.661" v="289" actId="20577"/>
          <ac:spMkLst>
            <pc:docMk/>
            <pc:sldMk cId="3341146523" sldId="1086"/>
            <ac:spMk id="2" creationId="{BE0C9AD1-888F-443C-9564-6288C79D5237}"/>
          </ac:spMkLst>
        </pc:spChg>
        <pc:spChg chg="del">
          <ac:chgData name="Roger Holm" userId="beaa29a7e583b333" providerId="LiveId" clId="{CF9B525C-7357-4370-9419-EC942231CCC3}" dt="2024-02-19T08:40:31.456" v="281" actId="478"/>
          <ac:spMkLst>
            <pc:docMk/>
            <pc:sldMk cId="3341146523" sldId="1086"/>
            <ac:spMk id="4" creationId="{BCF384BB-7A4E-4820-A2C8-8D833F3360E7}"/>
          </ac:spMkLst>
        </pc:spChg>
        <pc:spChg chg="mod">
          <ac:chgData name="Roger Holm" userId="beaa29a7e583b333" providerId="LiveId" clId="{CF9B525C-7357-4370-9419-EC942231CCC3}" dt="2024-02-19T13:17:14.302" v="1143"/>
          <ac:spMkLst>
            <pc:docMk/>
            <pc:sldMk cId="3341146523" sldId="1086"/>
            <ac:spMk id="6" creationId="{0E1BFA4F-1222-46AE-9C6B-9D12605C756B}"/>
          </ac:spMkLst>
        </pc:spChg>
      </pc:sldChg>
      <pc:sldChg chg="modSp mod">
        <pc:chgData name="Roger Holm" userId="beaa29a7e583b333" providerId="LiveId" clId="{CF9B525C-7357-4370-9419-EC942231CCC3}" dt="2024-02-19T08:42:27.319" v="295" actId="255"/>
        <pc:sldMkLst>
          <pc:docMk/>
          <pc:sldMk cId="4188924360" sldId="1087"/>
        </pc:sldMkLst>
        <pc:spChg chg="mod">
          <ac:chgData name="Roger Holm" userId="beaa29a7e583b333" providerId="LiveId" clId="{CF9B525C-7357-4370-9419-EC942231CCC3}" dt="2024-02-19T08:42:27.319" v="295" actId="255"/>
          <ac:spMkLst>
            <pc:docMk/>
            <pc:sldMk cId="4188924360" sldId="1087"/>
            <ac:spMk id="2" creationId="{BE0C9AD1-888F-443C-9564-6288C79D5237}"/>
          </ac:spMkLst>
        </pc:spChg>
      </pc:sldChg>
      <pc:sldChg chg="delSp modSp mod">
        <pc:chgData name="Roger Holm" userId="beaa29a7e583b333" providerId="LiveId" clId="{CF9B525C-7357-4370-9419-EC942231CCC3}" dt="2024-02-19T12:01:31.695" v="945" actId="167"/>
        <pc:sldMkLst>
          <pc:docMk/>
          <pc:sldMk cId="1178899614" sldId="1088"/>
        </pc:sldMkLst>
        <pc:spChg chg="del">
          <ac:chgData name="Roger Holm" userId="beaa29a7e583b333" providerId="LiveId" clId="{CF9B525C-7357-4370-9419-EC942231CCC3}" dt="2024-02-19T12:01:16.386" v="942" actId="478"/>
          <ac:spMkLst>
            <pc:docMk/>
            <pc:sldMk cId="1178899614" sldId="1088"/>
            <ac:spMk id="3" creationId="{C067F743-E980-4E93-A5B6-A32AE9957A67}"/>
          </ac:spMkLst>
        </pc:spChg>
        <pc:spChg chg="del">
          <ac:chgData name="Roger Holm" userId="beaa29a7e583b333" providerId="LiveId" clId="{CF9B525C-7357-4370-9419-EC942231CCC3}" dt="2024-02-19T12:01:19.859" v="943" actId="478"/>
          <ac:spMkLst>
            <pc:docMk/>
            <pc:sldMk cId="1178899614" sldId="1088"/>
            <ac:spMk id="4" creationId="{C98E41DB-6500-48F2-8CD3-BBAECCEFEDE1}"/>
          </ac:spMkLst>
        </pc:spChg>
        <pc:spChg chg="del">
          <ac:chgData name="Roger Holm" userId="beaa29a7e583b333" providerId="LiveId" clId="{CF9B525C-7357-4370-9419-EC942231CCC3}" dt="2024-02-19T12:00:55.211" v="940" actId="478"/>
          <ac:spMkLst>
            <pc:docMk/>
            <pc:sldMk cId="1178899614" sldId="1088"/>
            <ac:spMk id="25" creationId="{C85B8FB9-6E9A-4ECE-96EE-5404C12D9581}"/>
          </ac:spMkLst>
        </pc:spChg>
        <pc:picChg chg="mod ord">
          <ac:chgData name="Roger Holm" userId="beaa29a7e583b333" providerId="LiveId" clId="{CF9B525C-7357-4370-9419-EC942231CCC3}" dt="2024-02-19T12:01:31.695" v="945" actId="167"/>
          <ac:picMkLst>
            <pc:docMk/>
            <pc:sldMk cId="1178899614" sldId="1088"/>
            <ac:picMk id="5" creationId="{53699BA0-9D12-4B75-B455-A0996A3B6337}"/>
          </ac:picMkLst>
        </pc:picChg>
      </pc:sldChg>
      <pc:sldChg chg="modSp">
        <pc:chgData name="Roger Holm" userId="beaa29a7e583b333" providerId="LiveId" clId="{CF9B525C-7357-4370-9419-EC942231CCC3}" dt="2024-02-19T13:18:46.498" v="1145"/>
        <pc:sldMkLst>
          <pc:docMk/>
          <pc:sldMk cId="2987869515" sldId="1089"/>
        </pc:sldMkLst>
        <pc:spChg chg="mod">
          <ac:chgData name="Roger Holm" userId="beaa29a7e583b333" providerId="LiveId" clId="{CF9B525C-7357-4370-9419-EC942231CCC3}" dt="2024-02-19T13:18:46.498" v="1145"/>
          <ac:spMkLst>
            <pc:docMk/>
            <pc:sldMk cId="2987869515" sldId="1089"/>
            <ac:spMk id="3" creationId="{EAF0305D-140B-46FE-A516-C20F7828E762}"/>
          </ac:spMkLst>
        </pc:spChg>
        <pc:spChg chg="mod">
          <ac:chgData name="Roger Holm" userId="beaa29a7e583b333" providerId="LiveId" clId="{CF9B525C-7357-4370-9419-EC942231CCC3}" dt="2024-02-19T13:17:14.302" v="1143"/>
          <ac:spMkLst>
            <pc:docMk/>
            <pc:sldMk cId="2987869515" sldId="1089"/>
            <ac:spMk id="4" creationId="{A838F78A-6F58-403A-99E2-672AF00F1FA6}"/>
          </ac:spMkLst>
        </pc:spChg>
      </pc:sldChg>
      <pc:sldChg chg="modSp">
        <pc:chgData name="Roger Holm" userId="beaa29a7e583b333" providerId="LiveId" clId="{CF9B525C-7357-4370-9419-EC942231CCC3}" dt="2024-02-19T13:18:46.498" v="1145"/>
        <pc:sldMkLst>
          <pc:docMk/>
          <pc:sldMk cId="2222370486" sldId="1090"/>
        </pc:sldMkLst>
        <pc:spChg chg="mod">
          <ac:chgData name="Roger Holm" userId="beaa29a7e583b333" providerId="LiveId" clId="{CF9B525C-7357-4370-9419-EC942231CCC3}" dt="2024-02-19T13:18:46.498" v="1145"/>
          <ac:spMkLst>
            <pc:docMk/>
            <pc:sldMk cId="2222370486" sldId="1090"/>
            <ac:spMk id="3" creationId="{E5A7D6A9-CB58-4D3B-A0C8-536967E098F9}"/>
          </ac:spMkLst>
        </pc:spChg>
        <pc:spChg chg="mod">
          <ac:chgData name="Roger Holm" userId="beaa29a7e583b333" providerId="LiveId" clId="{CF9B525C-7357-4370-9419-EC942231CCC3}" dt="2024-02-19T13:17:14.302" v="1143"/>
          <ac:spMkLst>
            <pc:docMk/>
            <pc:sldMk cId="2222370486" sldId="1090"/>
            <ac:spMk id="4" creationId="{7A63E9D2-3BD9-4413-9E2E-FCFD9E734541}"/>
          </ac:spMkLst>
        </pc:spChg>
      </pc:sldChg>
      <pc:sldChg chg="modSp mod">
        <pc:chgData name="Roger Holm" userId="beaa29a7e583b333" providerId="LiveId" clId="{CF9B525C-7357-4370-9419-EC942231CCC3}" dt="2024-02-19T13:18:46.498" v="1145"/>
        <pc:sldMkLst>
          <pc:docMk/>
          <pc:sldMk cId="2227892347" sldId="1091"/>
        </pc:sldMkLst>
        <pc:spChg chg="mod">
          <ac:chgData name="Roger Holm" userId="beaa29a7e583b333" providerId="LiveId" clId="{CF9B525C-7357-4370-9419-EC942231CCC3}" dt="2024-02-19T12:08:13.483" v="1018" actId="255"/>
          <ac:spMkLst>
            <pc:docMk/>
            <pc:sldMk cId="2227892347" sldId="1091"/>
            <ac:spMk id="2" creationId="{2601F1A2-14CB-4A98-BDE2-557AB36FB441}"/>
          </ac:spMkLst>
        </pc:spChg>
        <pc:spChg chg="mod">
          <ac:chgData name="Roger Holm" userId="beaa29a7e583b333" providerId="LiveId" clId="{CF9B525C-7357-4370-9419-EC942231CCC3}" dt="2024-02-19T13:18:46.498" v="1145"/>
          <ac:spMkLst>
            <pc:docMk/>
            <pc:sldMk cId="2227892347" sldId="1091"/>
            <ac:spMk id="3" creationId="{DCD121D1-258A-4F27-83EE-976B8E052AE6}"/>
          </ac:spMkLst>
        </pc:spChg>
        <pc:spChg chg="mod">
          <ac:chgData name="Roger Holm" userId="beaa29a7e583b333" providerId="LiveId" clId="{CF9B525C-7357-4370-9419-EC942231CCC3}" dt="2024-02-19T13:17:14.302" v="1143"/>
          <ac:spMkLst>
            <pc:docMk/>
            <pc:sldMk cId="2227892347" sldId="1091"/>
            <ac:spMk id="4" creationId="{D83BD60A-507A-4E4D-970B-9E12D0D1A00C}"/>
          </ac:spMkLst>
        </pc:spChg>
        <pc:picChg chg="mod ord modCrop">
          <ac:chgData name="Roger Holm" userId="beaa29a7e583b333" providerId="LiveId" clId="{CF9B525C-7357-4370-9419-EC942231CCC3}" dt="2024-02-19T12:08:24.120" v="1038" actId="1037"/>
          <ac:picMkLst>
            <pc:docMk/>
            <pc:sldMk cId="2227892347" sldId="1091"/>
            <ac:picMk id="5" creationId="{E9584032-111B-4D7C-AD09-59379D494B3B}"/>
          </ac:picMkLst>
        </pc:picChg>
      </pc:sldChg>
      <pc:sldChg chg="modSp mod">
        <pc:chgData name="Roger Holm" userId="beaa29a7e583b333" providerId="LiveId" clId="{CF9B525C-7357-4370-9419-EC942231CCC3}" dt="2024-02-19T13:18:46.498" v="1145"/>
        <pc:sldMkLst>
          <pc:docMk/>
          <pc:sldMk cId="2294077066" sldId="1092"/>
        </pc:sldMkLst>
        <pc:spChg chg="mod">
          <ac:chgData name="Roger Holm" userId="beaa29a7e583b333" providerId="LiveId" clId="{CF9B525C-7357-4370-9419-EC942231CCC3}" dt="2024-02-19T12:03:30.745" v="963" actId="20577"/>
          <ac:spMkLst>
            <pc:docMk/>
            <pc:sldMk cId="2294077066" sldId="1092"/>
            <ac:spMk id="2" creationId="{2601F1A2-14CB-4A98-BDE2-557AB36FB441}"/>
          </ac:spMkLst>
        </pc:spChg>
        <pc:spChg chg="mod">
          <ac:chgData name="Roger Holm" userId="beaa29a7e583b333" providerId="LiveId" clId="{CF9B525C-7357-4370-9419-EC942231CCC3}" dt="2024-02-19T13:18:46.498" v="1145"/>
          <ac:spMkLst>
            <pc:docMk/>
            <pc:sldMk cId="2294077066" sldId="1092"/>
            <ac:spMk id="3" creationId="{ABD5BEC3-903A-47CB-882D-7C58B5A27ACB}"/>
          </ac:spMkLst>
        </pc:spChg>
        <pc:spChg chg="mod">
          <ac:chgData name="Roger Holm" userId="beaa29a7e583b333" providerId="LiveId" clId="{CF9B525C-7357-4370-9419-EC942231CCC3}" dt="2024-02-19T13:17:14.302" v="1143"/>
          <ac:spMkLst>
            <pc:docMk/>
            <pc:sldMk cId="2294077066" sldId="1092"/>
            <ac:spMk id="4" creationId="{2F9E4424-9CBD-4BF8-8CF2-27A15B5C6BAA}"/>
          </ac:spMkLst>
        </pc:spChg>
        <pc:picChg chg="mod modCrop">
          <ac:chgData name="Roger Holm" userId="beaa29a7e583b333" providerId="LiveId" clId="{CF9B525C-7357-4370-9419-EC942231CCC3}" dt="2024-02-19T12:03:37.846" v="965" actId="1076"/>
          <ac:picMkLst>
            <pc:docMk/>
            <pc:sldMk cId="2294077066" sldId="1092"/>
            <ac:picMk id="5" creationId="{F1C2C2D4-3EDA-4EB1-8081-E522D6503884}"/>
          </ac:picMkLst>
        </pc:picChg>
      </pc:sldChg>
      <pc:sldChg chg="modSp">
        <pc:chgData name="Roger Holm" userId="beaa29a7e583b333" providerId="LiveId" clId="{CF9B525C-7357-4370-9419-EC942231CCC3}" dt="2024-02-19T13:18:46.498" v="1145"/>
        <pc:sldMkLst>
          <pc:docMk/>
          <pc:sldMk cId="1919475364" sldId="1093"/>
        </pc:sldMkLst>
        <pc:spChg chg="mod">
          <ac:chgData name="Roger Holm" userId="beaa29a7e583b333" providerId="LiveId" clId="{CF9B525C-7357-4370-9419-EC942231CCC3}" dt="2024-02-19T13:18:46.498" v="1145"/>
          <ac:spMkLst>
            <pc:docMk/>
            <pc:sldMk cId="1919475364" sldId="1093"/>
            <ac:spMk id="3" creationId="{E98E23C7-847F-43BF-A941-0A89E08314CB}"/>
          </ac:spMkLst>
        </pc:spChg>
        <pc:spChg chg="mod">
          <ac:chgData name="Roger Holm" userId="beaa29a7e583b333" providerId="LiveId" clId="{CF9B525C-7357-4370-9419-EC942231CCC3}" dt="2024-02-19T13:17:14.302" v="1143"/>
          <ac:spMkLst>
            <pc:docMk/>
            <pc:sldMk cId="1919475364" sldId="1093"/>
            <ac:spMk id="4" creationId="{5B683E79-B97D-4566-AB00-EEE49795497A}"/>
          </ac:spMkLst>
        </pc:spChg>
      </pc:sldChg>
      <pc:sldChg chg="modSp mod">
        <pc:chgData name="Roger Holm" userId="beaa29a7e583b333" providerId="LiveId" clId="{CF9B525C-7357-4370-9419-EC942231CCC3}" dt="2024-02-19T13:18:46.498" v="1145"/>
        <pc:sldMkLst>
          <pc:docMk/>
          <pc:sldMk cId="1728136549" sldId="1094"/>
        </pc:sldMkLst>
        <pc:spChg chg="mod">
          <ac:chgData name="Roger Holm" userId="beaa29a7e583b333" providerId="LiveId" clId="{CF9B525C-7357-4370-9419-EC942231CCC3}" dt="2024-02-19T12:09:30.164" v="1050" actId="6549"/>
          <ac:spMkLst>
            <pc:docMk/>
            <pc:sldMk cId="1728136549" sldId="1094"/>
            <ac:spMk id="2" creationId="{2601F1A2-14CB-4A98-BDE2-557AB36FB441}"/>
          </ac:spMkLst>
        </pc:spChg>
        <pc:spChg chg="mod">
          <ac:chgData name="Roger Holm" userId="beaa29a7e583b333" providerId="LiveId" clId="{CF9B525C-7357-4370-9419-EC942231CCC3}" dt="2024-02-19T12:13:55.748" v="1081" actId="255"/>
          <ac:spMkLst>
            <pc:docMk/>
            <pc:sldMk cId="1728136549" sldId="1094"/>
            <ac:spMk id="3" creationId="{C49B0080-1320-48F0-9E59-3449157F90A6}"/>
          </ac:spMkLst>
        </pc:spChg>
        <pc:spChg chg="mod">
          <ac:chgData name="Roger Holm" userId="beaa29a7e583b333" providerId="LiveId" clId="{CF9B525C-7357-4370-9419-EC942231CCC3}" dt="2024-02-19T13:18:46.498" v="1145"/>
          <ac:spMkLst>
            <pc:docMk/>
            <pc:sldMk cId="1728136549" sldId="1094"/>
            <ac:spMk id="4" creationId="{E53DAB3D-C8CE-4104-B37A-C1C88D40B077}"/>
          </ac:spMkLst>
        </pc:spChg>
        <pc:spChg chg="mod">
          <ac:chgData name="Roger Holm" userId="beaa29a7e583b333" providerId="LiveId" clId="{CF9B525C-7357-4370-9419-EC942231CCC3}" dt="2024-02-19T13:17:14.302" v="1143"/>
          <ac:spMkLst>
            <pc:docMk/>
            <pc:sldMk cId="1728136549" sldId="1094"/>
            <ac:spMk id="5" creationId="{60C501E8-A47B-4574-BFFC-A1AF58B2E77E}"/>
          </ac:spMkLst>
        </pc:spChg>
      </pc:sldChg>
      <pc:sldChg chg="modSp">
        <pc:chgData name="Roger Holm" userId="beaa29a7e583b333" providerId="LiveId" clId="{CF9B525C-7357-4370-9419-EC942231CCC3}" dt="2024-02-19T13:18:46.498" v="1145"/>
        <pc:sldMkLst>
          <pc:docMk/>
          <pc:sldMk cId="2463408270" sldId="1095"/>
        </pc:sldMkLst>
        <pc:spChg chg="mod">
          <ac:chgData name="Roger Holm" userId="beaa29a7e583b333" providerId="LiveId" clId="{CF9B525C-7357-4370-9419-EC942231CCC3}" dt="2024-02-19T13:18:46.498" v="1145"/>
          <ac:spMkLst>
            <pc:docMk/>
            <pc:sldMk cId="2463408270" sldId="1095"/>
            <ac:spMk id="4" creationId="{87DB3567-396D-499F-AFC2-D454A581CEAA}"/>
          </ac:spMkLst>
        </pc:spChg>
        <pc:spChg chg="mod">
          <ac:chgData name="Roger Holm" userId="beaa29a7e583b333" providerId="LiveId" clId="{CF9B525C-7357-4370-9419-EC942231CCC3}" dt="2024-02-19T13:17:14.302" v="1143"/>
          <ac:spMkLst>
            <pc:docMk/>
            <pc:sldMk cId="2463408270" sldId="1095"/>
            <ac:spMk id="6" creationId="{AFA34EAF-85D8-4972-8BB4-487EBB899BD2}"/>
          </ac:spMkLst>
        </pc:spChg>
      </pc:sldChg>
      <pc:sldChg chg="modSp">
        <pc:chgData name="Roger Holm" userId="beaa29a7e583b333" providerId="LiveId" clId="{CF9B525C-7357-4370-9419-EC942231CCC3}" dt="2024-02-19T13:18:46.498" v="1145"/>
        <pc:sldMkLst>
          <pc:docMk/>
          <pc:sldMk cId="1210112733" sldId="1097"/>
        </pc:sldMkLst>
        <pc:spChg chg="mod">
          <ac:chgData name="Roger Holm" userId="beaa29a7e583b333" providerId="LiveId" clId="{CF9B525C-7357-4370-9419-EC942231CCC3}" dt="2024-02-19T13:18:46.498" v="1145"/>
          <ac:spMkLst>
            <pc:docMk/>
            <pc:sldMk cId="1210112733" sldId="1097"/>
            <ac:spMk id="4" creationId="{99921CFF-2132-4A57-B1A8-662BB77B052B}"/>
          </ac:spMkLst>
        </pc:spChg>
        <pc:spChg chg="mod">
          <ac:chgData name="Roger Holm" userId="beaa29a7e583b333" providerId="LiveId" clId="{CF9B525C-7357-4370-9419-EC942231CCC3}" dt="2024-02-19T13:17:14.302" v="1143"/>
          <ac:spMkLst>
            <pc:docMk/>
            <pc:sldMk cId="1210112733" sldId="1097"/>
            <ac:spMk id="6" creationId="{A991B38E-A54B-437B-B9FD-2F8CB9D2F9E1}"/>
          </ac:spMkLst>
        </pc:spChg>
      </pc:sldChg>
      <pc:sldChg chg="delSp modSp mod">
        <pc:chgData name="Roger Holm" userId="beaa29a7e583b333" providerId="LiveId" clId="{CF9B525C-7357-4370-9419-EC942231CCC3}" dt="2024-02-19T13:17:14.302" v="1143"/>
        <pc:sldMkLst>
          <pc:docMk/>
          <pc:sldMk cId="1376493851" sldId="1098"/>
        </pc:sldMkLst>
        <pc:spChg chg="del">
          <ac:chgData name="Roger Holm" userId="beaa29a7e583b333" providerId="LiveId" clId="{CF9B525C-7357-4370-9419-EC942231CCC3}" dt="2024-02-19T12:14:36.931" v="1084" actId="478"/>
          <ac:spMkLst>
            <pc:docMk/>
            <pc:sldMk cId="1376493851" sldId="1098"/>
            <ac:spMk id="3" creationId="{FF82AB65-0BDD-4668-8483-6E22B247A60D}"/>
          </ac:spMkLst>
        </pc:spChg>
        <pc:spChg chg="mod">
          <ac:chgData name="Roger Holm" userId="beaa29a7e583b333" providerId="LiveId" clId="{CF9B525C-7357-4370-9419-EC942231CCC3}" dt="2024-02-19T13:17:14.302" v="1143"/>
          <ac:spMkLst>
            <pc:docMk/>
            <pc:sldMk cId="1376493851" sldId="1098"/>
            <ac:spMk id="5" creationId="{7179C20E-12A1-4133-A0F8-B008BF9D7254}"/>
          </ac:spMkLst>
        </pc:spChg>
      </pc:sldChg>
      <pc:sldChg chg="delSp modSp mod">
        <pc:chgData name="Roger Holm" userId="beaa29a7e583b333" providerId="LiveId" clId="{CF9B525C-7357-4370-9419-EC942231CCC3}" dt="2024-02-19T13:17:14.302" v="1143"/>
        <pc:sldMkLst>
          <pc:docMk/>
          <pc:sldMk cId="3253896745" sldId="1099"/>
        </pc:sldMkLst>
        <pc:spChg chg="del">
          <ac:chgData name="Roger Holm" userId="beaa29a7e583b333" providerId="LiveId" clId="{CF9B525C-7357-4370-9419-EC942231CCC3}" dt="2024-02-19T12:14:32.856" v="1083" actId="478"/>
          <ac:spMkLst>
            <pc:docMk/>
            <pc:sldMk cId="3253896745" sldId="1099"/>
            <ac:spMk id="2" creationId="{884F0285-618E-4492-A444-5BBA99A592C5}"/>
          </ac:spMkLst>
        </pc:spChg>
        <pc:spChg chg="mod">
          <ac:chgData name="Roger Holm" userId="beaa29a7e583b333" providerId="LiveId" clId="{CF9B525C-7357-4370-9419-EC942231CCC3}" dt="2024-02-19T13:17:14.302" v="1143"/>
          <ac:spMkLst>
            <pc:docMk/>
            <pc:sldMk cId="3253896745" sldId="1099"/>
            <ac:spMk id="3" creationId="{9F25E4D5-D462-4CE9-91AA-A4632AA0B0CE}"/>
          </ac:spMkLst>
        </pc:spChg>
      </pc:sldChg>
      <pc:sldChg chg="delSp modSp mod">
        <pc:chgData name="Roger Holm" userId="beaa29a7e583b333" providerId="LiveId" clId="{CF9B525C-7357-4370-9419-EC942231CCC3}" dt="2024-02-19T13:17:14.302" v="1143"/>
        <pc:sldMkLst>
          <pc:docMk/>
          <pc:sldMk cId="762973694" sldId="1100"/>
        </pc:sldMkLst>
        <pc:spChg chg="del">
          <ac:chgData name="Roger Holm" userId="beaa29a7e583b333" providerId="LiveId" clId="{CF9B525C-7357-4370-9419-EC942231CCC3}" dt="2024-02-19T12:14:51.611" v="1085" actId="478"/>
          <ac:spMkLst>
            <pc:docMk/>
            <pc:sldMk cId="762973694" sldId="1100"/>
            <ac:spMk id="3" creationId="{A9D7E9FD-B822-477F-91EC-3548C1C475AA}"/>
          </ac:spMkLst>
        </pc:spChg>
        <pc:spChg chg="mod">
          <ac:chgData name="Roger Holm" userId="beaa29a7e583b333" providerId="LiveId" clId="{CF9B525C-7357-4370-9419-EC942231CCC3}" dt="2024-02-19T13:17:14.302" v="1143"/>
          <ac:spMkLst>
            <pc:docMk/>
            <pc:sldMk cId="762973694" sldId="1100"/>
            <ac:spMk id="4" creationId="{D12A23BD-2102-4A69-B433-EEF704C2CEC2}"/>
          </ac:spMkLst>
        </pc:spChg>
      </pc:sldChg>
      <pc:sldChg chg="delSp modSp mod">
        <pc:chgData name="Roger Holm" userId="beaa29a7e583b333" providerId="LiveId" clId="{CF9B525C-7357-4370-9419-EC942231CCC3}" dt="2024-02-19T13:17:14.302" v="1143"/>
        <pc:sldMkLst>
          <pc:docMk/>
          <pc:sldMk cId="280441674" sldId="1101"/>
        </pc:sldMkLst>
        <pc:spChg chg="del">
          <ac:chgData name="Roger Holm" userId="beaa29a7e583b333" providerId="LiveId" clId="{CF9B525C-7357-4370-9419-EC942231CCC3}" dt="2024-02-19T12:14:57.192" v="1086" actId="478"/>
          <ac:spMkLst>
            <pc:docMk/>
            <pc:sldMk cId="280441674" sldId="1101"/>
            <ac:spMk id="3" creationId="{AA7CFD98-6252-4219-AE53-2C9F6A0DE128}"/>
          </ac:spMkLst>
        </pc:spChg>
        <pc:spChg chg="mod">
          <ac:chgData name="Roger Holm" userId="beaa29a7e583b333" providerId="LiveId" clId="{CF9B525C-7357-4370-9419-EC942231CCC3}" dt="2024-02-19T13:17:14.302" v="1143"/>
          <ac:spMkLst>
            <pc:docMk/>
            <pc:sldMk cId="280441674" sldId="1101"/>
            <ac:spMk id="4" creationId="{E729A735-9D9A-4ECF-BF6A-07CD9C3C8BD5}"/>
          </ac:spMkLst>
        </pc:spChg>
      </pc:sldChg>
      <pc:sldChg chg="delSp modSp mod">
        <pc:chgData name="Roger Holm" userId="beaa29a7e583b333" providerId="LiveId" clId="{CF9B525C-7357-4370-9419-EC942231CCC3}" dt="2024-02-19T13:17:14.302" v="1143"/>
        <pc:sldMkLst>
          <pc:docMk/>
          <pc:sldMk cId="3491174594" sldId="1102"/>
        </pc:sldMkLst>
        <pc:spChg chg="del">
          <ac:chgData name="Roger Holm" userId="beaa29a7e583b333" providerId="LiveId" clId="{CF9B525C-7357-4370-9419-EC942231CCC3}" dt="2024-02-19T12:15:05.931" v="1087" actId="478"/>
          <ac:spMkLst>
            <pc:docMk/>
            <pc:sldMk cId="3491174594" sldId="1102"/>
            <ac:spMk id="3" creationId="{71E44F06-99CD-47B2-822F-E308A1D662F8}"/>
          </ac:spMkLst>
        </pc:spChg>
        <pc:spChg chg="mod">
          <ac:chgData name="Roger Holm" userId="beaa29a7e583b333" providerId="LiveId" clId="{CF9B525C-7357-4370-9419-EC942231CCC3}" dt="2024-02-19T13:17:14.302" v="1143"/>
          <ac:spMkLst>
            <pc:docMk/>
            <pc:sldMk cId="3491174594" sldId="1102"/>
            <ac:spMk id="4" creationId="{A44BB082-37FF-41D5-8209-E6655A804032}"/>
          </ac:spMkLst>
        </pc:spChg>
      </pc:sldChg>
      <pc:sldChg chg="modSp">
        <pc:chgData name="Roger Holm" userId="beaa29a7e583b333" providerId="LiveId" clId="{CF9B525C-7357-4370-9419-EC942231CCC3}" dt="2024-02-19T13:18:46.498" v="1145"/>
        <pc:sldMkLst>
          <pc:docMk/>
          <pc:sldMk cId="94192721" sldId="1103"/>
        </pc:sldMkLst>
        <pc:spChg chg="mod">
          <ac:chgData name="Roger Holm" userId="beaa29a7e583b333" providerId="LiveId" clId="{CF9B525C-7357-4370-9419-EC942231CCC3}" dt="2024-02-19T13:18:46.498" v="1145"/>
          <ac:spMkLst>
            <pc:docMk/>
            <pc:sldMk cId="94192721" sldId="1103"/>
            <ac:spMk id="3" creationId="{858E2B69-CFC6-4E1A-A335-05C94CEE248B}"/>
          </ac:spMkLst>
        </pc:spChg>
        <pc:spChg chg="mod">
          <ac:chgData name="Roger Holm" userId="beaa29a7e583b333" providerId="LiveId" clId="{CF9B525C-7357-4370-9419-EC942231CCC3}" dt="2024-02-19T13:17:14.302" v="1143"/>
          <ac:spMkLst>
            <pc:docMk/>
            <pc:sldMk cId="94192721" sldId="1103"/>
            <ac:spMk id="4" creationId="{3608964F-FE0A-42A3-8DCD-6771873058E8}"/>
          </ac:spMkLst>
        </pc:spChg>
      </pc:sldChg>
      <pc:sldChg chg="modSp">
        <pc:chgData name="Roger Holm" userId="beaa29a7e583b333" providerId="LiveId" clId="{CF9B525C-7357-4370-9419-EC942231CCC3}" dt="2024-02-19T13:18:46.498" v="1145"/>
        <pc:sldMkLst>
          <pc:docMk/>
          <pc:sldMk cId="2296114555" sldId="1104"/>
        </pc:sldMkLst>
        <pc:spChg chg="mod">
          <ac:chgData name="Roger Holm" userId="beaa29a7e583b333" providerId="LiveId" clId="{CF9B525C-7357-4370-9419-EC942231CCC3}" dt="2024-02-19T13:18:46.498" v="1145"/>
          <ac:spMkLst>
            <pc:docMk/>
            <pc:sldMk cId="2296114555" sldId="1104"/>
            <ac:spMk id="4" creationId="{BCAE5B41-2A74-4ACD-8A34-55D342BCA9B6}"/>
          </ac:spMkLst>
        </pc:spChg>
        <pc:spChg chg="mod">
          <ac:chgData name="Roger Holm" userId="beaa29a7e583b333" providerId="LiveId" clId="{CF9B525C-7357-4370-9419-EC942231CCC3}" dt="2024-02-19T13:17:14.302" v="1143"/>
          <ac:spMkLst>
            <pc:docMk/>
            <pc:sldMk cId="2296114555" sldId="1104"/>
            <ac:spMk id="6" creationId="{C315C298-1FB9-48F2-B0E3-4A26A7050F18}"/>
          </ac:spMkLst>
        </pc:spChg>
      </pc:sldChg>
      <pc:sldChg chg="modSp">
        <pc:chgData name="Roger Holm" userId="beaa29a7e583b333" providerId="LiveId" clId="{CF9B525C-7357-4370-9419-EC942231CCC3}" dt="2024-02-19T13:18:46.498" v="1145"/>
        <pc:sldMkLst>
          <pc:docMk/>
          <pc:sldMk cId="905074160" sldId="1105"/>
        </pc:sldMkLst>
        <pc:spChg chg="mod">
          <ac:chgData name="Roger Holm" userId="beaa29a7e583b333" providerId="LiveId" clId="{CF9B525C-7357-4370-9419-EC942231CCC3}" dt="2024-02-19T13:14:11.843" v="1127"/>
          <ac:spMkLst>
            <pc:docMk/>
            <pc:sldMk cId="905074160" sldId="1105"/>
            <ac:spMk id="2" creationId="{E8DDAAF0-EEE1-41D1-B3F7-201F675BFE0D}"/>
          </ac:spMkLst>
        </pc:spChg>
        <pc:spChg chg="mod">
          <ac:chgData name="Roger Holm" userId="beaa29a7e583b333" providerId="LiveId" clId="{CF9B525C-7357-4370-9419-EC942231CCC3}" dt="2024-02-19T13:18:46.498" v="1145"/>
          <ac:spMkLst>
            <pc:docMk/>
            <pc:sldMk cId="905074160" sldId="1105"/>
            <ac:spMk id="3" creationId="{864CB87C-ADFA-482F-8E8E-B91E1A6EE3A7}"/>
          </ac:spMkLst>
        </pc:spChg>
        <pc:spChg chg="mod">
          <ac:chgData name="Roger Holm" userId="beaa29a7e583b333" providerId="LiveId" clId="{CF9B525C-7357-4370-9419-EC942231CCC3}" dt="2024-02-19T13:17:14.302" v="1143"/>
          <ac:spMkLst>
            <pc:docMk/>
            <pc:sldMk cId="905074160" sldId="1105"/>
            <ac:spMk id="4" creationId="{5086596F-3276-4D7E-BB02-1235F4699EEB}"/>
          </ac:spMkLst>
        </pc:spChg>
      </pc:sldChg>
      <pc:sldChg chg="delSp modSp mod">
        <pc:chgData name="Roger Holm" userId="beaa29a7e583b333" providerId="LiveId" clId="{CF9B525C-7357-4370-9419-EC942231CCC3}" dt="2024-02-19T13:17:14.302" v="1143"/>
        <pc:sldMkLst>
          <pc:docMk/>
          <pc:sldMk cId="3778934525" sldId="1106"/>
        </pc:sldMkLst>
        <pc:spChg chg="del">
          <ac:chgData name="Roger Holm" userId="beaa29a7e583b333" providerId="LiveId" clId="{CF9B525C-7357-4370-9419-EC942231CCC3}" dt="2024-02-19T12:15:44.230" v="1089" actId="478"/>
          <ac:spMkLst>
            <pc:docMk/>
            <pc:sldMk cId="3778934525" sldId="1106"/>
            <ac:spMk id="3" creationId="{5D731EA6-BFAC-402A-88FA-BF56F592E0A2}"/>
          </ac:spMkLst>
        </pc:spChg>
        <pc:spChg chg="mod">
          <ac:chgData name="Roger Holm" userId="beaa29a7e583b333" providerId="LiveId" clId="{CF9B525C-7357-4370-9419-EC942231CCC3}" dt="2024-02-19T13:17:14.302" v="1143"/>
          <ac:spMkLst>
            <pc:docMk/>
            <pc:sldMk cId="3778934525" sldId="1106"/>
            <ac:spMk id="4" creationId="{014F8357-0CA4-4A2B-8ACE-F804B6586360}"/>
          </ac:spMkLst>
        </pc:spChg>
      </pc:sldChg>
      <pc:sldChg chg="modSp">
        <pc:chgData name="Roger Holm" userId="beaa29a7e583b333" providerId="LiveId" clId="{CF9B525C-7357-4370-9419-EC942231CCC3}" dt="2024-02-19T13:18:46.498" v="1145"/>
        <pc:sldMkLst>
          <pc:docMk/>
          <pc:sldMk cId="3334689299" sldId="1107"/>
        </pc:sldMkLst>
        <pc:spChg chg="mod">
          <ac:chgData name="Roger Holm" userId="beaa29a7e583b333" providerId="LiveId" clId="{CF9B525C-7357-4370-9419-EC942231CCC3}" dt="2024-02-19T13:18:46.498" v="1145"/>
          <ac:spMkLst>
            <pc:docMk/>
            <pc:sldMk cId="3334689299" sldId="1107"/>
            <ac:spMk id="3" creationId="{1EC49DD0-F22B-4B83-B5C2-8E2D66151BE5}"/>
          </ac:spMkLst>
        </pc:spChg>
        <pc:spChg chg="mod">
          <ac:chgData name="Roger Holm" userId="beaa29a7e583b333" providerId="LiveId" clId="{CF9B525C-7357-4370-9419-EC942231CCC3}" dt="2024-02-19T13:17:14.302" v="1143"/>
          <ac:spMkLst>
            <pc:docMk/>
            <pc:sldMk cId="3334689299" sldId="1107"/>
            <ac:spMk id="4" creationId="{6E887729-2708-4153-A636-6A704AC0B423}"/>
          </ac:spMkLst>
        </pc:spChg>
      </pc:sldChg>
      <pc:sldChg chg="modSp">
        <pc:chgData name="Roger Holm" userId="beaa29a7e583b333" providerId="LiveId" clId="{CF9B525C-7357-4370-9419-EC942231CCC3}" dt="2024-02-19T13:18:46.498" v="1145"/>
        <pc:sldMkLst>
          <pc:docMk/>
          <pc:sldMk cId="2534072844" sldId="1108"/>
        </pc:sldMkLst>
        <pc:spChg chg="mod">
          <ac:chgData name="Roger Holm" userId="beaa29a7e583b333" providerId="LiveId" clId="{CF9B525C-7357-4370-9419-EC942231CCC3}" dt="2024-02-19T13:18:46.498" v="1145"/>
          <ac:spMkLst>
            <pc:docMk/>
            <pc:sldMk cId="2534072844" sldId="1108"/>
            <ac:spMk id="4" creationId="{DD12F31B-404F-4138-89A4-0119BDB5D6BF}"/>
          </ac:spMkLst>
        </pc:spChg>
        <pc:spChg chg="mod">
          <ac:chgData name="Roger Holm" userId="beaa29a7e583b333" providerId="LiveId" clId="{CF9B525C-7357-4370-9419-EC942231CCC3}" dt="2024-02-19T13:17:14.302" v="1143"/>
          <ac:spMkLst>
            <pc:docMk/>
            <pc:sldMk cId="2534072844" sldId="1108"/>
            <ac:spMk id="5" creationId="{8EE7D92D-9DF6-4A0B-9791-44717C73A8CA}"/>
          </ac:spMkLst>
        </pc:spChg>
      </pc:sldChg>
      <pc:sldChg chg="modSp">
        <pc:chgData name="Roger Holm" userId="beaa29a7e583b333" providerId="LiveId" clId="{CF9B525C-7357-4370-9419-EC942231CCC3}" dt="2024-02-19T13:18:46.498" v="1145"/>
        <pc:sldMkLst>
          <pc:docMk/>
          <pc:sldMk cId="4227841239" sldId="1109"/>
        </pc:sldMkLst>
        <pc:spChg chg="mod">
          <ac:chgData name="Roger Holm" userId="beaa29a7e583b333" providerId="LiveId" clId="{CF9B525C-7357-4370-9419-EC942231CCC3}" dt="2024-02-19T13:18:46.498" v="1145"/>
          <ac:spMkLst>
            <pc:docMk/>
            <pc:sldMk cId="4227841239" sldId="1109"/>
            <ac:spMk id="4" creationId="{A8EB9216-B6B4-43EB-AE1F-97E6D4F889A5}"/>
          </ac:spMkLst>
        </pc:spChg>
        <pc:spChg chg="mod">
          <ac:chgData name="Roger Holm" userId="beaa29a7e583b333" providerId="LiveId" clId="{CF9B525C-7357-4370-9419-EC942231CCC3}" dt="2024-02-19T13:17:14.302" v="1143"/>
          <ac:spMkLst>
            <pc:docMk/>
            <pc:sldMk cId="4227841239" sldId="1109"/>
            <ac:spMk id="5" creationId="{764A3D80-1EE7-4BA4-A8F3-944AB4902C51}"/>
          </ac:spMkLst>
        </pc:spChg>
      </pc:sldChg>
      <pc:sldChg chg="modSp">
        <pc:chgData name="Roger Holm" userId="beaa29a7e583b333" providerId="LiveId" clId="{CF9B525C-7357-4370-9419-EC942231CCC3}" dt="2024-02-19T13:18:46.498" v="1145"/>
        <pc:sldMkLst>
          <pc:docMk/>
          <pc:sldMk cId="1258317373" sldId="1110"/>
        </pc:sldMkLst>
        <pc:spChg chg="mod">
          <ac:chgData name="Roger Holm" userId="beaa29a7e583b333" providerId="LiveId" clId="{CF9B525C-7357-4370-9419-EC942231CCC3}" dt="2024-02-19T13:18:46.498" v="1145"/>
          <ac:spMkLst>
            <pc:docMk/>
            <pc:sldMk cId="1258317373" sldId="1110"/>
            <ac:spMk id="4" creationId="{0F563C37-AFF8-4B6F-A961-CD72CDC64F83}"/>
          </ac:spMkLst>
        </pc:spChg>
        <pc:spChg chg="mod">
          <ac:chgData name="Roger Holm" userId="beaa29a7e583b333" providerId="LiveId" clId="{CF9B525C-7357-4370-9419-EC942231CCC3}" dt="2024-02-19T13:17:14.302" v="1143"/>
          <ac:spMkLst>
            <pc:docMk/>
            <pc:sldMk cId="1258317373" sldId="1110"/>
            <ac:spMk id="5" creationId="{033689D3-C82B-408E-9C92-005C80B67E2B}"/>
          </ac:spMkLst>
        </pc:spChg>
      </pc:sldChg>
      <pc:sldChg chg="modSp">
        <pc:chgData name="Roger Holm" userId="beaa29a7e583b333" providerId="LiveId" clId="{CF9B525C-7357-4370-9419-EC942231CCC3}" dt="2024-02-19T13:18:46.498" v="1145"/>
        <pc:sldMkLst>
          <pc:docMk/>
          <pc:sldMk cId="3244772409" sldId="1111"/>
        </pc:sldMkLst>
        <pc:spChg chg="mod">
          <ac:chgData name="Roger Holm" userId="beaa29a7e583b333" providerId="LiveId" clId="{CF9B525C-7357-4370-9419-EC942231CCC3}" dt="2024-02-19T13:18:46.498" v="1145"/>
          <ac:spMkLst>
            <pc:docMk/>
            <pc:sldMk cId="3244772409" sldId="1111"/>
            <ac:spMk id="4" creationId="{526D5E8B-F12F-4433-8B0D-1E3648B960D4}"/>
          </ac:spMkLst>
        </pc:spChg>
        <pc:spChg chg="mod">
          <ac:chgData name="Roger Holm" userId="beaa29a7e583b333" providerId="LiveId" clId="{CF9B525C-7357-4370-9419-EC942231CCC3}" dt="2024-02-19T13:17:14.302" v="1143"/>
          <ac:spMkLst>
            <pc:docMk/>
            <pc:sldMk cId="3244772409" sldId="1111"/>
            <ac:spMk id="5" creationId="{85A1AE56-3588-48D5-BE97-1E4561B49423}"/>
          </ac:spMkLst>
        </pc:spChg>
      </pc:sldChg>
      <pc:sldChg chg="modSp">
        <pc:chgData name="Roger Holm" userId="beaa29a7e583b333" providerId="LiveId" clId="{CF9B525C-7357-4370-9419-EC942231CCC3}" dt="2024-02-19T13:18:46.498" v="1145"/>
        <pc:sldMkLst>
          <pc:docMk/>
          <pc:sldMk cId="230671614" sldId="1112"/>
        </pc:sldMkLst>
        <pc:spChg chg="mod">
          <ac:chgData name="Roger Holm" userId="beaa29a7e583b333" providerId="LiveId" clId="{CF9B525C-7357-4370-9419-EC942231CCC3}" dt="2024-02-19T13:18:46.498" v="1145"/>
          <ac:spMkLst>
            <pc:docMk/>
            <pc:sldMk cId="230671614" sldId="1112"/>
            <ac:spMk id="4" creationId="{C2A8B837-2902-45F5-9A34-3E6770B5D517}"/>
          </ac:spMkLst>
        </pc:spChg>
        <pc:spChg chg="mod">
          <ac:chgData name="Roger Holm" userId="beaa29a7e583b333" providerId="LiveId" clId="{CF9B525C-7357-4370-9419-EC942231CCC3}" dt="2024-02-19T13:17:14.302" v="1143"/>
          <ac:spMkLst>
            <pc:docMk/>
            <pc:sldMk cId="230671614" sldId="1112"/>
            <ac:spMk id="5" creationId="{CCC5DF68-46BC-4066-8547-82480E6AAADA}"/>
          </ac:spMkLst>
        </pc:spChg>
      </pc:sldChg>
      <pc:sldChg chg="modSp">
        <pc:chgData name="Roger Holm" userId="beaa29a7e583b333" providerId="LiveId" clId="{CF9B525C-7357-4370-9419-EC942231CCC3}" dt="2024-02-19T13:18:46.498" v="1145"/>
        <pc:sldMkLst>
          <pc:docMk/>
          <pc:sldMk cId="3653123598" sldId="1113"/>
        </pc:sldMkLst>
        <pc:spChg chg="mod">
          <ac:chgData name="Roger Holm" userId="beaa29a7e583b333" providerId="LiveId" clId="{CF9B525C-7357-4370-9419-EC942231CCC3}" dt="2024-02-19T13:18:46.498" v="1145"/>
          <ac:spMkLst>
            <pc:docMk/>
            <pc:sldMk cId="3653123598" sldId="1113"/>
            <ac:spMk id="5" creationId="{E2B439A3-F532-4605-A7D0-D355C603A927}"/>
          </ac:spMkLst>
        </pc:spChg>
        <pc:spChg chg="mod">
          <ac:chgData name="Roger Holm" userId="beaa29a7e583b333" providerId="LiveId" clId="{CF9B525C-7357-4370-9419-EC942231CCC3}" dt="2024-02-19T13:17:14.302" v="1143"/>
          <ac:spMkLst>
            <pc:docMk/>
            <pc:sldMk cId="3653123598" sldId="1113"/>
            <ac:spMk id="6" creationId="{CEA18AAD-B299-4068-97FD-FDB13497CD43}"/>
          </ac:spMkLst>
        </pc:spChg>
      </pc:sldChg>
      <pc:sldChg chg="delSp modSp mod">
        <pc:chgData name="Roger Holm" userId="beaa29a7e583b333" providerId="LiveId" clId="{CF9B525C-7357-4370-9419-EC942231CCC3}" dt="2024-02-19T13:17:14.302" v="1143"/>
        <pc:sldMkLst>
          <pc:docMk/>
          <pc:sldMk cId="3436304618" sldId="1114"/>
        </pc:sldMkLst>
        <pc:spChg chg="del">
          <ac:chgData name="Roger Holm" userId="beaa29a7e583b333" providerId="LiveId" clId="{CF9B525C-7357-4370-9419-EC942231CCC3}" dt="2024-02-19T12:16:12.571" v="1091" actId="478"/>
          <ac:spMkLst>
            <pc:docMk/>
            <pc:sldMk cId="3436304618" sldId="1114"/>
            <ac:spMk id="4" creationId="{6768AB41-265E-4128-90B8-F285B698248A}"/>
          </ac:spMkLst>
        </pc:spChg>
        <pc:spChg chg="mod">
          <ac:chgData name="Roger Holm" userId="beaa29a7e583b333" providerId="LiveId" clId="{CF9B525C-7357-4370-9419-EC942231CCC3}" dt="2024-02-19T13:17:14.302" v="1143"/>
          <ac:spMkLst>
            <pc:docMk/>
            <pc:sldMk cId="3436304618" sldId="1114"/>
            <ac:spMk id="5" creationId="{C7F428B2-A5E1-402E-8C8C-10918D71D896}"/>
          </ac:spMkLst>
        </pc:spChg>
      </pc:sldChg>
      <pc:sldChg chg="delSp modSp mod">
        <pc:chgData name="Roger Holm" userId="beaa29a7e583b333" providerId="LiveId" clId="{CF9B525C-7357-4370-9419-EC942231CCC3}" dt="2024-02-19T13:17:14.302" v="1143"/>
        <pc:sldMkLst>
          <pc:docMk/>
          <pc:sldMk cId="3417828674" sldId="1115"/>
        </pc:sldMkLst>
        <pc:spChg chg="mod">
          <ac:chgData name="Roger Holm" userId="beaa29a7e583b333" providerId="LiveId" clId="{CF9B525C-7357-4370-9419-EC942231CCC3}" dt="2024-02-19T12:17:11.270" v="1095" actId="255"/>
          <ac:spMkLst>
            <pc:docMk/>
            <pc:sldMk cId="3417828674" sldId="1115"/>
            <ac:spMk id="3" creationId="{0FA6EB95-495B-4767-95B5-885FF48CAC07}"/>
          </ac:spMkLst>
        </pc:spChg>
        <pc:spChg chg="del">
          <ac:chgData name="Roger Holm" userId="beaa29a7e583b333" providerId="LiveId" clId="{CF9B525C-7357-4370-9419-EC942231CCC3}" dt="2024-02-19T12:16:17.590" v="1092" actId="478"/>
          <ac:spMkLst>
            <pc:docMk/>
            <pc:sldMk cId="3417828674" sldId="1115"/>
            <ac:spMk id="4" creationId="{3F8EB6E2-93B5-4B7D-A98C-BEB505DCFA6B}"/>
          </ac:spMkLst>
        </pc:spChg>
        <pc:spChg chg="mod">
          <ac:chgData name="Roger Holm" userId="beaa29a7e583b333" providerId="LiveId" clId="{CF9B525C-7357-4370-9419-EC942231CCC3}" dt="2024-02-19T13:17:14.302" v="1143"/>
          <ac:spMkLst>
            <pc:docMk/>
            <pc:sldMk cId="3417828674" sldId="1115"/>
            <ac:spMk id="5" creationId="{8E1F5EC1-C5C5-4233-8D3D-197F0DDB5C61}"/>
          </ac:spMkLst>
        </pc:spChg>
      </pc:sldChg>
      <pc:sldChg chg="modSp mod">
        <pc:chgData name="Roger Holm" userId="beaa29a7e583b333" providerId="LiveId" clId="{CF9B525C-7357-4370-9419-EC942231CCC3}" dt="2024-02-19T09:44:23.735" v="656" actId="255"/>
        <pc:sldMkLst>
          <pc:docMk/>
          <pc:sldMk cId="1130964897" sldId="1116"/>
        </pc:sldMkLst>
        <pc:spChg chg="mod">
          <ac:chgData name="Roger Holm" userId="beaa29a7e583b333" providerId="LiveId" clId="{CF9B525C-7357-4370-9419-EC942231CCC3}" dt="2024-02-19T09:44:23.735" v="656" actId="255"/>
          <ac:spMkLst>
            <pc:docMk/>
            <pc:sldMk cId="1130964897" sldId="1116"/>
            <ac:spMk id="2" creationId="{BE0C9AD1-888F-443C-9564-6288C79D5237}"/>
          </ac:spMkLst>
        </pc:spChg>
      </pc:sldChg>
      <pc:sldChg chg="modSp mod">
        <pc:chgData name="Roger Holm" userId="beaa29a7e583b333" providerId="LiveId" clId="{CF9B525C-7357-4370-9419-EC942231CCC3}" dt="2024-02-19T09:44:40.448" v="659" actId="255"/>
        <pc:sldMkLst>
          <pc:docMk/>
          <pc:sldMk cId="2869950033" sldId="1118"/>
        </pc:sldMkLst>
        <pc:spChg chg="mod">
          <ac:chgData name="Roger Holm" userId="beaa29a7e583b333" providerId="LiveId" clId="{CF9B525C-7357-4370-9419-EC942231CCC3}" dt="2024-02-19T09:44:40.448" v="659" actId="255"/>
          <ac:spMkLst>
            <pc:docMk/>
            <pc:sldMk cId="2869950033" sldId="1118"/>
            <ac:spMk id="2" creationId="{BE0C9AD1-888F-443C-9564-6288C79D5237}"/>
          </ac:spMkLst>
        </pc:spChg>
      </pc:sldChg>
      <pc:sldChg chg="delSp modSp mod">
        <pc:chgData name="Roger Holm" userId="beaa29a7e583b333" providerId="LiveId" clId="{CF9B525C-7357-4370-9419-EC942231CCC3}" dt="2024-02-19T13:20:08.786" v="1146"/>
        <pc:sldMkLst>
          <pc:docMk/>
          <pc:sldMk cId="2962282469" sldId="1119"/>
        </pc:sldMkLst>
        <pc:spChg chg="del">
          <ac:chgData name="Roger Holm" userId="beaa29a7e583b333" providerId="LiveId" clId="{CF9B525C-7357-4370-9419-EC942231CCC3}" dt="2024-02-19T12:16:32.386" v="1093" actId="478"/>
          <ac:spMkLst>
            <pc:docMk/>
            <pc:sldMk cId="2962282469" sldId="1119"/>
            <ac:spMk id="4" creationId="{E4CA494A-1DA6-48F0-AF54-9EFCDAA6F727}"/>
          </ac:spMkLst>
        </pc:spChg>
        <pc:spChg chg="mod">
          <ac:chgData name="Roger Holm" userId="beaa29a7e583b333" providerId="LiveId" clId="{CF9B525C-7357-4370-9419-EC942231CCC3}" dt="2024-02-19T13:20:08.786" v="1146"/>
          <ac:spMkLst>
            <pc:docMk/>
            <pc:sldMk cId="2962282469" sldId="1119"/>
            <ac:spMk id="6" creationId="{B41E300F-C275-43DE-93B0-0FFFD6CDECCB}"/>
          </ac:spMkLst>
        </pc:spChg>
      </pc:sldChg>
      <pc:sldChg chg="addSp delSp modSp add mod">
        <pc:chgData name="Roger Holm" userId="beaa29a7e583b333" providerId="LiveId" clId="{CF9B525C-7357-4370-9419-EC942231CCC3}" dt="2024-02-19T13:18:46.498" v="1145"/>
        <pc:sldMkLst>
          <pc:docMk/>
          <pc:sldMk cId="1981974271" sldId="1120"/>
        </pc:sldMkLst>
        <pc:spChg chg="del">
          <ac:chgData name="Roger Holm" userId="beaa29a7e583b333" providerId="LiveId" clId="{CF9B525C-7357-4370-9419-EC942231CCC3}" dt="2024-02-19T12:03:49.802" v="966" actId="478"/>
          <ac:spMkLst>
            <pc:docMk/>
            <pc:sldMk cId="1981974271" sldId="1120"/>
            <ac:spMk id="2" creationId="{050F231B-62CF-EFCF-130E-276D004E03D9}"/>
          </ac:spMkLst>
        </pc:spChg>
        <pc:spChg chg="mod">
          <ac:chgData name="Roger Holm" userId="beaa29a7e583b333" providerId="LiveId" clId="{CF9B525C-7357-4370-9419-EC942231CCC3}" dt="2024-02-19T13:18:46.498" v="1145"/>
          <ac:spMkLst>
            <pc:docMk/>
            <pc:sldMk cId="1981974271" sldId="1120"/>
            <ac:spMk id="3" creationId="{E91924E8-D242-E5A3-D61D-D83308C43CD5}"/>
          </ac:spMkLst>
        </pc:spChg>
        <pc:spChg chg="mod">
          <ac:chgData name="Roger Holm" userId="beaa29a7e583b333" providerId="LiveId" clId="{CF9B525C-7357-4370-9419-EC942231CCC3}" dt="2024-02-19T13:17:14.302" v="1143"/>
          <ac:spMkLst>
            <pc:docMk/>
            <pc:sldMk cId="1981974271" sldId="1120"/>
            <ac:spMk id="4" creationId="{A5EB4652-5051-8019-86D9-FCEB764E01A1}"/>
          </ac:spMkLst>
        </pc:spChg>
        <pc:spChg chg="add del mod">
          <ac:chgData name="Roger Holm" userId="beaa29a7e583b333" providerId="LiveId" clId="{CF9B525C-7357-4370-9419-EC942231CCC3}" dt="2024-02-19T12:03:55.183" v="967" actId="478"/>
          <ac:spMkLst>
            <pc:docMk/>
            <pc:sldMk cId="1981974271" sldId="1120"/>
            <ac:spMk id="7" creationId="{23A98CAE-A78A-58D8-125F-6B20029451AB}"/>
          </ac:spMkLst>
        </pc:spChg>
        <pc:spChg chg="add mod">
          <ac:chgData name="Roger Holm" userId="beaa29a7e583b333" providerId="LiveId" clId="{CF9B525C-7357-4370-9419-EC942231CCC3}" dt="2024-02-19T12:04:22.771" v="974" actId="20577"/>
          <ac:spMkLst>
            <pc:docMk/>
            <pc:sldMk cId="1981974271" sldId="1120"/>
            <ac:spMk id="8" creationId="{D9722157-A5E7-F054-2EE2-7A776A09A4A3}"/>
          </ac:spMkLst>
        </pc:spChg>
        <pc:picChg chg="mod modCrop">
          <ac:chgData name="Roger Holm" userId="beaa29a7e583b333" providerId="LiveId" clId="{CF9B525C-7357-4370-9419-EC942231CCC3}" dt="2024-02-19T12:04:15.835" v="972" actId="1076"/>
          <ac:picMkLst>
            <pc:docMk/>
            <pc:sldMk cId="1981974271" sldId="1120"/>
            <ac:picMk id="5" creationId="{431699E3-8061-C36E-9C38-1FE9FE9ADFEE}"/>
          </ac:picMkLst>
        </pc:picChg>
      </pc:sldChg>
      <pc:sldChg chg="modSp add mod ord">
        <pc:chgData name="Roger Holm" userId="beaa29a7e583b333" providerId="LiveId" clId="{CF9B525C-7357-4370-9419-EC942231CCC3}" dt="2024-02-19T13:18:46.498" v="1145"/>
        <pc:sldMkLst>
          <pc:docMk/>
          <pc:sldMk cId="3157684306" sldId="1121"/>
        </pc:sldMkLst>
        <pc:spChg chg="mod">
          <ac:chgData name="Roger Holm" userId="beaa29a7e583b333" providerId="LiveId" clId="{CF9B525C-7357-4370-9419-EC942231CCC3}" dt="2024-02-19T12:08:06.487" v="1017" actId="255"/>
          <ac:spMkLst>
            <pc:docMk/>
            <pc:sldMk cId="3157684306" sldId="1121"/>
            <ac:spMk id="2" creationId="{6E66BA22-FAAA-7193-EBAF-5C1BF97D4E48}"/>
          </ac:spMkLst>
        </pc:spChg>
        <pc:spChg chg="mod">
          <ac:chgData name="Roger Holm" userId="beaa29a7e583b333" providerId="LiveId" clId="{CF9B525C-7357-4370-9419-EC942231CCC3}" dt="2024-02-19T13:18:46.498" v="1145"/>
          <ac:spMkLst>
            <pc:docMk/>
            <pc:sldMk cId="3157684306" sldId="1121"/>
            <ac:spMk id="3" creationId="{B31369F2-206A-A5C9-FF64-B0C22B81AF26}"/>
          </ac:spMkLst>
        </pc:spChg>
        <pc:spChg chg="mod">
          <ac:chgData name="Roger Holm" userId="beaa29a7e583b333" providerId="LiveId" clId="{CF9B525C-7357-4370-9419-EC942231CCC3}" dt="2024-02-19T13:17:14.302" v="1143"/>
          <ac:spMkLst>
            <pc:docMk/>
            <pc:sldMk cId="3157684306" sldId="1121"/>
            <ac:spMk id="4" creationId="{8B52F242-B9C8-4CCD-E838-5FA3DAB7933B}"/>
          </ac:spMkLst>
        </pc:spChg>
        <pc:picChg chg="mod modCrop">
          <ac:chgData name="Roger Holm" userId="beaa29a7e583b333" providerId="LiveId" clId="{CF9B525C-7357-4370-9419-EC942231CCC3}" dt="2024-02-19T12:05:34.520" v="984" actId="1076"/>
          <ac:picMkLst>
            <pc:docMk/>
            <pc:sldMk cId="3157684306" sldId="1121"/>
            <ac:picMk id="5" creationId="{E5A8EC7D-7F11-3C46-4225-1DEE7153EE38}"/>
          </ac:picMkLst>
        </pc:picChg>
      </pc:sldChg>
      <pc:sldChg chg="modSp add mod">
        <pc:chgData name="Roger Holm" userId="beaa29a7e583b333" providerId="LiveId" clId="{CF9B525C-7357-4370-9419-EC942231CCC3}" dt="2024-02-19T13:18:46.498" v="1145"/>
        <pc:sldMkLst>
          <pc:docMk/>
          <pc:sldMk cId="3782865491" sldId="1122"/>
        </pc:sldMkLst>
        <pc:spChg chg="mod">
          <ac:chgData name="Roger Holm" userId="beaa29a7e583b333" providerId="LiveId" clId="{CF9B525C-7357-4370-9419-EC942231CCC3}" dt="2024-02-19T12:11:08.672" v="1061" actId="20577"/>
          <ac:spMkLst>
            <pc:docMk/>
            <pc:sldMk cId="3782865491" sldId="1122"/>
            <ac:spMk id="2" creationId="{7501D08F-EDE9-DF7F-C549-1BCD3624A7EB}"/>
          </ac:spMkLst>
        </pc:spChg>
        <pc:spChg chg="mod">
          <ac:chgData name="Roger Holm" userId="beaa29a7e583b333" providerId="LiveId" clId="{CF9B525C-7357-4370-9419-EC942231CCC3}" dt="2024-02-19T12:13:46.129" v="1080" actId="255"/>
          <ac:spMkLst>
            <pc:docMk/>
            <pc:sldMk cId="3782865491" sldId="1122"/>
            <ac:spMk id="3" creationId="{02501D25-866D-66E9-865D-37DABFA6CE22}"/>
          </ac:spMkLst>
        </pc:spChg>
        <pc:spChg chg="mod">
          <ac:chgData name="Roger Holm" userId="beaa29a7e583b333" providerId="LiveId" clId="{CF9B525C-7357-4370-9419-EC942231CCC3}" dt="2024-02-19T13:18:46.498" v="1145"/>
          <ac:spMkLst>
            <pc:docMk/>
            <pc:sldMk cId="3782865491" sldId="1122"/>
            <ac:spMk id="4" creationId="{430041D4-9B5A-9305-A3C0-A009048441FB}"/>
          </ac:spMkLst>
        </pc:spChg>
        <pc:spChg chg="mod">
          <ac:chgData name="Roger Holm" userId="beaa29a7e583b333" providerId="LiveId" clId="{CF9B525C-7357-4370-9419-EC942231CCC3}" dt="2024-02-19T13:17:14.302" v="1143"/>
          <ac:spMkLst>
            <pc:docMk/>
            <pc:sldMk cId="3782865491" sldId="1122"/>
            <ac:spMk id="5" creationId="{8F45C685-8F51-68D9-2E64-3B5A374631AD}"/>
          </ac:spMkLst>
        </pc:spChg>
      </pc:sldChg>
      <pc:sldMasterChg chg="modSp mod modSldLayout">
        <pc:chgData name="Roger Holm" userId="beaa29a7e583b333" providerId="LiveId" clId="{CF9B525C-7357-4370-9419-EC942231CCC3}" dt="2024-02-19T13:31:33.517" v="1263" actId="20577"/>
        <pc:sldMasterMkLst>
          <pc:docMk/>
          <pc:sldMasterMk cId="3453150037" sldId="2147483648"/>
        </pc:sldMasterMkLst>
        <pc:spChg chg="mod">
          <ac:chgData name="Roger Holm" userId="beaa29a7e583b333" providerId="LiveId" clId="{CF9B525C-7357-4370-9419-EC942231CCC3}" dt="2024-02-19T13:17:38.601" v="1144"/>
          <ac:spMkLst>
            <pc:docMk/>
            <pc:sldMasterMk cId="3453150037" sldId="2147483648"/>
            <ac:spMk id="4" creationId="{C62FCE47-0FFA-470A-A847-1567683D4977}"/>
          </ac:spMkLst>
        </pc:spChg>
        <pc:spChg chg="mod">
          <ac:chgData name="Roger Holm" userId="beaa29a7e583b333" providerId="LiveId" clId="{CF9B525C-7357-4370-9419-EC942231CCC3}" dt="2024-02-19T13:30:20.241" v="1253" actId="20577"/>
          <ac:spMkLst>
            <pc:docMk/>
            <pc:sldMasterMk cId="3453150037" sldId="2147483648"/>
            <ac:spMk id="5" creationId="{1B62C5EA-2820-4B4C-972D-44DD9CFADE00}"/>
          </ac:spMkLst>
        </pc:spChg>
        <pc:spChg chg="mod">
          <ac:chgData name="Roger Holm" userId="beaa29a7e583b333" providerId="LiveId" clId="{CF9B525C-7357-4370-9419-EC942231CCC3}" dt="2024-02-19T13:14:44.189" v="1138" actId="20577"/>
          <ac:spMkLst>
            <pc:docMk/>
            <pc:sldMasterMk cId="3453150037" sldId="2147483648"/>
            <ac:spMk id="6" creationId="{6194052C-9DC9-4EC0-B4F1-24D6516B2F14}"/>
          </ac:spMkLst>
        </pc:spChg>
        <pc:sldLayoutChg chg="delSp modSp mod">
          <pc:chgData name="Roger Holm" userId="beaa29a7e583b333" providerId="LiveId" clId="{CF9B525C-7357-4370-9419-EC942231CCC3}" dt="2024-02-19T13:11:18.421" v="1096"/>
          <pc:sldLayoutMkLst>
            <pc:docMk/>
            <pc:sldMasterMk cId="3453150037" sldId="2147483648"/>
            <pc:sldLayoutMk cId="1771064526" sldId="2147483649"/>
          </pc:sldLayoutMkLst>
          <pc:spChg chg="del mod">
            <ac:chgData name="Roger Holm" userId="beaa29a7e583b333" providerId="LiveId" clId="{CF9B525C-7357-4370-9419-EC942231CCC3}" dt="2024-02-19T13:11:18.421" v="1096"/>
            <ac:spMkLst>
              <pc:docMk/>
              <pc:sldMasterMk cId="3453150037" sldId="2147483648"/>
              <pc:sldLayoutMk cId="1771064526" sldId="2147483649"/>
              <ac:spMk id="4" creationId="{37CA0FE4-335C-4EAC-8E9C-B2F7C689CD2C}"/>
            </ac:spMkLst>
          </pc:spChg>
          <pc:spChg chg="del">
            <ac:chgData name="Roger Holm" userId="beaa29a7e583b333" providerId="LiveId" clId="{CF9B525C-7357-4370-9419-EC942231CCC3}" dt="2024-02-19T13:11:18.421" v="1096"/>
            <ac:spMkLst>
              <pc:docMk/>
              <pc:sldMasterMk cId="3453150037" sldId="2147483648"/>
              <pc:sldLayoutMk cId="1771064526" sldId="2147483649"/>
              <ac:spMk id="5" creationId="{1031026F-8089-47F5-BC90-2E2276ABA281}"/>
            </ac:spMkLst>
          </pc:spChg>
          <pc:spChg chg="del">
            <ac:chgData name="Roger Holm" userId="beaa29a7e583b333" providerId="LiveId" clId="{CF9B525C-7357-4370-9419-EC942231CCC3}" dt="2024-02-19T13:11:18.421" v="1096"/>
            <ac:spMkLst>
              <pc:docMk/>
              <pc:sldMasterMk cId="3453150037" sldId="2147483648"/>
              <pc:sldLayoutMk cId="1771064526" sldId="2147483649"/>
              <ac:spMk id="6" creationId="{1C10A092-3EF8-42CA-84C4-B2A8ACD9AEC4}"/>
            </ac:spMkLst>
          </pc:spChg>
        </pc:sldLayoutChg>
        <pc:sldLayoutChg chg="addSp delSp modSp mod">
          <pc:chgData name="Roger Holm" userId="beaa29a7e583b333" providerId="LiveId" clId="{CF9B525C-7357-4370-9419-EC942231CCC3}" dt="2024-02-19T13:28:21.892" v="1227" actId="6549"/>
          <pc:sldLayoutMkLst>
            <pc:docMk/>
            <pc:sldMasterMk cId="3453150037" sldId="2147483648"/>
            <pc:sldLayoutMk cId="2230884272" sldId="2147483650"/>
          </pc:sldLayoutMkLst>
          <pc:spChg chg="del">
            <ac:chgData name="Roger Holm" userId="beaa29a7e583b333" providerId="LiveId" clId="{CF9B525C-7357-4370-9419-EC942231CCC3}" dt="2024-02-19T13:14:11.843" v="1127"/>
            <ac:spMkLst>
              <pc:docMk/>
              <pc:sldMasterMk cId="3453150037" sldId="2147483648"/>
              <pc:sldLayoutMk cId="2230884272" sldId="2147483650"/>
              <ac:spMk id="2" creationId="{B5998654-7FCF-429E-8B26-6E05EE7D44E7}"/>
            </ac:spMkLst>
          </pc:spChg>
          <pc:spChg chg="mod">
            <ac:chgData name="Roger Holm" userId="beaa29a7e583b333" providerId="LiveId" clId="{CF9B525C-7357-4370-9419-EC942231CCC3}" dt="2024-02-19T13:28:21.892" v="1227" actId="6549"/>
            <ac:spMkLst>
              <pc:docMk/>
              <pc:sldMasterMk cId="3453150037" sldId="2147483648"/>
              <pc:sldLayoutMk cId="2230884272" sldId="2147483650"/>
              <ac:spMk id="4" creationId="{9D84C9B7-0D47-49F1-9DA7-14EF884BA83D}"/>
            </ac:spMkLst>
          </pc:spChg>
          <pc:spChg chg="add mod">
            <ac:chgData name="Roger Holm" userId="beaa29a7e583b333" providerId="LiveId" clId="{CF9B525C-7357-4370-9419-EC942231CCC3}" dt="2024-02-19T13:14:13.376" v="1128"/>
            <ac:spMkLst>
              <pc:docMk/>
              <pc:sldMasterMk cId="3453150037" sldId="2147483648"/>
              <pc:sldLayoutMk cId="2230884272" sldId="2147483650"/>
              <ac:spMk id="5" creationId="{9CFBA211-31EA-C476-F01F-83EB9485D0A9}"/>
            </ac:spMkLst>
          </pc:spChg>
          <pc:spChg chg="mod">
            <ac:chgData name="Roger Holm" userId="beaa29a7e583b333" providerId="LiveId" clId="{CF9B525C-7357-4370-9419-EC942231CCC3}" dt="2024-02-19T13:14:02.236" v="1126" actId="20577"/>
            <ac:spMkLst>
              <pc:docMk/>
              <pc:sldMasterMk cId="3453150037" sldId="2147483648"/>
              <pc:sldLayoutMk cId="2230884272" sldId="2147483650"/>
              <ac:spMk id="6" creationId="{E255B545-DCFA-4A4E-974D-B8D9F3DE2601}"/>
            </ac:spMkLst>
          </pc:spChg>
          <pc:spChg chg="add del">
            <ac:chgData name="Roger Holm" userId="beaa29a7e583b333" providerId="LiveId" clId="{CF9B525C-7357-4370-9419-EC942231CCC3}" dt="2024-02-19T13:15:51.770" v="1139" actId="11529"/>
            <ac:spMkLst>
              <pc:docMk/>
              <pc:sldMasterMk cId="3453150037" sldId="2147483648"/>
              <pc:sldLayoutMk cId="2230884272" sldId="2147483650"/>
              <ac:spMk id="7" creationId="{78DAF6D8-3765-9E29-56ED-60D01094020A}"/>
            </ac:spMkLst>
          </pc:spChg>
          <pc:spChg chg="add del mod">
            <ac:chgData name="Roger Holm" userId="beaa29a7e583b333" providerId="LiveId" clId="{CF9B525C-7357-4370-9419-EC942231CCC3}" dt="2024-02-19T13:16:07.323" v="1141" actId="478"/>
            <ac:spMkLst>
              <pc:docMk/>
              <pc:sldMasterMk cId="3453150037" sldId="2147483648"/>
              <pc:sldLayoutMk cId="2230884272" sldId="2147483650"/>
              <ac:spMk id="8" creationId="{94DF1EF4-54F2-7B26-106C-4475D18D7147}"/>
            </ac:spMkLst>
          </pc:spChg>
        </pc:sldLayoutChg>
        <pc:sldLayoutChg chg="modSp mod">
          <pc:chgData name="Roger Holm" userId="beaa29a7e583b333" providerId="LiveId" clId="{CF9B525C-7357-4370-9419-EC942231CCC3}" dt="2024-02-19T13:30:37.975" v="1254" actId="20577"/>
          <pc:sldLayoutMkLst>
            <pc:docMk/>
            <pc:sldMasterMk cId="3453150037" sldId="2147483648"/>
            <pc:sldLayoutMk cId="1824718497" sldId="2147483651"/>
          </pc:sldLayoutMkLst>
          <pc:spChg chg="mod">
            <ac:chgData name="Roger Holm" userId="beaa29a7e583b333" providerId="LiveId" clId="{CF9B525C-7357-4370-9419-EC942231CCC3}" dt="2024-02-19T13:17:38.601" v="1144"/>
            <ac:spMkLst>
              <pc:docMk/>
              <pc:sldMasterMk cId="3453150037" sldId="2147483648"/>
              <pc:sldLayoutMk cId="1824718497" sldId="2147483651"/>
              <ac:spMk id="4" creationId="{285D70FB-34CD-4B78-84E7-F462AD7E9AC8}"/>
            </ac:spMkLst>
          </pc:spChg>
          <pc:spChg chg="mod">
            <ac:chgData name="Roger Holm" userId="beaa29a7e583b333" providerId="LiveId" clId="{CF9B525C-7357-4370-9419-EC942231CCC3}" dt="2024-02-19T13:30:37.975" v="1254" actId="20577"/>
            <ac:spMkLst>
              <pc:docMk/>
              <pc:sldMasterMk cId="3453150037" sldId="2147483648"/>
              <pc:sldLayoutMk cId="1824718497" sldId="2147483651"/>
              <ac:spMk id="5" creationId="{3C03D6D6-182B-4D3F-9611-1E7C2983B0D3}"/>
            </ac:spMkLst>
          </pc:spChg>
        </pc:sldLayoutChg>
        <pc:sldLayoutChg chg="modSp mod">
          <pc:chgData name="Roger Holm" userId="beaa29a7e583b333" providerId="LiveId" clId="{CF9B525C-7357-4370-9419-EC942231CCC3}" dt="2024-02-19T13:17:38.601" v="1144"/>
          <pc:sldLayoutMkLst>
            <pc:docMk/>
            <pc:sldMasterMk cId="3453150037" sldId="2147483648"/>
            <pc:sldLayoutMk cId="1120072911" sldId="2147483652"/>
          </pc:sldLayoutMkLst>
          <pc:spChg chg="mod">
            <ac:chgData name="Roger Holm" userId="beaa29a7e583b333" providerId="LiveId" clId="{CF9B525C-7357-4370-9419-EC942231CCC3}" dt="2024-02-19T13:17:38.601" v="1144"/>
            <ac:spMkLst>
              <pc:docMk/>
              <pc:sldMasterMk cId="3453150037" sldId="2147483648"/>
              <pc:sldLayoutMk cId="1120072911" sldId="2147483652"/>
              <ac:spMk id="5" creationId="{7D5DA676-B93A-4492-AD95-789AD3444A38}"/>
            </ac:spMkLst>
          </pc:spChg>
          <pc:spChg chg="mod">
            <ac:chgData name="Roger Holm" userId="beaa29a7e583b333" providerId="LiveId" clId="{CF9B525C-7357-4370-9419-EC942231CCC3}" dt="2024-02-19T13:17:14.302" v="1143"/>
            <ac:spMkLst>
              <pc:docMk/>
              <pc:sldMasterMk cId="3453150037" sldId="2147483648"/>
              <pc:sldLayoutMk cId="1120072911" sldId="2147483652"/>
              <ac:spMk id="6" creationId="{A86A2CF2-CBB9-4438-A8D1-0FA3D5849618}"/>
            </ac:spMkLst>
          </pc:spChg>
        </pc:sldLayoutChg>
        <pc:sldLayoutChg chg="modSp mod">
          <pc:chgData name="Roger Holm" userId="beaa29a7e583b333" providerId="LiveId" clId="{CF9B525C-7357-4370-9419-EC942231CCC3}" dt="2024-02-19T13:30:54.581" v="1255" actId="20577"/>
          <pc:sldLayoutMkLst>
            <pc:docMk/>
            <pc:sldMasterMk cId="3453150037" sldId="2147483648"/>
            <pc:sldLayoutMk cId="3330185941" sldId="2147483653"/>
          </pc:sldLayoutMkLst>
          <pc:spChg chg="mod">
            <ac:chgData name="Roger Holm" userId="beaa29a7e583b333" providerId="LiveId" clId="{CF9B525C-7357-4370-9419-EC942231CCC3}" dt="2024-02-19T13:17:38.601" v="1144"/>
            <ac:spMkLst>
              <pc:docMk/>
              <pc:sldMasterMk cId="3453150037" sldId="2147483648"/>
              <pc:sldLayoutMk cId="3330185941" sldId="2147483653"/>
              <ac:spMk id="7" creationId="{7B11047A-2636-4B5F-B358-441AB3649C97}"/>
            </ac:spMkLst>
          </pc:spChg>
          <pc:spChg chg="mod">
            <ac:chgData name="Roger Holm" userId="beaa29a7e583b333" providerId="LiveId" clId="{CF9B525C-7357-4370-9419-EC942231CCC3}" dt="2024-02-19T13:30:54.581" v="1255" actId="20577"/>
            <ac:spMkLst>
              <pc:docMk/>
              <pc:sldMasterMk cId="3453150037" sldId="2147483648"/>
              <pc:sldLayoutMk cId="3330185941" sldId="2147483653"/>
              <ac:spMk id="8" creationId="{553C545D-8FA0-4EA8-91E9-17412DAE79E0}"/>
            </ac:spMkLst>
          </pc:spChg>
        </pc:sldLayoutChg>
        <pc:sldLayoutChg chg="modSp mod">
          <pc:chgData name="Roger Holm" userId="beaa29a7e583b333" providerId="LiveId" clId="{CF9B525C-7357-4370-9419-EC942231CCC3}" dt="2024-02-19T13:30:59.908" v="1256" actId="20577"/>
          <pc:sldLayoutMkLst>
            <pc:docMk/>
            <pc:sldMasterMk cId="3453150037" sldId="2147483648"/>
            <pc:sldLayoutMk cId="3968148419" sldId="2147483654"/>
          </pc:sldLayoutMkLst>
          <pc:spChg chg="mod">
            <ac:chgData name="Roger Holm" userId="beaa29a7e583b333" providerId="LiveId" clId="{CF9B525C-7357-4370-9419-EC942231CCC3}" dt="2024-02-19T13:29:39.493" v="1250" actId="6549"/>
            <ac:spMkLst>
              <pc:docMk/>
              <pc:sldMasterMk cId="3453150037" sldId="2147483648"/>
              <pc:sldLayoutMk cId="3968148419" sldId="2147483654"/>
              <ac:spMk id="3" creationId="{26470D3F-1F63-4A96-877C-88006777CE45}"/>
            </ac:spMkLst>
          </pc:spChg>
          <pc:spChg chg="mod">
            <ac:chgData name="Roger Holm" userId="beaa29a7e583b333" providerId="LiveId" clId="{CF9B525C-7357-4370-9419-EC942231CCC3}" dt="2024-02-19T13:30:59.908" v="1256" actId="20577"/>
            <ac:spMkLst>
              <pc:docMk/>
              <pc:sldMasterMk cId="3453150037" sldId="2147483648"/>
              <pc:sldLayoutMk cId="3968148419" sldId="2147483654"/>
              <ac:spMk id="4" creationId="{B93F0D58-4827-4145-82F8-59CAAEF57E75}"/>
            </ac:spMkLst>
          </pc:spChg>
        </pc:sldLayoutChg>
        <pc:sldLayoutChg chg="modSp mod">
          <pc:chgData name="Roger Holm" userId="beaa29a7e583b333" providerId="LiveId" clId="{CF9B525C-7357-4370-9419-EC942231CCC3}" dt="2024-02-19T13:31:05.998" v="1257" actId="20577"/>
          <pc:sldLayoutMkLst>
            <pc:docMk/>
            <pc:sldMasterMk cId="3453150037" sldId="2147483648"/>
            <pc:sldLayoutMk cId="282044235" sldId="2147483655"/>
          </pc:sldLayoutMkLst>
          <pc:spChg chg="mod">
            <ac:chgData name="Roger Holm" userId="beaa29a7e583b333" providerId="LiveId" clId="{CF9B525C-7357-4370-9419-EC942231CCC3}" dt="2024-02-19T13:17:38.601" v="1144"/>
            <ac:spMkLst>
              <pc:docMk/>
              <pc:sldMasterMk cId="3453150037" sldId="2147483648"/>
              <pc:sldLayoutMk cId="282044235" sldId="2147483655"/>
              <ac:spMk id="2" creationId="{B5A4B479-5921-4F40-876C-2589BF14ED83}"/>
            </ac:spMkLst>
          </pc:spChg>
          <pc:spChg chg="mod">
            <ac:chgData name="Roger Holm" userId="beaa29a7e583b333" providerId="LiveId" clId="{CF9B525C-7357-4370-9419-EC942231CCC3}" dt="2024-02-19T13:31:05.998" v="1257" actId="20577"/>
            <ac:spMkLst>
              <pc:docMk/>
              <pc:sldMasterMk cId="3453150037" sldId="2147483648"/>
              <pc:sldLayoutMk cId="282044235" sldId="2147483655"/>
              <ac:spMk id="3" creationId="{20CD5852-2AB8-4D70-91B4-EB4D066153E6}"/>
            </ac:spMkLst>
          </pc:spChg>
        </pc:sldLayoutChg>
        <pc:sldLayoutChg chg="modSp mod">
          <pc:chgData name="Roger Holm" userId="beaa29a7e583b333" providerId="LiveId" clId="{CF9B525C-7357-4370-9419-EC942231CCC3}" dt="2024-02-19T13:31:12.564" v="1258" actId="20577"/>
          <pc:sldLayoutMkLst>
            <pc:docMk/>
            <pc:sldMasterMk cId="3453150037" sldId="2147483648"/>
            <pc:sldLayoutMk cId="260660686" sldId="2147483656"/>
          </pc:sldLayoutMkLst>
          <pc:spChg chg="mod">
            <ac:chgData name="Roger Holm" userId="beaa29a7e583b333" providerId="LiveId" clId="{CF9B525C-7357-4370-9419-EC942231CCC3}" dt="2024-02-19T13:17:38.601" v="1144"/>
            <ac:spMkLst>
              <pc:docMk/>
              <pc:sldMasterMk cId="3453150037" sldId="2147483648"/>
              <pc:sldLayoutMk cId="260660686" sldId="2147483656"/>
              <ac:spMk id="5" creationId="{1157B23D-D800-4405-90C3-342D9E093D54}"/>
            </ac:spMkLst>
          </pc:spChg>
          <pc:spChg chg="mod">
            <ac:chgData name="Roger Holm" userId="beaa29a7e583b333" providerId="LiveId" clId="{CF9B525C-7357-4370-9419-EC942231CCC3}" dt="2024-02-19T13:31:12.564" v="1258" actId="20577"/>
            <ac:spMkLst>
              <pc:docMk/>
              <pc:sldMasterMk cId="3453150037" sldId="2147483648"/>
              <pc:sldLayoutMk cId="260660686" sldId="2147483656"/>
              <ac:spMk id="6" creationId="{C8DB0185-4B3F-43E3-8CC9-01BE62113303}"/>
            </ac:spMkLst>
          </pc:spChg>
        </pc:sldLayoutChg>
        <pc:sldLayoutChg chg="modSp mod">
          <pc:chgData name="Roger Holm" userId="beaa29a7e583b333" providerId="LiveId" clId="{CF9B525C-7357-4370-9419-EC942231CCC3}" dt="2024-02-19T13:31:19.540" v="1259" actId="20577"/>
          <pc:sldLayoutMkLst>
            <pc:docMk/>
            <pc:sldMasterMk cId="3453150037" sldId="2147483648"/>
            <pc:sldLayoutMk cId="2030819496" sldId="2147483657"/>
          </pc:sldLayoutMkLst>
          <pc:spChg chg="mod">
            <ac:chgData name="Roger Holm" userId="beaa29a7e583b333" providerId="LiveId" clId="{CF9B525C-7357-4370-9419-EC942231CCC3}" dt="2024-02-19T13:17:38.601" v="1144"/>
            <ac:spMkLst>
              <pc:docMk/>
              <pc:sldMasterMk cId="3453150037" sldId="2147483648"/>
              <pc:sldLayoutMk cId="2030819496" sldId="2147483657"/>
              <ac:spMk id="5" creationId="{379D04A2-708B-4607-81DB-0AAFFA3843B7}"/>
            </ac:spMkLst>
          </pc:spChg>
          <pc:spChg chg="mod">
            <ac:chgData name="Roger Holm" userId="beaa29a7e583b333" providerId="LiveId" clId="{CF9B525C-7357-4370-9419-EC942231CCC3}" dt="2024-02-19T13:31:19.540" v="1259" actId="20577"/>
            <ac:spMkLst>
              <pc:docMk/>
              <pc:sldMasterMk cId="3453150037" sldId="2147483648"/>
              <pc:sldLayoutMk cId="2030819496" sldId="2147483657"/>
              <ac:spMk id="6" creationId="{CDC161C7-61A4-4CFC-B796-AB790C7DE7C4}"/>
            </ac:spMkLst>
          </pc:spChg>
        </pc:sldLayoutChg>
        <pc:sldLayoutChg chg="modSp mod">
          <pc:chgData name="Roger Holm" userId="beaa29a7e583b333" providerId="LiveId" clId="{CF9B525C-7357-4370-9419-EC942231CCC3}" dt="2024-02-19T13:31:25.133" v="1261" actId="20577"/>
          <pc:sldLayoutMkLst>
            <pc:docMk/>
            <pc:sldMasterMk cId="3453150037" sldId="2147483648"/>
            <pc:sldLayoutMk cId="1243358684" sldId="2147483658"/>
          </pc:sldLayoutMkLst>
          <pc:spChg chg="mod">
            <ac:chgData name="Roger Holm" userId="beaa29a7e583b333" providerId="LiveId" clId="{CF9B525C-7357-4370-9419-EC942231CCC3}" dt="2024-02-19T13:17:38.601" v="1144"/>
            <ac:spMkLst>
              <pc:docMk/>
              <pc:sldMasterMk cId="3453150037" sldId="2147483648"/>
              <pc:sldLayoutMk cId="1243358684" sldId="2147483658"/>
              <ac:spMk id="4" creationId="{158FA3D7-353F-49B5-BAEA-BC09C29D2145}"/>
            </ac:spMkLst>
          </pc:spChg>
          <pc:spChg chg="mod">
            <ac:chgData name="Roger Holm" userId="beaa29a7e583b333" providerId="LiveId" clId="{CF9B525C-7357-4370-9419-EC942231CCC3}" dt="2024-02-19T13:31:25.133" v="1261" actId="20577"/>
            <ac:spMkLst>
              <pc:docMk/>
              <pc:sldMasterMk cId="3453150037" sldId="2147483648"/>
              <pc:sldLayoutMk cId="1243358684" sldId="2147483658"/>
              <ac:spMk id="5" creationId="{65E2E197-4DC0-4683-B7A5-6A45AC6FA83A}"/>
            </ac:spMkLst>
          </pc:spChg>
        </pc:sldLayoutChg>
        <pc:sldLayoutChg chg="modSp mod">
          <pc:chgData name="Roger Holm" userId="beaa29a7e583b333" providerId="LiveId" clId="{CF9B525C-7357-4370-9419-EC942231CCC3}" dt="2024-02-19T13:31:33.517" v="1263" actId="20577"/>
          <pc:sldLayoutMkLst>
            <pc:docMk/>
            <pc:sldMasterMk cId="3453150037" sldId="2147483648"/>
            <pc:sldLayoutMk cId="3276194464" sldId="2147483659"/>
          </pc:sldLayoutMkLst>
          <pc:spChg chg="mod">
            <ac:chgData name="Roger Holm" userId="beaa29a7e583b333" providerId="LiveId" clId="{CF9B525C-7357-4370-9419-EC942231CCC3}" dt="2024-02-19T13:17:38.601" v="1144"/>
            <ac:spMkLst>
              <pc:docMk/>
              <pc:sldMasterMk cId="3453150037" sldId="2147483648"/>
              <pc:sldLayoutMk cId="3276194464" sldId="2147483659"/>
              <ac:spMk id="4" creationId="{B5C60312-89E6-4F36-9D96-E4120BDD86B7}"/>
            </ac:spMkLst>
          </pc:spChg>
          <pc:spChg chg="mod">
            <ac:chgData name="Roger Holm" userId="beaa29a7e583b333" providerId="LiveId" clId="{CF9B525C-7357-4370-9419-EC942231CCC3}" dt="2024-02-19T13:31:33.517" v="1263" actId="20577"/>
            <ac:spMkLst>
              <pc:docMk/>
              <pc:sldMasterMk cId="3453150037" sldId="2147483648"/>
              <pc:sldLayoutMk cId="3276194464" sldId="2147483659"/>
              <ac:spMk id="5" creationId="{63D22F81-FE4C-4774-A009-7D2195658B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19.02.2024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r>
              <a:rPr lang="nb-NO" dirty="0"/>
              <a:t> 10</a:t>
            </a:r>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r>
              <a:rPr lang="nb-NO" dirty="0"/>
              <a:t> 11</a:t>
            </a:r>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endParaRPr lang="nb-NO" dirty="0"/>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r>
              <a:rPr lang="nb-NO" dirty="0"/>
              <a:t>Side </a:t>
            </a:r>
            <a:fld id="{98026CBC-9C11-49D6-8B68-336730307775}" type="slidenum">
              <a:rPr lang="nb-NO" smtClean="0"/>
              <a:pPr/>
              <a:t>‹#›</a:t>
            </a:fld>
            <a:r>
              <a:rPr lang="nb-NO" dirty="0"/>
              <a:t> av 100</a:t>
            </a:r>
          </a:p>
        </p:txBody>
      </p:sp>
      <p:sp>
        <p:nvSpPr>
          <p:cNvPr id="5" name="Tittel 4">
            <a:extLst>
              <a:ext uri="{FF2B5EF4-FFF2-40B4-BE49-F238E27FC236}">
                <a16:creationId xmlns:a16="http://schemas.microsoft.com/office/drawing/2014/main" id="{9CFBA211-31EA-C476-F01F-83EB9485D0A9}"/>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r>
              <a:rPr lang="nb-NO" dirty="0"/>
              <a:t>3 </a:t>
            </a:r>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r>
              <a:rPr lang="nb-NO" dirty="0"/>
              <a:t> </a:t>
            </a:r>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endParaRPr lang="nb-NO" dirty="0"/>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r>
              <a:rPr lang="nb-NO" dirty="0"/>
              <a:t> 5</a:t>
            </a:r>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r>
              <a:rPr lang="nb-NO" dirty="0"/>
              <a:t>6</a:t>
            </a:r>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endParaRPr lang="nb-NO" dirty="0"/>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r>
              <a:rPr lang="nb-NO" dirty="0"/>
              <a:t> 7</a:t>
            </a:r>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r>
              <a:rPr lang="nb-NO" dirty="0"/>
              <a:t> 8</a:t>
            </a:r>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r>
              <a:rPr lang="nb-NO" dirty="0"/>
              <a:t> 9</a:t>
            </a:r>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dirty="0"/>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dirty="0"/>
              <a:t>1</a:t>
            </a:r>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nb-NO" dirty="0"/>
              <a:t> Side </a:t>
            </a:r>
            <a:fld id="{98026CBC-9C11-49D6-8B68-336730307775}" type="slidenum">
              <a:rPr lang="nb-NO" smtClean="0"/>
              <a:pPr/>
              <a:t>‹#›</a:t>
            </a:fld>
            <a:endParaRPr lang="nb-NO" dirty="0"/>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10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 y="13"/>
            <a:ext cx="12191976" cy="6857986"/>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200" b="1" dirty="0">
                <a:latin typeface="+mj-lt"/>
                <a:ea typeface="+mj-ea"/>
                <a:cs typeface="+mj-cs"/>
              </a:rPr>
              <a:t>OPERATIONAL PROCEDURES – </a:t>
            </a:r>
          </a:p>
          <a:p>
            <a:pPr algn="ctr">
              <a:lnSpc>
                <a:spcPct val="90000"/>
              </a:lnSpc>
              <a:spcBef>
                <a:spcPct val="0"/>
              </a:spcBef>
              <a:spcAft>
                <a:spcPts val="600"/>
              </a:spcAft>
            </a:pPr>
            <a:r>
              <a:rPr lang="en-US" sz="4200" b="1" dirty="0">
                <a:latin typeface="+mj-lt"/>
                <a:ea typeface="+mj-ea"/>
                <a:cs typeface="+mj-cs"/>
              </a:rPr>
              <a:t>Operasjonelle prosedyrer</a:t>
            </a:r>
          </a:p>
          <a:p>
            <a:pPr algn="ctr">
              <a:lnSpc>
                <a:spcPct val="90000"/>
              </a:lnSpc>
              <a:spcBef>
                <a:spcPct val="0"/>
              </a:spcBef>
              <a:spcAft>
                <a:spcPts val="600"/>
              </a:spcAft>
            </a:pPr>
            <a:r>
              <a:rPr lang="en-US" sz="4200" b="1" dirty="0">
                <a:latin typeface="+mj-lt"/>
                <a:ea typeface="+mj-ea"/>
                <a:cs typeface="+mj-cs"/>
              </a:rPr>
              <a:t>FAGKODE: 6</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8329" y="5664903"/>
            <a:ext cx="2642774" cy="571500"/>
          </a:xfrm>
          <a:prstGeom prst="rect">
            <a:avLst/>
          </a:prstGeom>
        </p:spPr>
      </p:pic>
      <p:sp>
        <p:nvSpPr>
          <p:cNvPr id="2" name="TekstSylinder 1">
            <a:extLst>
              <a:ext uri="{FF2B5EF4-FFF2-40B4-BE49-F238E27FC236}">
                <a16:creationId xmlns:a16="http://schemas.microsoft.com/office/drawing/2014/main" id="{8DDD7088-4553-D457-A865-663CE7113907}"/>
              </a:ext>
            </a:extLst>
          </p:cNvPr>
          <p:cNvSpPr txBox="1"/>
          <p:nvPr/>
        </p:nvSpPr>
        <p:spPr>
          <a:xfrm>
            <a:off x="71888" y="5950653"/>
            <a:ext cx="1799339" cy="369332"/>
          </a:xfrm>
          <a:prstGeom prst="rect">
            <a:avLst/>
          </a:prstGeom>
          <a:noFill/>
        </p:spPr>
        <p:txBody>
          <a:bodyPr wrap="none" rtlCol="0">
            <a:spAutoFit/>
          </a:bodyPr>
          <a:lstStyle/>
          <a:p>
            <a:r>
              <a:rPr lang="nb-NO" dirty="0"/>
              <a:t>Dato: 18.02.2024</a:t>
            </a:r>
          </a:p>
        </p:txBody>
      </p:sp>
      <p:sp>
        <p:nvSpPr>
          <p:cNvPr id="5" name="TekstSylinder 4">
            <a:extLst>
              <a:ext uri="{FF2B5EF4-FFF2-40B4-BE49-F238E27FC236}">
                <a16:creationId xmlns:a16="http://schemas.microsoft.com/office/drawing/2014/main" id="{E2863AB0-830B-725D-E76D-5B74B720519D}"/>
              </a:ext>
            </a:extLst>
          </p:cNvPr>
          <p:cNvSpPr txBox="1"/>
          <p:nvPr/>
        </p:nvSpPr>
        <p:spPr>
          <a:xfrm>
            <a:off x="10770368" y="5950653"/>
            <a:ext cx="1048685" cy="369332"/>
          </a:xfrm>
          <a:prstGeom prst="rect">
            <a:avLst/>
          </a:prstGeom>
          <a:noFill/>
        </p:spPr>
        <p:txBody>
          <a:bodyPr wrap="none" rtlCol="0">
            <a:spAutoFit/>
          </a:bodyPr>
          <a:lstStyle/>
          <a:p>
            <a:r>
              <a:rPr lang="nb-NO" dirty="0"/>
              <a:t>118 sider</a:t>
            </a:r>
          </a:p>
        </p:txBody>
      </p:sp>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12648" y="1078992"/>
            <a:ext cx="6268770" cy="1536192"/>
          </a:xfrm>
        </p:spPr>
        <p:txBody>
          <a:bodyPr anchor="b">
            <a:normAutofit/>
          </a:bodyPr>
          <a:lstStyle/>
          <a:p>
            <a:r>
              <a:rPr lang="nb-NO" sz="3600" b="1" dirty="0"/>
              <a:t>NCO.GEN.105 Fartøysjefens ansvar og myndighet 1/6</a:t>
            </a:r>
            <a:br>
              <a:rPr lang="nb-NO" sz="3600" b="1" dirty="0"/>
            </a:br>
            <a:r>
              <a:rPr lang="nb-NO" sz="2200" b="1" dirty="0" err="1"/>
              <a:t>j.f</a:t>
            </a:r>
            <a:r>
              <a:rPr lang="nb-NO" sz="2200" b="1" dirty="0"/>
              <a:t> SFHB 3.1.4</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15458" y="3355848"/>
            <a:ext cx="6268770" cy="2825496"/>
          </a:xfrm>
        </p:spPr>
        <p:txBody>
          <a:bodyPr>
            <a:normAutofit/>
          </a:bodyPr>
          <a:lstStyle/>
          <a:p>
            <a:r>
              <a:rPr lang="nb-NO" sz="2400" dirty="0"/>
              <a:t>Fartøysjefen (FSJ) skal ha ansvar for</a:t>
            </a:r>
          </a:p>
          <a:p>
            <a:pPr>
              <a:buFontTx/>
              <a:buChar char="-"/>
            </a:pPr>
            <a:r>
              <a:rPr lang="nb-NO" sz="2400" dirty="0"/>
              <a:t>luftfartøyet sikkerhet, samt sikkerheten til alle om bord når luftfartøyet er i drift</a:t>
            </a:r>
          </a:p>
          <a:p>
            <a:pPr>
              <a:buFontTx/>
              <a:buChar char="-"/>
            </a:pPr>
            <a:r>
              <a:rPr lang="nb-NO" sz="2400" dirty="0"/>
              <a:t>å innlede, fortsette, avslutte eller omdirigere en flyvning av hensyn til sikkerheten</a:t>
            </a:r>
          </a:p>
          <a:p>
            <a:pPr>
              <a:buFontTx/>
              <a:buChar char="-"/>
            </a:pPr>
            <a:r>
              <a:rPr lang="nb-NO" sz="2400" dirty="0"/>
              <a:t>å sikre at alle prosedyrer og sjekklister blir fulgt</a:t>
            </a:r>
          </a:p>
        </p:txBody>
      </p:sp>
      <p:pic>
        <p:nvPicPr>
          <p:cNvPr id="5" name="Bilde 4" descr="Et bilde som inneholder person, bygning, kvinne, stående&#10;&#10;Automatisk generert beskrivelse">
            <a:extLst>
              <a:ext uri="{FF2B5EF4-FFF2-40B4-BE49-F238E27FC236}">
                <a16:creationId xmlns:a16="http://schemas.microsoft.com/office/drawing/2014/main" id="{091944B8-0C84-43F7-930C-4AB07F3FFF22}"/>
              </a:ext>
            </a:extLst>
          </p:cNvPr>
          <p:cNvPicPr>
            <a:picLocks noChangeAspect="1"/>
          </p:cNvPicPr>
          <p:nvPr/>
        </p:nvPicPr>
        <p:blipFill rotWithShape="1">
          <a:blip r:embed="rId2">
            <a:extLst>
              <a:ext uri="{28A0092B-C50C-407E-A947-70E740481C1C}">
                <a14:useLocalDpi xmlns:a14="http://schemas.microsoft.com/office/drawing/2010/main" val="0"/>
              </a:ext>
            </a:extLst>
          </a:blip>
          <a:srcRect r="1523"/>
          <a:stretch/>
        </p:blipFill>
        <p:spPr>
          <a:xfrm>
            <a:off x="7684006" y="10"/>
            <a:ext cx="4507993" cy="6857990"/>
          </a:xfrm>
          <a:prstGeom prst="rect">
            <a:avLst/>
          </a:prstGeom>
        </p:spPr>
      </p:pic>
      <p:sp>
        <p:nvSpPr>
          <p:cNvPr id="6" name="Plassholder for bunntekst 5">
            <a:extLst>
              <a:ext uri="{FF2B5EF4-FFF2-40B4-BE49-F238E27FC236}">
                <a16:creationId xmlns:a16="http://schemas.microsoft.com/office/drawing/2014/main" id="{62572FB5-C690-4FF3-BD98-19FC73FA86BD}"/>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320845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0724EA-75BF-43D3-975E-4B2952707C20}"/>
              </a:ext>
            </a:extLst>
          </p:cNvPr>
          <p:cNvSpPr>
            <a:spLocks noGrp="1"/>
          </p:cNvSpPr>
          <p:nvPr>
            <p:ph type="title"/>
          </p:nvPr>
        </p:nvSpPr>
        <p:spPr>
          <a:xfrm>
            <a:off x="4965430" y="629268"/>
            <a:ext cx="6586491" cy="1286160"/>
          </a:xfrm>
        </p:spPr>
        <p:txBody>
          <a:bodyPr anchor="b">
            <a:normAutofit/>
          </a:bodyPr>
          <a:lstStyle/>
          <a:p>
            <a:r>
              <a:rPr lang="nb-NO" sz="4100" b="1" dirty="0"/>
              <a:t>Nød- og førevarslandinger – definisjoner </a:t>
            </a:r>
          </a:p>
        </p:txBody>
      </p:sp>
      <p:sp>
        <p:nvSpPr>
          <p:cNvPr id="3" name="Plassholder for innhold 2">
            <a:extLst>
              <a:ext uri="{FF2B5EF4-FFF2-40B4-BE49-F238E27FC236}">
                <a16:creationId xmlns:a16="http://schemas.microsoft.com/office/drawing/2014/main" id="{FBD72548-B6F9-4DA4-BCAA-00E311CBD249}"/>
              </a:ext>
            </a:extLst>
          </p:cNvPr>
          <p:cNvSpPr>
            <a:spLocks noGrp="1"/>
          </p:cNvSpPr>
          <p:nvPr>
            <p:ph idx="1"/>
          </p:nvPr>
        </p:nvSpPr>
        <p:spPr>
          <a:xfrm>
            <a:off x="4965431" y="2438400"/>
            <a:ext cx="6586489" cy="3785419"/>
          </a:xfrm>
        </p:spPr>
        <p:txBody>
          <a:bodyPr>
            <a:normAutofit/>
          </a:bodyPr>
          <a:lstStyle/>
          <a:p>
            <a:r>
              <a:rPr lang="nb-NO" sz="2400" dirty="0"/>
              <a:t>En nødlanding er en landing som må foretas uten motorkraft på et egnet sted</a:t>
            </a:r>
          </a:p>
          <a:p>
            <a:r>
              <a:rPr lang="nb-NO" sz="2400" dirty="0"/>
              <a:t>En førevarslanding er en landing som må foretas på et egnet sted fordi værsituasjonen eller andre forhold gjør det umulig å fortsette flyvningen på en sikker måte</a:t>
            </a:r>
          </a:p>
          <a:p>
            <a:r>
              <a:rPr lang="nb-NO" sz="2400" dirty="0"/>
              <a:t>Egnet sted er flyplass, landing i terrenget eller på vann</a:t>
            </a:r>
          </a:p>
        </p:txBody>
      </p:sp>
      <p:pic>
        <p:nvPicPr>
          <p:cNvPr id="13" name="Picture 4" descr="Et bilde som inneholder gress, utendørs, felt, gressete&#10;&#10;Automatisk generert beskrivelse">
            <a:extLst>
              <a:ext uri="{FF2B5EF4-FFF2-40B4-BE49-F238E27FC236}">
                <a16:creationId xmlns:a16="http://schemas.microsoft.com/office/drawing/2014/main" id="{EB478467-982E-4C7A-B85C-F2297AF416C6}"/>
              </a:ext>
            </a:extLst>
          </p:cNvPr>
          <p:cNvPicPr>
            <a:picLocks noChangeAspect="1"/>
          </p:cNvPicPr>
          <p:nvPr/>
        </p:nvPicPr>
        <p:blipFill rotWithShape="1">
          <a:blip r:embed="rId2"/>
          <a:srcRect l="33949" r="20932" b="-1"/>
          <a:stretch/>
        </p:blipFill>
        <p:spPr>
          <a:xfrm>
            <a:off x="20" y="10"/>
            <a:ext cx="4635571" cy="6857990"/>
          </a:xfrm>
          <a:prstGeom prst="rect">
            <a:avLst/>
          </a:prstGeom>
          <a:effectLst/>
        </p:spPr>
      </p:pic>
      <p:cxnSp>
        <p:nvCxnSpPr>
          <p:cNvPr id="14"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9862"/>
            </a:solidFill>
          </a:ln>
        </p:spPr>
        <p:style>
          <a:lnRef idx="1">
            <a:schemeClr val="accent1"/>
          </a:lnRef>
          <a:fillRef idx="0">
            <a:schemeClr val="accent1"/>
          </a:fillRef>
          <a:effectRef idx="0">
            <a:schemeClr val="accent1"/>
          </a:effectRef>
          <a:fontRef idx="minor">
            <a:schemeClr val="tx1"/>
          </a:fontRef>
        </p:style>
      </p:cxnSp>
      <p:sp>
        <p:nvSpPr>
          <p:cNvPr id="4" name="Plassholder for dato 3">
            <a:extLst>
              <a:ext uri="{FF2B5EF4-FFF2-40B4-BE49-F238E27FC236}">
                <a16:creationId xmlns:a16="http://schemas.microsoft.com/office/drawing/2014/main" id="{E6259C04-33DD-442E-B719-573AB62CBFDC}"/>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077D81C9-B834-4128-9A89-8FB87380A636}"/>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4255839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FD7A94-F293-4AE6-88F8-F4054B2E9A49}"/>
              </a:ext>
            </a:extLst>
          </p:cNvPr>
          <p:cNvSpPr>
            <a:spLocks noGrp="1"/>
          </p:cNvSpPr>
          <p:nvPr>
            <p:ph type="title"/>
          </p:nvPr>
        </p:nvSpPr>
        <p:spPr>
          <a:xfrm>
            <a:off x="555511" y="629266"/>
            <a:ext cx="3697511" cy="1676603"/>
          </a:xfrm>
        </p:spPr>
        <p:txBody>
          <a:bodyPr>
            <a:normAutofit/>
          </a:bodyPr>
          <a:lstStyle/>
          <a:p>
            <a:pPr algn="ctr"/>
            <a:r>
              <a:rPr lang="nb-NO" b="1" dirty="0"/>
              <a:t>Prioriterings-rekkefølge</a:t>
            </a:r>
          </a:p>
        </p:txBody>
      </p:sp>
      <p:sp>
        <p:nvSpPr>
          <p:cNvPr id="3" name="Plassholder for innhold 2">
            <a:extLst>
              <a:ext uri="{FF2B5EF4-FFF2-40B4-BE49-F238E27FC236}">
                <a16:creationId xmlns:a16="http://schemas.microsoft.com/office/drawing/2014/main" id="{37D9B3A5-BCCB-450D-9E41-91B31A713D6C}"/>
              </a:ext>
            </a:extLst>
          </p:cNvPr>
          <p:cNvSpPr>
            <a:spLocks noGrp="1"/>
          </p:cNvSpPr>
          <p:nvPr>
            <p:ph idx="1"/>
          </p:nvPr>
        </p:nvSpPr>
        <p:spPr>
          <a:xfrm>
            <a:off x="555513" y="2438400"/>
            <a:ext cx="3697510" cy="3785419"/>
          </a:xfrm>
        </p:spPr>
        <p:txBody>
          <a:bodyPr>
            <a:normAutofit/>
          </a:bodyPr>
          <a:lstStyle/>
          <a:p>
            <a:pPr marL="514350" indent="-514350">
              <a:buAutoNum type="arabicPeriod"/>
            </a:pPr>
            <a:r>
              <a:rPr lang="nb-NO" sz="2400" dirty="0"/>
              <a:t>Flyplass</a:t>
            </a:r>
          </a:p>
          <a:p>
            <a:pPr marL="514350" indent="-514350">
              <a:buAutoNum type="arabicPeriod"/>
            </a:pPr>
            <a:r>
              <a:rPr lang="nb-NO" sz="2400" dirty="0"/>
              <a:t>Jorde</a:t>
            </a:r>
          </a:p>
          <a:p>
            <a:pPr marL="514350" indent="-514350">
              <a:buAutoNum type="arabicPeriod"/>
            </a:pPr>
            <a:r>
              <a:rPr lang="nb-NO" sz="2400" dirty="0"/>
              <a:t>Vann (nød)</a:t>
            </a:r>
          </a:p>
          <a:p>
            <a:pPr marL="514350" indent="-514350">
              <a:buAutoNum type="arabicPeriod"/>
            </a:pPr>
            <a:r>
              <a:rPr lang="nb-NO" sz="2400" dirty="0"/>
              <a:t>Skog </a:t>
            </a:r>
          </a:p>
        </p:txBody>
      </p:sp>
      <p:sp>
        <p:nvSpPr>
          <p:cNvPr id="16" name="Rectangle 15">
            <a:extLst>
              <a:ext uri="{FF2B5EF4-FFF2-40B4-BE49-F238E27FC236}">
                <a16:creationId xmlns:a16="http://schemas.microsoft.com/office/drawing/2014/main" id="{8C29D873-1945-4654-A367-D915DFB30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6190A0DD-293F-477F-AEDB-BD04B1227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e 10" descr="Et bilde som inneholder gress, vann, skilt, hav&#10;&#10;Automatisk generert beskrivelse">
            <a:extLst>
              <a:ext uri="{FF2B5EF4-FFF2-40B4-BE49-F238E27FC236}">
                <a16:creationId xmlns:a16="http://schemas.microsoft.com/office/drawing/2014/main" id="{068AE044-DDF3-42A9-BA25-9D2851BD07A9}"/>
              </a:ext>
            </a:extLst>
          </p:cNvPr>
          <p:cNvPicPr>
            <a:picLocks noChangeAspect="1"/>
          </p:cNvPicPr>
          <p:nvPr/>
        </p:nvPicPr>
        <p:blipFill rotWithShape="1">
          <a:blip r:embed="rId2">
            <a:extLst>
              <a:ext uri="{28A0092B-C50C-407E-A947-70E740481C1C}">
                <a14:useLocalDpi xmlns:a14="http://schemas.microsoft.com/office/drawing/2010/main" val="0"/>
              </a:ext>
            </a:extLst>
          </a:blip>
          <a:srcRect l="3959" r="1" b="1"/>
          <a:stretch/>
        </p:blipFill>
        <p:spPr>
          <a:xfrm>
            <a:off x="5414728" y="827678"/>
            <a:ext cx="1917732" cy="1996780"/>
          </a:xfrm>
          <a:prstGeom prst="rect">
            <a:avLst/>
          </a:prstGeom>
        </p:spPr>
      </p:pic>
      <p:pic>
        <p:nvPicPr>
          <p:cNvPr id="5" name="Bilde 4" descr="Et bilde som inneholder utendørs, scene, bilvei, trafikk&#10;&#10;Automatisk generert beskrivelse">
            <a:extLst>
              <a:ext uri="{FF2B5EF4-FFF2-40B4-BE49-F238E27FC236}">
                <a16:creationId xmlns:a16="http://schemas.microsoft.com/office/drawing/2014/main" id="{424BADD7-E264-4438-AD8F-57D046A33B68}"/>
              </a:ext>
            </a:extLst>
          </p:cNvPr>
          <p:cNvPicPr>
            <a:picLocks noChangeAspect="1"/>
          </p:cNvPicPr>
          <p:nvPr/>
        </p:nvPicPr>
        <p:blipFill rotWithShape="1">
          <a:blip r:embed="rId3">
            <a:extLst>
              <a:ext uri="{28A0092B-C50C-407E-A947-70E740481C1C}">
                <a14:useLocalDpi xmlns:a14="http://schemas.microsoft.com/office/drawing/2010/main" val="0"/>
              </a:ext>
            </a:extLst>
          </a:blip>
          <a:srcRect l="11818" r="16076" b="-1"/>
          <a:stretch/>
        </p:blipFill>
        <p:spPr>
          <a:xfrm>
            <a:off x="7493327" y="829733"/>
            <a:ext cx="1917733" cy="1994725"/>
          </a:xfrm>
          <a:prstGeom prst="rect">
            <a:avLst/>
          </a:prstGeom>
        </p:spPr>
      </p:pic>
      <p:pic>
        <p:nvPicPr>
          <p:cNvPr id="7" name="Bilde 6" descr="Et bilde som inneholder gress, utendørs, felt, natur&#10;&#10;Automatisk generert beskrivelse">
            <a:extLst>
              <a:ext uri="{FF2B5EF4-FFF2-40B4-BE49-F238E27FC236}">
                <a16:creationId xmlns:a16="http://schemas.microsoft.com/office/drawing/2014/main" id="{44EE5605-C1E0-4319-A464-BB4E5BDC0591}"/>
              </a:ext>
            </a:extLst>
          </p:cNvPr>
          <p:cNvPicPr>
            <a:picLocks noChangeAspect="1"/>
          </p:cNvPicPr>
          <p:nvPr/>
        </p:nvPicPr>
        <p:blipFill rotWithShape="1">
          <a:blip r:embed="rId4">
            <a:extLst>
              <a:ext uri="{28A0092B-C50C-407E-A947-70E740481C1C}">
                <a14:useLocalDpi xmlns:a14="http://schemas.microsoft.com/office/drawing/2010/main" val="0"/>
              </a:ext>
            </a:extLst>
          </a:blip>
          <a:srcRect l="4682" r="31214" b="6"/>
          <a:stretch/>
        </p:blipFill>
        <p:spPr>
          <a:xfrm>
            <a:off x="9571928" y="827678"/>
            <a:ext cx="1917733" cy="1996780"/>
          </a:xfrm>
          <a:prstGeom prst="rect">
            <a:avLst/>
          </a:prstGeom>
        </p:spPr>
      </p:pic>
      <p:pic>
        <p:nvPicPr>
          <p:cNvPr id="9" name="Bilde 8" descr="Et bilde som inneholder gress, utendørs, felt, grønn&#10;&#10;Automatisk generert beskrivelse">
            <a:extLst>
              <a:ext uri="{FF2B5EF4-FFF2-40B4-BE49-F238E27FC236}">
                <a16:creationId xmlns:a16="http://schemas.microsoft.com/office/drawing/2014/main" id="{189A7BDB-AB6B-4B82-9B01-6751C00E2D30}"/>
              </a:ext>
            </a:extLst>
          </p:cNvPr>
          <p:cNvPicPr>
            <a:picLocks noChangeAspect="1"/>
          </p:cNvPicPr>
          <p:nvPr/>
        </p:nvPicPr>
        <p:blipFill rotWithShape="1">
          <a:blip r:embed="rId5">
            <a:extLst>
              <a:ext uri="{28A0092B-C50C-407E-A947-70E740481C1C}">
                <a14:useLocalDpi xmlns:a14="http://schemas.microsoft.com/office/drawing/2010/main" val="0"/>
              </a:ext>
            </a:extLst>
          </a:blip>
          <a:srcRect t="26566" r="-2" b="1371"/>
          <a:stretch/>
        </p:blipFill>
        <p:spPr>
          <a:xfrm>
            <a:off x="5414729" y="2989903"/>
            <a:ext cx="6074932" cy="2922096"/>
          </a:xfrm>
          <a:prstGeom prst="rect">
            <a:avLst/>
          </a:prstGeom>
        </p:spPr>
      </p:pic>
      <p:sp>
        <p:nvSpPr>
          <p:cNvPr id="4" name="Plassholder for dato 3">
            <a:extLst>
              <a:ext uri="{FF2B5EF4-FFF2-40B4-BE49-F238E27FC236}">
                <a16:creationId xmlns:a16="http://schemas.microsoft.com/office/drawing/2014/main" id="{BCAE5B41-2A74-4ACD-8A34-55D342BCA9B6}"/>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C315C298-1FB9-48F2-B0E3-4A26A7050F18}"/>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2961145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E615BFD4-BFA8-48B2-88B7-B977497FDDDB}"/>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b="585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12898DD-BBC9-48B8-B061-FE65AD20DF87}"/>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100" b="1" dirty="0" err="1">
                <a:solidFill>
                  <a:schemeClr val="tx1">
                    <a:lumMod val="85000"/>
                    <a:lumOff val="15000"/>
                  </a:schemeClr>
                </a:solidFill>
              </a:rPr>
              <a:t>Landingsrunden</a:t>
            </a:r>
            <a:r>
              <a:rPr lang="en-US" sz="4100" b="1" dirty="0">
                <a:solidFill>
                  <a:schemeClr val="tx1">
                    <a:lumMod val="85000"/>
                    <a:lumOff val="15000"/>
                  </a:schemeClr>
                </a:solidFill>
              </a:rPr>
              <a:t> for </a:t>
            </a:r>
            <a:r>
              <a:rPr lang="en-US" sz="4100" b="1" dirty="0" err="1">
                <a:solidFill>
                  <a:schemeClr val="tx1">
                    <a:lumMod val="85000"/>
                    <a:lumOff val="15000"/>
                  </a:schemeClr>
                </a:solidFill>
              </a:rPr>
              <a:t>en</a:t>
            </a:r>
            <a:r>
              <a:rPr lang="en-US" sz="4100" b="1" dirty="0">
                <a:solidFill>
                  <a:schemeClr val="tx1">
                    <a:lumMod val="85000"/>
                    <a:lumOff val="15000"/>
                  </a:schemeClr>
                </a:solidFill>
              </a:rPr>
              <a:t> landing </a:t>
            </a:r>
            <a:r>
              <a:rPr lang="en-US" sz="4100" b="1" dirty="0" err="1">
                <a:solidFill>
                  <a:schemeClr val="tx1">
                    <a:lumMod val="85000"/>
                    <a:lumOff val="15000"/>
                  </a:schemeClr>
                </a:solidFill>
              </a:rPr>
              <a:t>i</a:t>
            </a:r>
            <a:r>
              <a:rPr lang="en-US" sz="4100" b="1" dirty="0">
                <a:solidFill>
                  <a:schemeClr val="tx1">
                    <a:lumMod val="85000"/>
                    <a:lumOff val="15000"/>
                  </a:schemeClr>
                </a:solidFill>
              </a:rPr>
              <a:t> </a:t>
            </a:r>
            <a:r>
              <a:rPr lang="en-US" sz="4100" b="1" dirty="0" err="1">
                <a:solidFill>
                  <a:schemeClr val="tx1">
                    <a:lumMod val="85000"/>
                    <a:lumOff val="15000"/>
                  </a:schemeClr>
                </a:solidFill>
              </a:rPr>
              <a:t>terrenget</a:t>
            </a:r>
            <a:endParaRPr lang="en-US" sz="41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014F8357-0CA4-4A2B-8ACE-F804B6586360}"/>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778934525"/>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DAAF0-EEE1-41D1-B3F7-201F675BFE0D}"/>
              </a:ext>
            </a:extLst>
          </p:cNvPr>
          <p:cNvSpPr>
            <a:spLocks noGrp="1"/>
          </p:cNvSpPr>
          <p:nvPr>
            <p:ph type="title"/>
          </p:nvPr>
        </p:nvSpPr>
        <p:spPr>
          <a:xfrm>
            <a:off x="838200" y="365125"/>
            <a:ext cx="10515600" cy="1325563"/>
          </a:xfrm>
        </p:spPr>
        <p:txBody>
          <a:bodyPr/>
          <a:lstStyle/>
          <a:p>
            <a:r>
              <a:rPr lang="nb-NO" b="1" dirty="0"/>
              <a:t>Hastigheten er viktig</a:t>
            </a:r>
          </a:p>
        </p:txBody>
      </p:sp>
      <p:pic>
        <p:nvPicPr>
          <p:cNvPr id="5" name="Plassholder for innhold 4" descr="Et bilde som inneholder krets&#10;&#10;Automatisk generert beskrivelse">
            <a:extLst>
              <a:ext uri="{FF2B5EF4-FFF2-40B4-BE49-F238E27FC236}">
                <a16:creationId xmlns:a16="http://schemas.microsoft.com/office/drawing/2014/main" id="{D087D881-6F97-4B19-83AA-764DF7E7FD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4601" y="96769"/>
            <a:ext cx="3895724" cy="6685904"/>
          </a:xfrm>
        </p:spPr>
      </p:pic>
      <p:sp>
        <p:nvSpPr>
          <p:cNvPr id="3" name="Plassholder for dato 2">
            <a:extLst>
              <a:ext uri="{FF2B5EF4-FFF2-40B4-BE49-F238E27FC236}">
                <a16:creationId xmlns:a16="http://schemas.microsoft.com/office/drawing/2014/main" id="{864CB87C-ADFA-482F-8E8E-B91E1A6EE3A7}"/>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5086596F-3276-4D7E-BB02-1235F4699EEB}"/>
              </a:ext>
            </a:extLst>
          </p:cNvPr>
          <p:cNvSpPr>
            <a:spLocks noGrp="1"/>
          </p:cNvSpPr>
          <p:nvPr>
            <p:ph type="ftr" sz="quarter" idx="4294967295"/>
          </p:nvPr>
        </p:nvSpPr>
        <p:spPr>
          <a:xfrm>
            <a:off x="4038600" y="6356350"/>
            <a:ext cx="4114800" cy="365125"/>
          </a:xfrm>
        </p:spPr>
        <p:txBody>
          <a:bodyPr/>
          <a:lstStyle/>
          <a:p>
            <a:r>
              <a:rPr lang="nb-NO" dirty="0"/>
              <a:t> </a:t>
            </a:r>
          </a:p>
        </p:txBody>
      </p:sp>
      <p:sp>
        <p:nvSpPr>
          <p:cNvPr id="6" name="TekstSylinder 5">
            <a:extLst>
              <a:ext uri="{FF2B5EF4-FFF2-40B4-BE49-F238E27FC236}">
                <a16:creationId xmlns:a16="http://schemas.microsoft.com/office/drawing/2014/main" id="{D1EBCC4B-BEC0-453D-A6AD-E8AC025292B1}"/>
              </a:ext>
            </a:extLst>
          </p:cNvPr>
          <p:cNvSpPr txBox="1"/>
          <p:nvPr/>
        </p:nvSpPr>
        <p:spPr>
          <a:xfrm>
            <a:off x="1152138" y="2068286"/>
            <a:ext cx="4334262" cy="3785652"/>
          </a:xfrm>
          <a:prstGeom prst="rect">
            <a:avLst/>
          </a:prstGeom>
          <a:noFill/>
        </p:spPr>
        <p:txBody>
          <a:bodyPr wrap="square" rtlCol="0">
            <a:spAutoFit/>
          </a:bodyPr>
          <a:lstStyle/>
          <a:p>
            <a:r>
              <a:rPr lang="nb-NO" sz="2000" dirty="0"/>
              <a:t>Siden landingsfarten bestemmer stoppdistansen, så er det svært viktig at farten holdes lavest mulig, men ikke for lav slik at vi steiler ut for tidlig.</a:t>
            </a:r>
          </a:p>
          <a:p>
            <a:endParaRPr lang="nb-NO" sz="2000" dirty="0"/>
          </a:p>
          <a:p>
            <a:r>
              <a:rPr lang="nb-NO" sz="2000" dirty="0"/>
              <a:t>Det korrekte å gjøre under en begynnende steiling er å skyve stikka fram.</a:t>
            </a:r>
          </a:p>
          <a:p>
            <a:endParaRPr lang="nb-NO" sz="2000" dirty="0"/>
          </a:p>
          <a:p>
            <a:r>
              <a:rPr lang="nb-NO" sz="2000" dirty="0"/>
              <a:t>Husk at </a:t>
            </a:r>
            <a:r>
              <a:rPr lang="nb-NO" sz="2000" b="1" dirty="0"/>
              <a:t>bevegelsesenergien</a:t>
            </a:r>
            <a:r>
              <a:rPr lang="nb-NO" sz="2000" dirty="0"/>
              <a:t>, som skal bremses ned av friksjonen i underlaget, </a:t>
            </a:r>
            <a:r>
              <a:rPr lang="nb-NO" sz="2000" b="1" dirty="0"/>
              <a:t>øker med kvadratet av hastigheten</a:t>
            </a:r>
            <a:r>
              <a:rPr lang="nb-NO" sz="2000" dirty="0"/>
              <a:t>.</a:t>
            </a:r>
          </a:p>
        </p:txBody>
      </p:sp>
    </p:spTree>
    <p:extLst>
      <p:ext uri="{BB962C8B-B14F-4D97-AF65-F5344CB8AC3E}">
        <p14:creationId xmlns:p14="http://schemas.microsoft.com/office/powerpoint/2010/main" val="9050741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FBB166-EB25-4479-857E-C4E7920134D5}"/>
              </a:ext>
            </a:extLst>
          </p:cNvPr>
          <p:cNvSpPr>
            <a:spLocks noGrp="1"/>
          </p:cNvSpPr>
          <p:nvPr>
            <p:ph type="title"/>
          </p:nvPr>
        </p:nvSpPr>
        <p:spPr>
          <a:xfrm>
            <a:off x="4965430" y="629266"/>
            <a:ext cx="6586491" cy="1676603"/>
          </a:xfrm>
        </p:spPr>
        <p:txBody>
          <a:bodyPr>
            <a:normAutofit/>
          </a:bodyPr>
          <a:lstStyle/>
          <a:p>
            <a:r>
              <a:rPr lang="nb-NO" sz="5400" b="1" dirty="0">
                <a:solidFill>
                  <a:schemeClr val="accent1"/>
                </a:solidFill>
              </a:rPr>
              <a:t>Motorkutt under avgang – på bakken</a:t>
            </a:r>
          </a:p>
        </p:txBody>
      </p:sp>
      <p:sp>
        <p:nvSpPr>
          <p:cNvPr id="3" name="Plassholder for innhold 2">
            <a:extLst>
              <a:ext uri="{FF2B5EF4-FFF2-40B4-BE49-F238E27FC236}">
                <a16:creationId xmlns:a16="http://schemas.microsoft.com/office/drawing/2014/main" id="{85F5BAB6-E160-44CE-B8A0-300A6813CFE5}"/>
              </a:ext>
            </a:extLst>
          </p:cNvPr>
          <p:cNvSpPr>
            <a:spLocks noGrp="1"/>
          </p:cNvSpPr>
          <p:nvPr>
            <p:ph idx="1"/>
          </p:nvPr>
        </p:nvSpPr>
        <p:spPr>
          <a:xfrm>
            <a:off x="4965431" y="2438400"/>
            <a:ext cx="6586489" cy="3785419"/>
          </a:xfrm>
        </p:spPr>
        <p:txBody>
          <a:bodyPr>
            <a:normAutofit/>
          </a:bodyPr>
          <a:lstStyle/>
          <a:p>
            <a:pPr marL="0" indent="0">
              <a:buNone/>
            </a:pPr>
            <a:r>
              <a:rPr lang="en-US" sz="2400" dirty="0"/>
              <a:t>«ENGINE CUT ON GROUND, THROTTLE IDLE, HEAVY BRAKES, MAINTAIN DIRECTION and NOTIFY ON RADIO»</a:t>
            </a:r>
            <a:endParaRPr lang="nb-NO" sz="2400" dirty="0"/>
          </a:p>
        </p:txBody>
      </p:sp>
      <p:pic>
        <p:nvPicPr>
          <p:cNvPr id="13" name="Picture 4">
            <a:extLst>
              <a:ext uri="{FF2B5EF4-FFF2-40B4-BE49-F238E27FC236}">
                <a16:creationId xmlns:a16="http://schemas.microsoft.com/office/drawing/2014/main" id="{A8FCF4A7-C943-44B8-94BE-A1874AA04B7E}"/>
              </a:ext>
            </a:extLst>
          </p:cNvPr>
          <p:cNvPicPr>
            <a:picLocks noChangeAspect="1"/>
          </p:cNvPicPr>
          <p:nvPr/>
        </p:nvPicPr>
        <p:blipFill rotWithShape="1">
          <a:blip r:embed="rId2"/>
          <a:srcRect l="41010" r="13871" b="-1"/>
          <a:stretch/>
        </p:blipFill>
        <p:spPr>
          <a:xfrm>
            <a:off x="20" y="10"/>
            <a:ext cx="4635571" cy="6857990"/>
          </a:xfrm>
          <a:prstGeom prst="rect">
            <a:avLst/>
          </a:prstGeom>
          <a:effectLst/>
        </p:spPr>
      </p:pic>
      <p:sp>
        <p:nvSpPr>
          <p:cNvPr id="4" name="Plassholder for dato 3">
            <a:extLst>
              <a:ext uri="{FF2B5EF4-FFF2-40B4-BE49-F238E27FC236}">
                <a16:creationId xmlns:a16="http://schemas.microsoft.com/office/drawing/2014/main" id="{DD12F31B-404F-4138-89A4-0119BDB5D6BF}"/>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8EE7D92D-9DF6-4A0B-9791-44717C73A8C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5340728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1FBB166-EB25-4479-857E-C4E7920134D5}"/>
              </a:ext>
            </a:extLst>
          </p:cNvPr>
          <p:cNvSpPr>
            <a:spLocks noGrp="1"/>
          </p:cNvSpPr>
          <p:nvPr>
            <p:ph type="title"/>
          </p:nvPr>
        </p:nvSpPr>
        <p:spPr>
          <a:xfrm>
            <a:off x="524256" y="583616"/>
            <a:ext cx="3722141" cy="5520579"/>
          </a:xfrm>
        </p:spPr>
        <p:txBody>
          <a:bodyPr>
            <a:normAutofit/>
          </a:bodyPr>
          <a:lstStyle/>
          <a:p>
            <a:r>
              <a:rPr lang="nb-NO" b="1" dirty="0">
                <a:solidFill>
                  <a:srgbClr val="FFFFFF"/>
                </a:solidFill>
              </a:rPr>
              <a:t>Motorkutt under avgang – i luften med nok bane å lande på</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5F5BAB6-E160-44CE-B8A0-300A6813CFE5}"/>
              </a:ext>
            </a:extLst>
          </p:cNvPr>
          <p:cNvSpPr>
            <a:spLocks noGrp="1"/>
          </p:cNvSpPr>
          <p:nvPr>
            <p:ph idx="1"/>
          </p:nvPr>
        </p:nvSpPr>
        <p:spPr>
          <a:xfrm>
            <a:off x="4934269" y="583616"/>
            <a:ext cx="6594189" cy="5520579"/>
          </a:xfrm>
        </p:spPr>
        <p:txBody>
          <a:bodyPr anchor="ctr">
            <a:normAutofit/>
          </a:bodyPr>
          <a:lstStyle/>
          <a:p>
            <a:pPr marL="0" indent="0">
              <a:buNone/>
            </a:pPr>
            <a:r>
              <a:rPr lang="en-US" dirty="0">
                <a:solidFill>
                  <a:srgbClr val="FFFFFF"/>
                </a:solidFill>
              </a:rPr>
              <a:t>«ENGINE CUT IN THE AIR, SUFFICIENT RUNWAY AHEAD, THROTTLE IDLE, NOSE DOWN, FULL FLAPS, MAINTAIN DIRECTION, LAND STRAIGHT AHEAD and NOTIFY ON RADIO» </a:t>
            </a:r>
            <a:endParaRPr lang="nb-NO" dirty="0">
              <a:solidFill>
                <a:srgbClr val="FFFFFF"/>
              </a:solidFill>
            </a:endParaRPr>
          </a:p>
        </p:txBody>
      </p:sp>
      <p:sp>
        <p:nvSpPr>
          <p:cNvPr id="4" name="Plassholder for dato 3">
            <a:extLst>
              <a:ext uri="{FF2B5EF4-FFF2-40B4-BE49-F238E27FC236}">
                <a16:creationId xmlns:a16="http://schemas.microsoft.com/office/drawing/2014/main" id="{A8EB9216-B6B4-43EB-AE1F-97E6D4F889A5}"/>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764A3D80-1EE7-4BA4-A8F3-944AB4902C51}"/>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4227841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FBB166-EB25-4479-857E-C4E7920134D5}"/>
              </a:ext>
            </a:extLst>
          </p:cNvPr>
          <p:cNvSpPr>
            <a:spLocks noGrp="1"/>
          </p:cNvSpPr>
          <p:nvPr>
            <p:ph type="title"/>
          </p:nvPr>
        </p:nvSpPr>
        <p:spPr>
          <a:xfrm>
            <a:off x="686834" y="1153572"/>
            <a:ext cx="3200400" cy="4461163"/>
          </a:xfrm>
        </p:spPr>
        <p:txBody>
          <a:bodyPr>
            <a:normAutofit/>
          </a:bodyPr>
          <a:lstStyle/>
          <a:p>
            <a:r>
              <a:rPr lang="nb-NO" b="1" dirty="0">
                <a:solidFill>
                  <a:schemeClr val="bg1"/>
                </a:solidFill>
              </a:rPr>
              <a:t>Motorkutt under avgang – i luften uten nok bane å lande på</a:t>
            </a:r>
          </a:p>
        </p:txBody>
      </p:sp>
      <p:sp>
        <p:nvSpPr>
          <p:cNvPr id="3" name="Plassholder for innhold 2">
            <a:extLst>
              <a:ext uri="{FF2B5EF4-FFF2-40B4-BE49-F238E27FC236}">
                <a16:creationId xmlns:a16="http://schemas.microsoft.com/office/drawing/2014/main" id="{85F5BAB6-E160-44CE-B8A0-300A6813CFE5}"/>
              </a:ext>
            </a:extLst>
          </p:cNvPr>
          <p:cNvSpPr>
            <a:spLocks noGrp="1"/>
          </p:cNvSpPr>
          <p:nvPr>
            <p:ph idx="1"/>
          </p:nvPr>
        </p:nvSpPr>
        <p:spPr>
          <a:xfrm>
            <a:off x="4447308" y="591344"/>
            <a:ext cx="6906491" cy="5585619"/>
          </a:xfrm>
        </p:spPr>
        <p:txBody>
          <a:bodyPr anchor="ctr">
            <a:normAutofit/>
          </a:bodyPr>
          <a:lstStyle/>
          <a:p>
            <a:pPr marL="0" indent="0">
              <a:buNone/>
            </a:pPr>
            <a:r>
              <a:rPr lang="en-US" dirty="0"/>
              <a:t>«ENGINE CUT, NO SUFFICIENT RUNWAY AHEAD AND BELOW SAFE ALTITUDE: THROTTLE IDLE, NOSE DOWN, FULL FLAPS, LAND STRAIGHT AHEAD. SMALL TURNS ONLY TO AVOID OBSTACLES. SECURE ENGINE IF TIME. DOOR (CANOPY) OPEN, BRACE FOR IMPACT AND NOTIFY ON RADIO»</a:t>
            </a:r>
            <a:endParaRPr lang="nb-NO" dirty="0"/>
          </a:p>
        </p:txBody>
      </p:sp>
      <p:sp>
        <p:nvSpPr>
          <p:cNvPr id="10" name="Arc 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Plassholder for dato 3">
            <a:extLst>
              <a:ext uri="{FF2B5EF4-FFF2-40B4-BE49-F238E27FC236}">
                <a16:creationId xmlns:a16="http://schemas.microsoft.com/office/drawing/2014/main" id="{0F563C37-AFF8-4B6F-A961-CD72CDC64F83}"/>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033689D3-C82B-408E-9C92-005C80B67E2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2583173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D48CB1-1B4C-46CA-A7F9-06DC7CA2042D}"/>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err="1">
                <a:solidFill>
                  <a:schemeClr val="tx1"/>
                </a:solidFill>
                <a:latin typeface="+mj-lt"/>
                <a:ea typeface="+mj-ea"/>
                <a:cs typeface="+mj-cs"/>
              </a:rPr>
              <a:t>Motorkutt</a:t>
            </a:r>
            <a:r>
              <a:rPr lang="en-US" b="1" kern="1200" dirty="0">
                <a:solidFill>
                  <a:schemeClr val="tx1"/>
                </a:solidFill>
                <a:latin typeface="+mj-lt"/>
                <a:ea typeface="+mj-ea"/>
                <a:cs typeface="+mj-cs"/>
              </a:rPr>
              <a:t> under </a:t>
            </a:r>
            <a:r>
              <a:rPr lang="en-US" b="1" kern="1200" dirty="0" err="1">
                <a:solidFill>
                  <a:schemeClr val="tx1"/>
                </a:solidFill>
                <a:latin typeface="+mj-lt"/>
                <a:ea typeface="+mj-ea"/>
                <a:cs typeface="+mj-cs"/>
              </a:rPr>
              <a:t>avgang</a:t>
            </a:r>
            <a:r>
              <a:rPr lang="en-US" b="1" kern="1200" dirty="0">
                <a:solidFill>
                  <a:schemeClr val="tx1"/>
                </a:solidFill>
                <a:latin typeface="+mj-lt"/>
                <a:ea typeface="+mj-ea"/>
                <a:cs typeface="+mj-cs"/>
              </a:rPr>
              <a:t> – den </a:t>
            </a:r>
            <a:r>
              <a:rPr lang="en-US" b="1" kern="1200" dirty="0" err="1">
                <a:solidFill>
                  <a:schemeClr val="tx1"/>
                </a:solidFill>
                <a:latin typeface="+mj-lt"/>
                <a:ea typeface="+mj-ea"/>
                <a:cs typeface="+mj-cs"/>
              </a:rPr>
              <a:t>farlige</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svingen</a:t>
            </a:r>
            <a:endParaRPr lang="en-US" b="1" kern="1200" dirty="0">
              <a:solidFill>
                <a:schemeClr val="tx1"/>
              </a:solidFill>
              <a:latin typeface="+mj-lt"/>
              <a:ea typeface="+mj-ea"/>
              <a:cs typeface="+mj-cs"/>
            </a:endParaRPr>
          </a:p>
        </p:txBody>
      </p:sp>
      <p:pic>
        <p:nvPicPr>
          <p:cNvPr id="5" name="Plassholder for innhold 4">
            <a:extLst>
              <a:ext uri="{FF2B5EF4-FFF2-40B4-BE49-F238E27FC236}">
                <a16:creationId xmlns:a16="http://schemas.microsoft.com/office/drawing/2014/main" id="{4CF71318-2BB9-4236-B104-1196B9E75D6C}"/>
              </a:ext>
            </a:extLst>
          </p:cNvPr>
          <p:cNvPicPr>
            <a:picLocks noChangeAspect="1"/>
          </p:cNvPicPr>
          <p:nvPr/>
        </p:nvPicPr>
        <p:blipFill rotWithShape="1">
          <a:blip r:embed="rId2">
            <a:extLst>
              <a:ext uri="{28A0092B-C50C-407E-A947-70E740481C1C}">
                <a14:useLocalDpi xmlns:a14="http://schemas.microsoft.com/office/drawing/2010/main" val="0"/>
              </a:ext>
            </a:extLst>
          </a:blip>
          <a:srcRect l="1177" r="4638" b="-3"/>
          <a:stretch/>
        </p:blipFill>
        <p:spPr>
          <a:xfrm>
            <a:off x="2400300" y="1297028"/>
            <a:ext cx="7829550" cy="5278880"/>
          </a:xfrm>
          <a:prstGeom prst="rect">
            <a:avLst/>
          </a:prstGeom>
        </p:spPr>
      </p:pic>
      <p:sp>
        <p:nvSpPr>
          <p:cNvPr id="3" name="Plassholder for dato 2">
            <a:extLst>
              <a:ext uri="{FF2B5EF4-FFF2-40B4-BE49-F238E27FC236}">
                <a16:creationId xmlns:a16="http://schemas.microsoft.com/office/drawing/2014/main" id="{1EC49DD0-F22B-4B83-B5C2-8E2D66151BE5}"/>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6E887729-2708-4153-A636-6A704AC0B423}"/>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334689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3CF9C9E-5EEA-49C2-B97B-C682E40CBB2C}"/>
              </a:ext>
            </a:extLst>
          </p:cNvPr>
          <p:cNvSpPr>
            <a:spLocks noGrp="1"/>
          </p:cNvSpPr>
          <p:nvPr>
            <p:ph type="title"/>
          </p:nvPr>
        </p:nvSpPr>
        <p:spPr>
          <a:xfrm>
            <a:off x="804671" y="640263"/>
            <a:ext cx="3284331" cy="5254510"/>
          </a:xfrm>
        </p:spPr>
        <p:txBody>
          <a:bodyPr>
            <a:normAutofit/>
          </a:bodyPr>
          <a:lstStyle/>
          <a:p>
            <a:r>
              <a:rPr lang="nb-NO" b="1" dirty="0"/>
              <a:t>Motorkutt under avgang – i luften med tilstrekkelig høyde til å snu</a:t>
            </a:r>
          </a:p>
        </p:txBody>
      </p:sp>
      <p:sp>
        <p:nvSpPr>
          <p:cNvPr id="3" name="Plassholder for innhold 2">
            <a:extLst>
              <a:ext uri="{FF2B5EF4-FFF2-40B4-BE49-F238E27FC236}">
                <a16:creationId xmlns:a16="http://schemas.microsoft.com/office/drawing/2014/main" id="{7F7C87C2-4D82-4DC9-8600-714E4C575D76}"/>
              </a:ext>
            </a:extLst>
          </p:cNvPr>
          <p:cNvSpPr>
            <a:spLocks noGrp="1"/>
          </p:cNvSpPr>
          <p:nvPr>
            <p:ph idx="1"/>
          </p:nvPr>
        </p:nvSpPr>
        <p:spPr>
          <a:xfrm>
            <a:off x="5358384" y="640263"/>
            <a:ext cx="6028944" cy="5254510"/>
          </a:xfrm>
        </p:spPr>
        <p:txBody>
          <a:bodyPr anchor="ctr">
            <a:normAutofit/>
          </a:bodyPr>
          <a:lstStyle/>
          <a:p>
            <a:pPr marL="0" indent="0">
              <a:buNone/>
            </a:pPr>
            <a:r>
              <a:rPr lang="en-US" sz="2200" dirty="0">
                <a:solidFill>
                  <a:schemeClr val="bg1"/>
                </a:solidFill>
              </a:rPr>
              <a:t>«ENGINE CUT AT OR ABOVE SAFE ALTITUDE: THROTTLE OFF, NOSE SLIGHTLY DOWN TO BEST GLIDESPEED, TURNING LEFT OR RIGHT BACK TO RUNWAY, NOTIFY ON RUNAY, AND SELECT FLAPS ONLY WHEN SURE TO REACH IN» </a:t>
            </a:r>
            <a:endParaRPr lang="nb-NO" sz="2200" dirty="0">
              <a:solidFill>
                <a:schemeClr val="bg1"/>
              </a:solidFill>
            </a:endParaRPr>
          </a:p>
        </p:txBody>
      </p:sp>
      <p:sp>
        <p:nvSpPr>
          <p:cNvPr id="4" name="Plassholder for dato 3">
            <a:extLst>
              <a:ext uri="{FF2B5EF4-FFF2-40B4-BE49-F238E27FC236}">
                <a16:creationId xmlns:a16="http://schemas.microsoft.com/office/drawing/2014/main" id="{526D5E8B-F12F-4433-8B0D-1E3648B960D4}"/>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85A1AE56-3588-48D5-BE97-1E4561B49423}"/>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44772409"/>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Evakuering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73789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utendørs, stående, mann&#10;&#10;Automatisk generert beskrivelse">
            <a:extLst>
              <a:ext uri="{FF2B5EF4-FFF2-40B4-BE49-F238E27FC236}">
                <a16:creationId xmlns:a16="http://schemas.microsoft.com/office/drawing/2014/main" id="{19D3206B-F5E1-4E91-BA0F-D8AD610061E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1" y="1065862"/>
            <a:ext cx="3313164" cy="4726276"/>
          </a:xfrm>
        </p:spPr>
        <p:txBody>
          <a:bodyPr>
            <a:normAutofit/>
          </a:bodyPr>
          <a:lstStyle/>
          <a:p>
            <a:pPr algn="r"/>
            <a:r>
              <a:rPr lang="nb-NO" sz="3600" b="1" dirty="0">
                <a:solidFill>
                  <a:srgbClr val="FFFFFF"/>
                </a:solidFill>
              </a:rPr>
              <a:t>NCO.GEN.105 Fartøysjefens ansvar og myndighet 2/6</a:t>
            </a:r>
            <a:br>
              <a:rPr lang="nb-NO" sz="3600" b="1" dirty="0">
                <a:solidFill>
                  <a:srgbClr val="FFFFFF"/>
                </a:solidFill>
              </a:rPr>
            </a:br>
            <a:r>
              <a:rPr lang="nb-NO" sz="2000" b="1" dirty="0" err="1"/>
              <a:t>j.f</a:t>
            </a:r>
            <a:r>
              <a:rPr lang="nb-NO" sz="2000" b="1" dirty="0"/>
              <a:t> SFHB 3.1.4</a:t>
            </a:r>
            <a:endParaRPr lang="nb-NO" sz="2000" b="1" dirty="0">
              <a:solidFill>
                <a:srgbClr val="FFFFFF"/>
              </a:solidFill>
            </a:endParaRPr>
          </a:p>
        </p:txBody>
      </p:sp>
      <p:cxnSp>
        <p:nvCxnSpPr>
          <p:cNvPr id="17"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5155379" y="1065862"/>
            <a:ext cx="6491188" cy="5257936"/>
          </a:xfrm>
        </p:spPr>
        <p:txBody>
          <a:bodyPr anchor="ctr">
            <a:normAutofit/>
          </a:bodyPr>
          <a:lstStyle/>
          <a:p>
            <a:r>
              <a:rPr lang="nb-NO" sz="2000" dirty="0">
                <a:solidFill>
                  <a:srgbClr val="FFFFFF"/>
                </a:solidFill>
              </a:rPr>
              <a:t>FSJ har ansvar for å begynne en flyvning først når han/hun har forsikret seg om at alle driftsmessige begrensninger er overholdt, slik at luftfartøyet er</a:t>
            </a:r>
          </a:p>
          <a:p>
            <a:pPr>
              <a:buFontTx/>
              <a:buChar char="-"/>
            </a:pPr>
            <a:r>
              <a:rPr lang="nb-NO" sz="2000" dirty="0">
                <a:solidFill>
                  <a:srgbClr val="FFFFFF"/>
                </a:solidFill>
              </a:rPr>
              <a:t>luftdyktig</a:t>
            </a:r>
          </a:p>
          <a:p>
            <a:pPr>
              <a:buFontTx/>
              <a:buChar char="-"/>
            </a:pPr>
            <a:r>
              <a:rPr lang="nb-NO" sz="2000" dirty="0">
                <a:solidFill>
                  <a:srgbClr val="FFFFFF"/>
                </a:solidFill>
              </a:rPr>
              <a:t>behørig registrert</a:t>
            </a:r>
          </a:p>
          <a:p>
            <a:pPr>
              <a:buFontTx/>
              <a:buChar char="-"/>
            </a:pPr>
            <a:r>
              <a:rPr lang="nb-NO" sz="2000" dirty="0">
                <a:solidFill>
                  <a:srgbClr val="FFFFFF"/>
                </a:solidFill>
              </a:rPr>
              <a:t>de instrumenter og det utstyr som kreves for å gjennomføre flyvningen er installert og fungerer</a:t>
            </a:r>
          </a:p>
          <a:p>
            <a:pPr>
              <a:buFontTx/>
              <a:buChar char="-"/>
            </a:pPr>
            <a:r>
              <a:rPr lang="nb-NO" sz="2000" dirty="0">
                <a:solidFill>
                  <a:srgbClr val="FFFFFF"/>
                </a:solidFill>
              </a:rPr>
              <a:t>masse og tyngdepunktet er slik at flyvningen kan utføres innenfor de grenser som er satt</a:t>
            </a:r>
          </a:p>
          <a:p>
            <a:pPr>
              <a:buFontTx/>
              <a:buChar char="-"/>
            </a:pPr>
            <a:r>
              <a:rPr lang="nb-NO" sz="2000" dirty="0">
                <a:solidFill>
                  <a:srgbClr val="FFFFFF"/>
                </a:solidFill>
              </a:rPr>
              <a:t>alt utstyr, bagasje og last er korrekt lastet og sikret slik at en nødevakuering fortsatt er mulig</a:t>
            </a:r>
          </a:p>
          <a:p>
            <a:pPr>
              <a:buFontTx/>
              <a:buChar char="-"/>
            </a:pPr>
            <a:r>
              <a:rPr lang="nb-NO" sz="2000" dirty="0">
                <a:solidFill>
                  <a:srgbClr val="FFFFFF"/>
                </a:solidFill>
              </a:rPr>
              <a:t>luftfartøyets driftsmessige begrensninger som angitt i AFM ikke overskrides på noe tidspunkt under flyvningen</a:t>
            </a:r>
          </a:p>
        </p:txBody>
      </p:sp>
      <p:sp>
        <p:nvSpPr>
          <p:cNvPr id="6" name="Plassholder for bunntekst 5">
            <a:extLst>
              <a:ext uri="{FF2B5EF4-FFF2-40B4-BE49-F238E27FC236}">
                <a16:creationId xmlns:a16="http://schemas.microsoft.com/office/drawing/2014/main" id="{B0037417-F44E-46C8-8713-B3721359A8A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417677167"/>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3BEB7EC-77FE-4C2E-9AE4-AE693F092C3E}"/>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Evakuering – god forberedelse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B0FEC95-D841-44C4-882C-339797BCC2ED}"/>
              </a:ext>
            </a:extLst>
          </p:cNvPr>
          <p:cNvSpPr>
            <a:spLocks noGrp="1"/>
          </p:cNvSpPr>
          <p:nvPr>
            <p:ph idx="1"/>
          </p:nvPr>
        </p:nvSpPr>
        <p:spPr>
          <a:xfrm>
            <a:off x="4976031" y="963877"/>
            <a:ext cx="6377769" cy="4930246"/>
          </a:xfrm>
        </p:spPr>
        <p:txBody>
          <a:bodyPr anchor="ctr">
            <a:normAutofit/>
          </a:bodyPr>
          <a:lstStyle/>
          <a:p>
            <a:r>
              <a:rPr lang="nb-NO" sz="2400" dirty="0"/>
              <a:t>Ved en nødlanding planlegge landingen slik at skadene på flyet blir minst mulig </a:t>
            </a:r>
          </a:p>
          <a:p>
            <a:r>
              <a:rPr lang="nb-NO" sz="2400" dirty="0"/>
              <a:t>Forberede passasjer ved å gjøre en god briefing om flyets nødutstyr og utganger, samt sittestilling – på forhånd</a:t>
            </a:r>
          </a:p>
          <a:p>
            <a:r>
              <a:rPr lang="nb-NO" sz="2400" dirty="0"/>
              <a:t>Se at passasjerene fysisk kan åpne dører og deksler som aktuelt, samt vet hvordan nødutstyret hektes ned/av og tas i bruk</a:t>
            </a:r>
          </a:p>
          <a:p>
            <a:r>
              <a:rPr lang="nb-NO" sz="2400" dirty="0"/>
              <a:t>Forberede passasjerene på de krefter og hendelser som kan oppstå i en nødlanding (avhengig av underlaget)</a:t>
            </a:r>
          </a:p>
          <a:p>
            <a:endParaRPr lang="nb-NO" sz="2400" dirty="0"/>
          </a:p>
        </p:txBody>
      </p:sp>
      <p:sp>
        <p:nvSpPr>
          <p:cNvPr id="4" name="Plassholder for dato 3">
            <a:extLst>
              <a:ext uri="{FF2B5EF4-FFF2-40B4-BE49-F238E27FC236}">
                <a16:creationId xmlns:a16="http://schemas.microsoft.com/office/drawing/2014/main" id="{C2A8B837-2902-45F5-9A34-3E6770B5D517}"/>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CCC5DF68-46BC-4066-8547-82480E6AAAD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306716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756EFB83-DCFE-459D-8058-651027D4933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Evakuering – avhengig av flytype</a:t>
            </a:r>
          </a:p>
        </p:txBody>
      </p:sp>
      <p:sp>
        <p:nvSpPr>
          <p:cNvPr id="3" name="Plassholder for innhold 2">
            <a:extLst>
              <a:ext uri="{FF2B5EF4-FFF2-40B4-BE49-F238E27FC236}">
                <a16:creationId xmlns:a16="http://schemas.microsoft.com/office/drawing/2014/main" id="{A312040A-86E7-4E67-80F9-067740763004}"/>
              </a:ext>
            </a:extLst>
          </p:cNvPr>
          <p:cNvSpPr>
            <a:spLocks noGrp="1"/>
          </p:cNvSpPr>
          <p:nvPr>
            <p:ph idx="1"/>
          </p:nvPr>
        </p:nvSpPr>
        <p:spPr>
          <a:xfrm>
            <a:off x="643468" y="2638043"/>
            <a:ext cx="3363974" cy="3415623"/>
          </a:xfrm>
        </p:spPr>
        <p:txBody>
          <a:bodyPr>
            <a:normAutofit/>
          </a:bodyPr>
          <a:lstStyle/>
          <a:p>
            <a:r>
              <a:rPr lang="nb-NO" sz="2400" dirty="0"/>
              <a:t>Veldig viktig å være kjent med flymodellen vi bruker</a:t>
            </a:r>
          </a:p>
          <a:p>
            <a:r>
              <a:rPr lang="nb-NO" sz="2400" dirty="0"/>
              <a:t>Veldig viktig ikke å gå tilbake til gammel lærdom om vi bytter eller veksler mellom flymodeller</a:t>
            </a:r>
          </a:p>
        </p:txBody>
      </p:sp>
      <p:pic>
        <p:nvPicPr>
          <p:cNvPr id="4" name="Bilde 3">
            <a:extLst>
              <a:ext uri="{FF2B5EF4-FFF2-40B4-BE49-F238E27FC236}">
                <a16:creationId xmlns:a16="http://schemas.microsoft.com/office/drawing/2014/main" id="{B8C666C4-A95B-4EDF-9208-9B461855901F}"/>
              </a:ext>
            </a:extLst>
          </p:cNvPr>
          <p:cNvPicPr>
            <a:picLocks noChangeAspect="1"/>
          </p:cNvPicPr>
          <p:nvPr/>
        </p:nvPicPr>
        <p:blipFill>
          <a:blip r:embed="rId2"/>
          <a:stretch>
            <a:fillRect/>
          </a:stretch>
        </p:blipFill>
        <p:spPr>
          <a:xfrm>
            <a:off x="5297763" y="817005"/>
            <a:ext cx="6250769" cy="5063123"/>
          </a:xfrm>
          <a:prstGeom prst="rect">
            <a:avLst/>
          </a:prstGeom>
        </p:spPr>
      </p:pic>
      <p:sp>
        <p:nvSpPr>
          <p:cNvPr id="5" name="Plassholder for dato 4">
            <a:extLst>
              <a:ext uri="{FF2B5EF4-FFF2-40B4-BE49-F238E27FC236}">
                <a16:creationId xmlns:a16="http://schemas.microsoft.com/office/drawing/2014/main" id="{E2B439A3-F532-4605-A7D0-D355C603A927}"/>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CEA18AAD-B299-4068-97FD-FDB13497CD43}"/>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653123598"/>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AC04A3-E7FF-49B5-8093-2B53A3B7D3F9}"/>
              </a:ext>
            </a:extLst>
          </p:cNvPr>
          <p:cNvSpPr>
            <a:spLocks noGrp="1"/>
          </p:cNvSpPr>
          <p:nvPr>
            <p:ph type="title"/>
          </p:nvPr>
        </p:nvSpPr>
        <p:spPr>
          <a:xfrm>
            <a:off x="686834" y="1153572"/>
            <a:ext cx="3200400" cy="4461163"/>
          </a:xfrm>
        </p:spPr>
        <p:txBody>
          <a:bodyPr>
            <a:normAutofit/>
          </a:bodyPr>
          <a:lstStyle/>
          <a:p>
            <a:r>
              <a:rPr lang="nb-NO" b="1" dirty="0">
                <a:solidFill>
                  <a:schemeClr val="bg1"/>
                </a:solidFill>
              </a:rPr>
              <a:t>Evakuering – god praksis</a:t>
            </a:r>
          </a:p>
        </p:txBody>
      </p:sp>
      <p:sp>
        <p:nvSpPr>
          <p:cNvPr id="3" name="Plassholder for innhold 2">
            <a:extLst>
              <a:ext uri="{FF2B5EF4-FFF2-40B4-BE49-F238E27FC236}">
                <a16:creationId xmlns:a16="http://schemas.microsoft.com/office/drawing/2014/main" id="{651E3CFA-19E5-4BB1-9921-96037C610F01}"/>
              </a:ext>
            </a:extLst>
          </p:cNvPr>
          <p:cNvSpPr>
            <a:spLocks noGrp="1"/>
          </p:cNvSpPr>
          <p:nvPr>
            <p:ph idx="1"/>
          </p:nvPr>
        </p:nvSpPr>
        <p:spPr>
          <a:xfrm>
            <a:off x="4447308" y="591344"/>
            <a:ext cx="6906491" cy="5585619"/>
          </a:xfrm>
        </p:spPr>
        <p:txBody>
          <a:bodyPr anchor="ctr">
            <a:normAutofit/>
          </a:bodyPr>
          <a:lstStyle/>
          <a:p>
            <a:r>
              <a:rPr lang="nb-NO" sz="2600" dirty="0"/>
              <a:t>Stedet vi evakuerer fra kan være avgjørende for resultatet</a:t>
            </a:r>
          </a:p>
          <a:p>
            <a:r>
              <a:rPr lang="nb-NO" sz="2600" dirty="0"/>
              <a:t>Vi kommer oss raskt ut, selv om det ikke er tegn på brann</a:t>
            </a:r>
          </a:p>
          <a:p>
            <a:r>
              <a:rPr lang="nb-NO" sz="2600" dirty="0"/>
              <a:t>Vi etterlater all bagasje og personlige effekter i flyet</a:t>
            </a:r>
          </a:p>
          <a:p>
            <a:r>
              <a:rPr lang="nb-NO" sz="2600" dirty="0"/>
              <a:t>Vi samler passasjerene vel klar av flyet og på lo-siden om det blåser</a:t>
            </a:r>
          </a:p>
          <a:p>
            <a:r>
              <a:rPr lang="nb-NO" sz="2600" dirty="0"/>
              <a:t>Vi tar med nødutstyr samt flyets dokumenter om tiden strekker til</a:t>
            </a:r>
          </a:p>
          <a:p>
            <a:r>
              <a:rPr lang="nb-NO" sz="2600" dirty="0"/>
              <a:t>Enkelt utstyr som eksempelvis en nød-hammer kan være et godt hjelpemiddel om den eneste veien ut er gjennom et vindu</a:t>
            </a:r>
          </a:p>
        </p:txBody>
      </p:sp>
      <p:sp>
        <p:nvSpPr>
          <p:cNvPr id="10" name="Arc 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Plassholder for bunntekst 4">
            <a:extLst>
              <a:ext uri="{FF2B5EF4-FFF2-40B4-BE49-F238E27FC236}">
                <a16:creationId xmlns:a16="http://schemas.microsoft.com/office/drawing/2014/main" id="{C7F428B2-A5E1-402E-8C8C-10918D71D896}"/>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4363046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Baneforhold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7322491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5E1DB-1949-41B8-A953-1DF919062120}"/>
              </a:ext>
            </a:extLst>
          </p:cNvPr>
          <p:cNvSpPr>
            <a:spLocks noGrp="1"/>
          </p:cNvSpPr>
          <p:nvPr>
            <p:ph type="title"/>
          </p:nvPr>
        </p:nvSpPr>
        <p:spPr>
          <a:xfrm>
            <a:off x="648929" y="629266"/>
            <a:ext cx="5127031" cy="1676603"/>
          </a:xfrm>
        </p:spPr>
        <p:txBody>
          <a:bodyPr>
            <a:normAutofit/>
          </a:bodyPr>
          <a:lstStyle/>
          <a:p>
            <a:r>
              <a:rPr lang="nb-NO" b="1" dirty="0"/>
              <a:t>Baneforhold</a:t>
            </a:r>
          </a:p>
        </p:txBody>
      </p:sp>
      <p:sp>
        <p:nvSpPr>
          <p:cNvPr id="3" name="Plassholder for innhold 2">
            <a:extLst>
              <a:ext uri="{FF2B5EF4-FFF2-40B4-BE49-F238E27FC236}">
                <a16:creationId xmlns:a16="http://schemas.microsoft.com/office/drawing/2014/main" id="{73EBE2A3-354D-4B51-81B1-495466B4FB31}"/>
              </a:ext>
            </a:extLst>
          </p:cNvPr>
          <p:cNvSpPr>
            <a:spLocks noGrp="1"/>
          </p:cNvSpPr>
          <p:nvPr>
            <p:ph idx="1"/>
          </p:nvPr>
        </p:nvSpPr>
        <p:spPr>
          <a:xfrm>
            <a:off x="648930" y="2438400"/>
            <a:ext cx="5127029" cy="3785419"/>
          </a:xfrm>
        </p:spPr>
        <p:txBody>
          <a:bodyPr>
            <a:normAutofit fontScale="92500"/>
          </a:bodyPr>
          <a:lstStyle/>
          <a:p>
            <a:r>
              <a:rPr lang="nb-NO" dirty="0"/>
              <a:t>Det er mange meteorologiske forhold som kan gi våte og/eller glatte baner</a:t>
            </a:r>
          </a:p>
          <a:p>
            <a:r>
              <a:rPr lang="nb-NO" dirty="0"/>
              <a:t>Forholdene kan skifte veldig raskt</a:t>
            </a:r>
          </a:p>
          <a:p>
            <a:r>
              <a:rPr lang="nb-NO" dirty="0"/>
              <a:t>På betjente flyplasser får vi SNOWTAM med friksjonskoeffisient</a:t>
            </a:r>
          </a:p>
          <a:p>
            <a:r>
              <a:rPr lang="nb-NO" dirty="0"/>
              <a:t>På ubetjente flyplasser må vi sjekke selv</a:t>
            </a:r>
          </a:p>
          <a:p>
            <a:endParaRPr lang="nb-NO" dirty="0"/>
          </a:p>
        </p:txBody>
      </p:sp>
      <p:pic>
        <p:nvPicPr>
          <p:cNvPr id="5" name="Bilde 4" descr="Et bilde som inneholder utendørs, vann, snø, båt&#10;&#10;Automatisk generert beskrivelse">
            <a:extLst>
              <a:ext uri="{FF2B5EF4-FFF2-40B4-BE49-F238E27FC236}">
                <a16:creationId xmlns:a16="http://schemas.microsoft.com/office/drawing/2014/main" id="{3A86FA62-D63C-4F7B-B0EB-E0AA875C8C9D}"/>
              </a:ext>
            </a:extLst>
          </p:cNvPr>
          <p:cNvPicPr>
            <a:picLocks noChangeAspect="1"/>
          </p:cNvPicPr>
          <p:nvPr/>
        </p:nvPicPr>
        <p:blipFill rotWithShape="1">
          <a:blip r:embed="rId2">
            <a:extLst>
              <a:ext uri="{28A0092B-C50C-407E-A947-70E740481C1C}">
                <a14:useLocalDpi xmlns:a14="http://schemas.microsoft.com/office/drawing/2010/main" val="0"/>
              </a:ext>
            </a:extLst>
          </a:blip>
          <a:srcRect l="21289" r="13351" b="1"/>
          <a:stretch/>
        </p:blipFill>
        <p:spPr>
          <a:xfrm>
            <a:off x="6090613" y="640082"/>
            <a:ext cx="5461724" cy="5577837"/>
          </a:xfrm>
          <a:prstGeom prst="rect">
            <a:avLst/>
          </a:prstGeom>
          <a:effectLst/>
        </p:spPr>
      </p:pic>
      <p:sp>
        <p:nvSpPr>
          <p:cNvPr id="6" name="Plassholder for bunntekst 5">
            <a:extLst>
              <a:ext uri="{FF2B5EF4-FFF2-40B4-BE49-F238E27FC236}">
                <a16:creationId xmlns:a16="http://schemas.microsoft.com/office/drawing/2014/main" id="{B41E300F-C275-43DE-93B0-0FFFD6CDECC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3377498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AFE509-A3B6-4E1B-ADE3-EDAC7A4864B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dirty="0"/>
              <a:t>Baneforhold - SNOWTAM</a:t>
            </a:r>
          </a:p>
        </p:txBody>
      </p:sp>
      <p:sp>
        <p:nvSpPr>
          <p:cNvPr id="3" name="Plassholder for innhold 2">
            <a:extLst>
              <a:ext uri="{FF2B5EF4-FFF2-40B4-BE49-F238E27FC236}">
                <a16:creationId xmlns:a16="http://schemas.microsoft.com/office/drawing/2014/main" id="{59B52EC4-CB7B-4DAD-8E9A-26E89EEA9BD4}"/>
              </a:ext>
            </a:extLst>
          </p:cNvPr>
          <p:cNvSpPr>
            <a:spLocks noGrp="1"/>
          </p:cNvSpPr>
          <p:nvPr>
            <p:ph idx="1"/>
          </p:nvPr>
        </p:nvSpPr>
        <p:spPr>
          <a:xfrm>
            <a:off x="643468" y="2638043"/>
            <a:ext cx="3363974" cy="3415623"/>
          </a:xfrm>
        </p:spPr>
        <p:txBody>
          <a:bodyPr>
            <a:normAutofit/>
          </a:bodyPr>
          <a:lstStyle/>
          <a:p>
            <a:pPr marL="0" indent="0">
              <a:buNone/>
            </a:pPr>
            <a:endParaRPr lang="nb-NO" sz="2000" dirty="0"/>
          </a:p>
          <a:p>
            <a:pPr marL="0" indent="0">
              <a:buNone/>
            </a:pPr>
            <a:r>
              <a:rPr lang="nb-NO" sz="2000" dirty="0"/>
              <a:t>En spesiell NOTAM-serie om snøforhold og rydding på ferdselsområdet på en flyplass. Utgis i et spesielt format</a:t>
            </a:r>
          </a:p>
          <a:p>
            <a:endParaRPr lang="nb-NO" sz="2000" dirty="0"/>
          </a:p>
        </p:txBody>
      </p:sp>
      <p:pic>
        <p:nvPicPr>
          <p:cNvPr id="4" name="Bilde 3">
            <a:extLst>
              <a:ext uri="{FF2B5EF4-FFF2-40B4-BE49-F238E27FC236}">
                <a16:creationId xmlns:a16="http://schemas.microsoft.com/office/drawing/2014/main" id="{469E72BA-805E-49F3-86EE-C77F0C3A52CD}"/>
              </a:ext>
            </a:extLst>
          </p:cNvPr>
          <p:cNvPicPr>
            <a:picLocks noChangeAspect="1"/>
          </p:cNvPicPr>
          <p:nvPr/>
        </p:nvPicPr>
        <p:blipFill>
          <a:blip r:embed="rId2"/>
          <a:stretch>
            <a:fillRect/>
          </a:stretch>
        </p:blipFill>
        <p:spPr>
          <a:xfrm>
            <a:off x="5297763" y="1363947"/>
            <a:ext cx="6250769" cy="3969238"/>
          </a:xfrm>
          <a:prstGeom prst="rect">
            <a:avLst/>
          </a:prstGeom>
        </p:spPr>
      </p:pic>
      <p:sp>
        <p:nvSpPr>
          <p:cNvPr id="5" name="Plassholder for dato 4">
            <a:extLst>
              <a:ext uri="{FF2B5EF4-FFF2-40B4-BE49-F238E27FC236}">
                <a16:creationId xmlns:a16="http://schemas.microsoft.com/office/drawing/2014/main" id="{1F90AB6A-5F24-4B1B-BF3B-D312CF10C2D4}"/>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EBBF9CD7-47FC-44A7-AB86-1791D73217D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629106406"/>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A6FDB96-1DF1-421E-8238-EC699A77C0E5}"/>
              </a:ext>
            </a:extLst>
          </p:cNvPr>
          <p:cNvSpPr>
            <a:spLocks noGrp="1"/>
          </p:cNvSpPr>
          <p:nvPr>
            <p:ph type="title"/>
          </p:nvPr>
        </p:nvSpPr>
        <p:spPr>
          <a:xfrm>
            <a:off x="838200" y="963877"/>
            <a:ext cx="3494362" cy="4930246"/>
          </a:xfrm>
        </p:spPr>
        <p:txBody>
          <a:bodyPr>
            <a:normAutofit/>
          </a:bodyPr>
          <a:lstStyle/>
          <a:p>
            <a:pPr algn="r"/>
            <a:r>
              <a:rPr lang="nb-NO" sz="3400" b="1" dirty="0"/>
              <a:t>Baneforhold - friksjonskoeffisient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FA6EB95-495B-4767-95B5-885FF48CAC07}"/>
              </a:ext>
            </a:extLst>
          </p:cNvPr>
          <p:cNvSpPr>
            <a:spLocks noGrp="1"/>
          </p:cNvSpPr>
          <p:nvPr>
            <p:ph idx="1"/>
          </p:nvPr>
        </p:nvSpPr>
        <p:spPr>
          <a:xfrm>
            <a:off x="4976031" y="462014"/>
            <a:ext cx="6377769" cy="6044664"/>
          </a:xfrm>
        </p:spPr>
        <p:txBody>
          <a:bodyPr anchor="ctr">
            <a:normAutofit/>
          </a:bodyPr>
          <a:lstStyle/>
          <a:p>
            <a:r>
              <a:rPr lang="nb-NO" b="1" dirty="0"/>
              <a:t>Målt bremsevirkning oppgis som: </a:t>
            </a:r>
          </a:p>
          <a:p>
            <a:pPr>
              <a:buFontTx/>
              <a:buChar char="-"/>
            </a:pPr>
            <a:r>
              <a:rPr lang="nb-NO" sz="2000" dirty="0"/>
              <a:t>&gt;40 god</a:t>
            </a:r>
          </a:p>
          <a:p>
            <a:pPr>
              <a:buFontTx/>
              <a:buChar char="-"/>
            </a:pPr>
            <a:r>
              <a:rPr lang="nb-NO" sz="2000" dirty="0"/>
              <a:t> 39-36 medium / god </a:t>
            </a:r>
          </a:p>
          <a:p>
            <a:pPr>
              <a:buFontTx/>
              <a:buChar char="-"/>
            </a:pPr>
            <a:r>
              <a:rPr lang="nb-NO" sz="2000" dirty="0"/>
              <a:t>35-30 medium </a:t>
            </a:r>
          </a:p>
          <a:p>
            <a:pPr>
              <a:buFontTx/>
              <a:buChar char="-"/>
            </a:pPr>
            <a:r>
              <a:rPr lang="nb-NO" sz="2000" dirty="0"/>
              <a:t>29-26 medium / dårlig («</a:t>
            </a:r>
            <a:r>
              <a:rPr lang="nb-NO" sz="2000" dirty="0" err="1"/>
              <a:t>poor</a:t>
            </a:r>
            <a:r>
              <a:rPr lang="nb-NO" sz="2000" dirty="0"/>
              <a:t>») </a:t>
            </a:r>
          </a:p>
          <a:p>
            <a:pPr>
              <a:buFontTx/>
              <a:buChar char="-"/>
            </a:pPr>
            <a:r>
              <a:rPr lang="nb-NO" sz="2000" dirty="0"/>
              <a:t>&lt;25 dårlig </a:t>
            </a:r>
          </a:p>
          <a:p>
            <a:r>
              <a:rPr lang="nb-NO" b="1" dirty="0"/>
              <a:t>Antatt friksjon oppgis som: </a:t>
            </a:r>
          </a:p>
          <a:p>
            <a:pPr>
              <a:buFontTx/>
              <a:buChar char="-"/>
            </a:pPr>
            <a:r>
              <a:rPr lang="nb-NO" sz="2000" dirty="0"/>
              <a:t>5 god </a:t>
            </a:r>
          </a:p>
          <a:p>
            <a:pPr>
              <a:buFontTx/>
              <a:buChar char="-"/>
            </a:pPr>
            <a:r>
              <a:rPr lang="nb-NO" sz="2000" dirty="0"/>
              <a:t>4 medium / god </a:t>
            </a:r>
          </a:p>
          <a:p>
            <a:pPr>
              <a:buFontTx/>
              <a:buChar char="-"/>
            </a:pPr>
            <a:r>
              <a:rPr lang="nb-NO" sz="2000" dirty="0"/>
              <a:t>3 medium </a:t>
            </a:r>
          </a:p>
          <a:p>
            <a:pPr>
              <a:buFontTx/>
              <a:buChar char="-"/>
            </a:pPr>
            <a:r>
              <a:rPr lang="nb-NO" sz="2000" dirty="0"/>
              <a:t>2 medium / dårlig </a:t>
            </a:r>
          </a:p>
          <a:p>
            <a:pPr>
              <a:buFontTx/>
              <a:buChar char="-"/>
            </a:pPr>
            <a:r>
              <a:rPr lang="nb-NO" sz="2000" dirty="0"/>
              <a:t>1 dårlig </a:t>
            </a:r>
          </a:p>
          <a:p>
            <a:r>
              <a:rPr lang="nb-NO" sz="2000" dirty="0"/>
              <a:t>9 upålitelig eller usikker (forholdene er utenfor akseptert område for måleinstrumentene) </a:t>
            </a:r>
          </a:p>
        </p:txBody>
      </p:sp>
      <p:sp>
        <p:nvSpPr>
          <p:cNvPr id="5" name="Plassholder for bunntekst 4">
            <a:extLst>
              <a:ext uri="{FF2B5EF4-FFF2-40B4-BE49-F238E27FC236}">
                <a16:creationId xmlns:a16="http://schemas.microsoft.com/office/drawing/2014/main" id="{8E1F5EC1-C5C5-4233-8D3D-197F0DDB5C61}"/>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417828674"/>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5E1DB-1949-41B8-A953-1DF919062120}"/>
              </a:ext>
            </a:extLst>
          </p:cNvPr>
          <p:cNvSpPr>
            <a:spLocks noGrp="1"/>
          </p:cNvSpPr>
          <p:nvPr>
            <p:ph type="title"/>
          </p:nvPr>
        </p:nvSpPr>
        <p:spPr>
          <a:xfrm>
            <a:off x="648929" y="629266"/>
            <a:ext cx="5127031" cy="1676603"/>
          </a:xfrm>
        </p:spPr>
        <p:txBody>
          <a:bodyPr>
            <a:normAutofit/>
          </a:bodyPr>
          <a:lstStyle/>
          <a:p>
            <a:r>
              <a:rPr lang="nb-NO" b="1" dirty="0"/>
              <a:t>Ising på vingen</a:t>
            </a:r>
          </a:p>
        </p:txBody>
      </p:sp>
      <p:sp>
        <p:nvSpPr>
          <p:cNvPr id="3" name="Plassholder for innhold 2">
            <a:extLst>
              <a:ext uri="{FF2B5EF4-FFF2-40B4-BE49-F238E27FC236}">
                <a16:creationId xmlns:a16="http://schemas.microsoft.com/office/drawing/2014/main" id="{73EBE2A3-354D-4B51-81B1-495466B4FB31}"/>
              </a:ext>
            </a:extLst>
          </p:cNvPr>
          <p:cNvSpPr>
            <a:spLocks noGrp="1"/>
          </p:cNvSpPr>
          <p:nvPr>
            <p:ph idx="1"/>
          </p:nvPr>
        </p:nvSpPr>
        <p:spPr>
          <a:xfrm>
            <a:off x="648930" y="2438400"/>
            <a:ext cx="5127029" cy="3785419"/>
          </a:xfrm>
        </p:spPr>
        <p:txBody>
          <a:bodyPr>
            <a:normAutofit/>
          </a:bodyPr>
          <a:lstStyle/>
          <a:p>
            <a:r>
              <a:rPr lang="nb-NO" sz="2400" dirty="0"/>
              <a:t>En vinge skal være helt fri for belegg</a:t>
            </a:r>
          </a:p>
          <a:p>
            <a:r>
              <a:rPr lang="nb-NO" sz="2400" dirty="0"/>
              <a:t>Underkjølt regn kan gi rim-is eller klar-is på vinger og ror</a:t>
            </a:r>
          </a:p>
          <a:p>
            <a:r>
              <a:rPr lang="nb-NO" sz="2400" dirty="0"/>
              <a:t>Støv og skitt vil legge seg på i stadig tykkere lag over tid</a:t>
            </a:r>
          </a:p>
          <a:p>
            <a:r>
              <a:rPr lang="nb-NO" sz="2400" dirty="0"/>
              <a:t>Forurensning på vingeforkanten og selve vingen vil redusere løftet </a:t>
            </a:r>
          </a:p>
          <a:p>
            <a:r>
              <a:rPr lang="nb-NO" sz="2400" dirty="0"/>
              <a:t>Alt belegg skal fjernes før flyging</a:t>
            </a:r>
          </a:p>
        </p:txBody>
      </p:sp>
      <p:pic>
        <p:nvPicPr>
          <p:cNvPr id="5" name="Bilde 4">
            <a:extLst>
              <a:ext uri="{FF2B5EF4-FFF2-40B4-BE49-F238E27FC236}">
                <a16:creationId xmlns:a16="http://schemas.microsoft.com/office/drawing/2014/main" id="{3A86FA62-D63C-4F7B-B0EB-E0AA875C8C9D}"/>
              </a:ext>
            </a:extLst>
          </p:cNvPr>
          <p:cNvPicPr>
            <a:picLocks noChangeAspect="1"/>
          </p:cNvPicPr>
          <p:nvPr/>
        </p:nvPicPr>
        <p:blipFill rotWithShape="1">
          <a:blip r:embed="rId2">
            <a:extLst>
              <a:ext uri="{28A0092B-C50C-407E-A947-70E740481C1C}">
                <a14:useLocalDpi xmlns:a14="http://schemas.microsoft.com/office/drawing/2010/main" val="0"/>
              </a:ext>
            </a:extLst>
          </a:blip>
          <a:srcRect l="23642" r="23642"/>
          <a:stretch/>
        </p:blipFill>
        <p:spPr>
          <a:xfrm>
            <a:off x="6090613" y="640082"/>
            <a:ext cx="5461724" cy="5577837"/>
          </a:xfrm>
          <a:prstGeom prst="rect">
            <a:avLst/>
          </a:prstGeom>
          <a:effectLst/>
        </p:spPr>
      </p:pic>
      <p:sp>
        <p:nvSpPr>
          <p:cNvPr id="6" name="Plassholder for bunntekst 5">
            <a:extLst>
              <a:ext uri="{FF2B5EF4-FFF2-40B4-BE49-F238E27FC236}">
                <a16:creationId xmlns:a16="http://schemas.microsoft.com/office/drawing/2014/main" id="{B41E300F-C275-43DE-93B0-0FFFD6CDECC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962282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592878"/>
            <a:ext cx="9966960" cy="939105"/>
          </a:xfrm>
        </p:spPr>
        <p:txBody>
          <a:bodyPr>
            <a:normAutofit/>
          </a:bodyPr>
          <a:lstStyle/>
          <a:p>
            <a:r>
              <a:rPr lang="nb-NO" sz="5800" dirty="0">
                <a:solidFill>
                  <a:srgbClr val="42505E"/>
                </a:solidFill>
              </a:rPr>
              <a:t>Slutt fag 6</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8" name="Bilde 7">
            <a:extLst>
              <a:ext uri="{FF2B5EF4-FFF2-40B4-BE49-F238E27FC236}">
                <a16:creationId xmlns:a16="http://schemas.microsoft.com/office/drawing/2014/main" id="{6E6F92EF-9CA6-4915-A9C4-AC23A362D0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340582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NCO.GEN.105 Fartøysjefens ansvar og myndighet 3/6</a:t>
            </a:r>
            <a:br>
              <a:rPr lang="nb-NO" sz="3600" b="1" dirty="0"/>
            </a:br>
            <a:r>
              <a:rPr lang="nb-NO" sz="2000" b="1" dirty="0" err="1"/>
              <a:t>j.f</a:t>
            </a:r>
            <a:r>
              <a:rPr lang="nb-NO" sz="2000" b="1" dirty="0"/>
              <a:t> SFHB 3.1.4</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fly, bygning, sitter, liten&#10;&#10;Automatisk generert beskrivelse">
            <a:extLst>
              <a:ext uri="{FF2B5EF4-FFF2-40B4-BE49-F238E27FC236}">
                <a16:creationId xmlns:a16="http://schemas.microsoft.com/office/drawing/2014/main" id="{56B66416-D89F-4D99-B8FE-1523FD0E0A64}"/>
              </a:ext>
            </a:extLst>
          </p:cNvPr>
          <p:cNvPicPr>
            <a:picLocks noChangeAspect="1"/>
          </p:cNvPicPr>
          <p:nvPr/>
        </p:nvPicPr>
        <p:blipFill rotWithShape="1">
          <a:blip r:embed="rId2">
            <a:extLst>
              <a:ext uri="{28A0092B-C50C-407E-A947-70E740481C1C}">
                <a14:useLocalDpi xmlns:a14="http://schemas.microsoft.com/office/drawing/2010/main" val="0"/>
              </a:ext>
            </a:extLst>
          </a:blip>
          <a:srcRect l="996"/>
          <a:stretch/>
        </p:blipFill>
        <p:spPr>
          <a:xfrm>
            <a:off x="429768" y="1721922"/>
            <a:ext cx="6704891" cy="4520559"/>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938752" y="2020824"/>
            <a:ext cx="3455097" cy="3959352"/>
          </a:xfrm>
        </p:spPr>
        <p:txBody>
          <a:bodyPr anchor="ctr">
            <a:normAutofit fontScale="92500"/>
          </a:bodyPr>
          <a:lstStyle/>
          <a:p>
            <a:r>
              <a:rPr lang="nb-NO" sz="2400" dirty="0"/>
              <a:t>FSJ skal ikke begynne en flyvning dersom han/hun er ute av stand til å utføre sine oppgaver </a:t>
            </a:r>
          </a:p>
          <a:p>
            <a:r>
              <a:rPr lang="nb-NO" sz="2400" dirty="0"/>
              <a:t>Ei heller fortsette flyvningen forbi nærmeste flyplass eller driftssted som tillater landing, når han/hun har vesentlig redusert evne til å utføre sine oppgaver</a:t>
            </a:r>
          </a:p>
          <a:p>
            <a:endParaRPr lang="nb-NO" sz="1800" dirty="0"/>
          </a:p>
        </p:txBody>
      </p:sp>
    </p:spTree>
    <p:extLst>
      <p:ext uri="{BB962C8B-B14F-4D97-AF65-F5344CB8AC3E}">
        <p14:creationId xmlns:p14="http://schemas.microsoft.com/office/powerpoint/2010/main" val="160640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NCO.GEN.105 Fartøysjefens ansvar og myndighet 4/6</a:t>
            </a: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3.1.4</a:t>
            </a:r>
            <a:br>
              <a:rPr lang="nb-NO" sz="3600" b="1" dirty="0">
                <a:solidFill>
                  <a:schemeClr val="accent1"/>
                </a:solidFill>
              </a:rPr>
            </a:br>
            <a:endParaRPr lang="nb-NO" sz="3600" b="1"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r>
              <a:rPr lang="nb-NO" sz="2400" dirty="0"/>
              <a:t>FSJ skal vurdere om flyet kan brukes selv med funksjonsfeil som beskrevet i MEL, og </a:t>
            </a:r>
          </a:p>
          <a:p>
            <a:r>
              <a:rPr lang="nb-NO" sz="2400" dirty="0"/>
              <a:t>Skal registrere i teknisk loggbok eller reisedagbok data og alle kjente eller antatte feil på luftfartøyet når en flyvning eller en serie av flyvninger er avsluttet </a:t>
            </a:r>
          </a:p>
        </p:txBody>
      </p:sp>
      <p:sp>
        <p:nvSpPr>
          <p:cNvPr id="5" name="Plassholder for bunntekst 4">
            <a:extLst>
              <a:ext uri="{FF2B5EF4-FFF2-40B4-BE49-F238E27FC236}">
                <a16:creationId xmlns:a16="http://schemas.microsoft.com/office/drawing/2014/main" id="{127AEB19-BB7D-4B55-91FB-E3E613D0C50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16209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55320" y="365125"/>
            <a:ext cx="5120114" cy="1692794"/>
          </a:xfrm>
        </p:spPr>
        <p:txBody>
          <a:bodyPr>
            <a:normAutofit/>
          </a:bodyPr>
          <a:lstStyle/>
          <a:p>
            <a:r>
              <a:rPr lang="nb-NO" sz="3600" b="1" dirty="0"/>
              <a:t>NCO.GEN.105 Fartøysjefens ansvar og myndighet 5/6 </a:t>
            </a:r>
            <a:r>
              <a:rPr lang="nb-NO" sz="2000" b="1" dirty="0" err="1"/>
              <a:t>j.f</a:t>
            </a:r>
            <a:r>
              <a:rPr lang="nb-NO" sz="2000" b="1" dirty="0"/>
              <a:t> SFHB 3.1.4</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62013" y="2464069"/>
            <a:ext cx="5707781" cy="4100358"/>
          </a:xfrm>
        </p:spPr>
        <p:txBody>
          <a:bodyPr>
            <a:normAutofit/>
          </a:bodyPr>
          <a:lstStyle/>
          <a:p>
            <a:r>
              <a:rPr lang="nb-NO" sz="2000" dirty="0"/>
              <a:t>FSJ skal påse at alle besetningsmedlemmer sitter på sin plass og ikke gjør annet enn det som sikkerhetsmessig kreves</a:t>
            </a:r>
          </a:p>
          <a:p>
            <a:r>
              <a:rPr lang="nb-NO" sz="2000" dirty="0"/>
              <a:t>FSJ skal ha myndighet til å nekte å ta med, eller til å sette av, enhver person, bagasje eller frakt som kan utgjøre en potensiell sikkerhetsrisiko</a:t>
            </a:r>
          </a:p>
          <a:p>
            <a:r>
              <a:rPr lang="nb-NO" sz="2000" dirty="0"/>
              <a:t>FSJ skal snarest mulig rapportere om farlige vær- eller flygeforhold til relevant enhet for ATS</a:t>
            </a:r>
          </a:p>
          <a:p>
            <a:r>
              <a:rPr lang="nb-NO" sz="2000" dirty="0"/>
              <a:t>FSJ skal, i en nødsituasjon som krever umiddelbar beslutning og handling, treffe alle tiltak han/hun mener er nødvendige. I slike tilfeller kan han/hun av sikkerhetsgrunner avvike fra regler, driftsprosedyrer og metoder</a:t>
            </a:r>
          </a:p>
        </p:txBody>
      </p:sp>
      <p:pic>
        <p:nvPicPr>
          <p:cNvPr id="5" name="Bilde 4" descr="Et bilde som inneholder utendørs, fly, gress, rød&#10;&#10;Automatisk generert beskrivelse">
            <a:extLst>
              <a:ext uri="{FF2B5EF4-FFF2-40B4-BE49-F238E27FC236}">
                <a16:creationId xmlns:a16="http://schemas.microsoft.com/office/drawing/2014/main" id="{414F5F2C-3679-47D1-ADC8-DCC0EE52BF63}"/>
              </a:ext>
            </a:extLst>
          </p:cNvPr>
          <p:cNvPicPr>
            <a:picLocks noChangeAspect="1"/>
          </p:cNvPicPr>
          <p:nvPr/>
        </p:nvPicPr>
        <p:blipFill rotWithShape="1">
          <a:blip r:embed="rId2">
            <a:extLst>
              <a:ext uri="{28A0092B-C50C-407E-A947-70E740481C1C}">
                <a14:useLocalDpi xmlns:a14="http://schemas.microsoft.com/office/drawing/2010/main" val="0"/>
              </a:ext>
            </a:extLst>
          </a:blip>
          <a:srcRect l="28636" r="71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ssholder for dato 3">
            <a:extLst>
              <a:ext uri="{FF2B5EF4-FFF2-40B4-BE49-F238E27FC236}">
                <a16:creationId xmlns:a16="http://schemas.microsoft.com/office/drawing/2014/main" id="{32C46AEB-045D-46E6-8621-E0A222B97904}"/>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9B1B8462-E430-4680-A18A-5A9B1F9EF2ED}"/>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338504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762001" y="803325"/>
            <a:ext cx="5314536" cy="1325563"/>
          </a:xfrm>
        </p:spPr>
        <p:txBody>
          <a:bodyPr>
            <a:normAutofit fontScale="90000"/>
          </a:bodyPr>
          <a:lstStyle/>
          <a:p>
            <a:r>
              <a:rPr lang="nb-NO" sz="3600" b="1" dirty="0"/>
              <a:t>NCO.GEN.105 Fartøysjefens ansvar og myndighet 6/6</a:t>
            </a:r>
            <a:br>
              <a:rPr lang="nb-NO" sz="3600" b="1" dirty="0"/>
            </a:br>
            <a:r>
              <a:rPr lang="nb-NO" sz="2200" b="1" dirty="0" err="1"/>
              <a:t>j.f</a:t>
            </a:r>
            <a:r>
              <a:rPr lang="nb-NO" sz="2200" b="1" dirty="0"/>
              <a:t> SFHB 3.1.4</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62000" y="2279017"/>
            <a:ext cx="5988141" cy="4112157"/>
          </a:xfrm>
        </p:spPr>
        <p:txBody>
          <a:bodyPr anchor="t">
            <a:normAutofit/>
          </a:bodyPr>
          <a:lstStyle/>
          <a:p>
            <a:r>
              <a:rPr lang="nb-NO" sz="2000" dirty="0"/>
              <a:t>Under flyging skal FSJ:</a:t>
            </a:r>
          </a:p>
          <a:p>
            <a:pPr>
              <a:buFontTx/>
              <a:buChar char="-"/>
            </a:pPr>
            <a:r>
              <a:rPr lang="nb-NO" sz="2000" dirty="0"/>
              <a:t>ha sikkerhetsbeltet fastspent når han/hun sitter på sin plass, og </a:t>
            </a:r>
          </a:p>
          <a:p>
            <a:pPr>
              <a:buFontTx/>
              <a:buChar char="-"/>
            </a:pPr>
            <a:r>
              <a:rPr lang="nb-NO" sz="2000" dirty="0"/>
              <a:t>forbli ved luftfartøyets rorkontroller til enhver tid, med mindre en annen flyger overtar </a:t>
            </a:r>
          </a:p>
          <a:p>
            <a:r>
              <a:rPr lang="nb-NO" sz="2000" dirty="0"/>
              <a:t>Umiddelbart rapportere en ulovlig handling til vedkommende myndighet, den utpekte lokale myndigheten skal også underrettes</a:t>
            </a:r>
          </a:p>
          <a:p>
            <a:r>
              <a:rPr lang="nb-NO" sz="2000" dirty="0"/>
              <a:t>Snarest mulig gi nærmeste relevante myndighet melding om ulykke med eget luftfartøy som fører til alvorlig personskade eller dødsfall, eller til betydelig skade på luftfartøy eller eiendom</a:t>
            </a:r>
          </a:p>
        </p:txBody>
      </p:sp>
      <p:sp>
        <p:nvSpPr>
          <p:cNvPr id="25"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a:extLst>
              <a:ext uri="{FF2B5EF4-FFF2-40B4-BE49-F238E27FC236}">
                <a16:creationId xmlns:a16="http://schemas.microsoft.com/office/drawing/2014/main" id="{E12C27BF-5097-470C-A710-12E493585C2E}"/>
              </a:ext>
            </a:extLst>
          </p:cNvPr>
          <p:cNvPicPr>
            <a:picLocks noChangeAspect="1"/>
          </p:cNvPicPr>
          <p:nvPr/>
        </p:nvPicPr>
        <p:blipFill rotWithShape="1">
          <a:blip r:embed="rId2"/>
          <a:srcRect l="2096" r="22844"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Plassholder for dato 4">
            <a:extLst>
              <a:ext uri="{FF2B5EF4-FFF2-40B4-BE49-F238E27FC236}">
                <a16:creationId xmlns:a16="http://schemas.microsoft.com/office/drawing/2014/main" id="{9E2CFEF6-5EFD-4856-988D-59B8B24816E1}"/>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FC312816-5CB0-4125-924B-D188D9F1B418}"/>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7555912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81013" y="3752849"/>
            <a:ext cx="3290887" cy="2452687"/>
          </a:xfrm>
        </p:spPr>
        <p:txBody>
          <a:bodyPr anchor="ctr">
            <a:normAutofit/>
          </a:bodyPr>
          <a:lstStyle/>
          <a:p>
            <a:r>
              <a:rPr lang="nb-NO" sz="3600" b="1" dirty="0"/>
              <a:t>NCO.GEN.110 Overholdelse av lover, forskrifter og prosedyrer</a:t>
            </a:r>
            <a:br>
              <a:rPr lang="nb-NO" sz="3600" b="1" dirty="0"/>
            </a:br>
            <a:r>
              <a:rPr lang="nb-NO" sz="2200" b="1" dirty="0" err="1"/>
              <a:t>j.f</a:t>
            </a:r>
            <a:r>
              <a:rPr lang="nb-NO" sz="2200" b="1" dirty="0"/>
              <a:t> SFHB 3.1.5</a:t>
            </a:r>
          </a:p>
        </p:txBody>
      </p:sp>
      <p:pic>
        <p:nvPicPr>
          <p:cNvPr id="7" name="Bilde 6" descr="Et bilde som inneholder skilt, spill, stopp, gate&#10;&#10;Automatisk generert beskrivelse">
            <a:extLst>
              <a:ext uri="{FF2B5EF4-FFF2-40B4-BE49-F238E27FC236}">
                <a16:creationId xmlns:a16="http://schemas.microsoft.com/office/drawing/2014/main" id="{7BC1C737-6391-497A-8AC2-479EFA8C5ADE}"/>
              </a:ext>
            </a:extLst>
          </p:cNvPr>
          <p:cNvPicPr>
            <a:picLocks noChangeAspect="1"/>
          </p:cNvPicPr>
          <p:nvPr/>
        </p:nvPicPr>
        <p:blipFill rotWithShape="1">
          <a:blip r:embed="rId2">
            <a:extLst>
              <a:ext uri="{28A0092B-C50C-407E-A947-70E740481C1C}">
                <a14:useLocalDpi xmlns:a14="http://schemas.microsoft.com/office/drawing/2010/main" val="0"/>
              </a:ext>
            </a:extLst>
          </a:blip>
          <a:srcRect b="45894"/>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223982" y="3752850"/>
            <a:ext cx="7485413" cy="2452687"/>
          </a:xfrm>
        </p:spPr>
        <p:txBody>
          <a:bodyPr anchor="ctr">
            <a:normAutofit lnSpcReduction="10000"/>
          </a:bodyPr>
          <a:lstStyle/>
          <a:p>
            <a:r>
              <a:rPr lang="nb-NO" sz="2400" dirty="0"/>
              <a:t>FSJ skal overholde de lover, forskrifter og prosedyrer som gjelder i de land man opererer i</a:t>
            </a:r>
          </a:p>
          <a:p>
            <a:r>
              <a:rPr lang="nb-NO" sz="2400" dirty="0"/>
              <a:t>FSJ skal være kjent med de lover, forskrifter og prosedyrer som er relevante for hans/hennes oppgaver og som gjelder for områdene som skal overflys, flyplassene eller driftsstedene som skal benyttes og tilhørende flysikringsanlegg</a:t>
            </a:r>
          </a:p>
        </p:txBody>
      </p:sp>
      <p:sp>
        <p:nvSpPr>
          <p:cNvPr id="4" name="Plassholder for dato 3">
            <a:extLst>
              <a:ext uri="{FF2B5EF4-FFF2-40B4-BE49-F238E27FC236}">
                <a16:creationId xmlns:a16="http://schemas.microsoft.com/office/drawing/2014/main" id="{66EA4B5A-9584-4B72-8E12-699F7769AD7F}"/>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12535433-9D48-4286-B8A3-3A1226F8F07C}"/>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61203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81014" y="327025"/>
            <a:ext cx="5167311" cy="1946274"/>
          </a:xfrm>
        </p:spPr>
        <p:txBody>
          <a:bodyPr anchor="b">
            <a:normAutofit/>
          </a:bodyPr>
          <a:lstStyle/>
          <a:p>
            <a:r>
              <a:rPr lang="nb-NO" sz="3600" b="1" dirty="0"/>
              <a:t>NCO.GEN.115 </a:t>
            </a:r>
            <a:r>
              <a:rPr lang="nb-NO" sz="3600" b="1" dirty="0" err="1"/>
              <a:t>Taksing</a:t>
            </a:r>
            <a:r>
              <a:rPr lang="nb-NO" sz="3600" b="1" dirty="0"/>
              <a:t> av fly på en flyplass</a:t>
            </a:r>
            <a:br>
              <a:rPr lang="nb-NO" sz="3600" b="1" dirty="0"/>
            </a:br>
            <a:r>
              <a:rPr lang="nb-NO" sz="2000" b="1" dirty="0" err="1"/>
              <a:t>j.f</a:t>
            </a:r>
            <a:r>
              <a:rPr lang="nb-NO" sz="2000" b="1" dirty="0"/>
              <a:t> SFHB 3.3.5</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81014" y="2614612"/>
            <a:ext cx="5240522" cy="3843939"/>
          </a:xfrm>
        </p:spPr>
        <p:txBody>
          <a:bodyPr>
            <a:normAutofit lnSpcReduction="10000"/>
          </a:bodyPr>
          <a:lstStyle/>
          <a:p>
            <a:r>
              <a:rPr lang="nb-NO" sz="2000" dirty="0"/>
              <a:t>Et fly kan kun takses dersom den som sitter ved rorkontrollene </a:t>
            </a:r>
          </a:p>
          <a:p>
            <a:pPr>
              <a:buFontTx/>
              <a:buChar char="-"/>
            </a:pPr>
            <a:r>
              <a:rPr lang="nb-NO" sz="2000" dirty="0"/>
              <a:t>er en behørig kvalifisert flyger eller </a:t>
            </a:r>
          </a:p>
          <a:p>
            <a:pPr>
              <a:buFontTx/>
              <a:buChar char="-"/>
            </a:pPr>
            <a:r>
              <a:rPr lang="nb-NO" sz="2000" dirty="0"/>
              <a:t>er utpekt av operatøren og er opplært til å takse flyet og å bruke radiotelefoni dersom radiokommunikasjon er påkrevd </a:t>
            </a:r>
          </a:p>
          <a:p>
            <a:pPr>
              <a:buFontTx/>
              <a:buChar char="-"/>
            </a:pPr>
            <a:r>
              <a:rPr lang="nb-NO" sz="2000" dirty="0"/>
              <a:t>har mottatt instruksjon om flyplassens utforming, ruter, skilt, merking, lys, signaler og instrukser fra flygekontrolltjenesten (ATC), fraseologi og prosedyrer, og</a:t>
            </a:r>
          </a:p>
          <a:p>
            <a:pPr>
              <a:buFontTx/>
              <a:buChar char="-"/>
            </a:pPr>
            <a:r>
              <a:rPr lang="nb-NO" sz="2000" dirty="0"/>
              <a:t>kan overholde de standarder som gjelder for en sikker kjøring av flyet på flyplassen</a:t>
            </a:r>
          </a:p>
        </p:txBody>
      </p:sp>
      <p:pic>
        <p:nvPicPr>
          <p:cNvPr id="5" name="Bilde 4" descr="Et bilde som inneholder fly, gress, utendørs, liten&#10;&#10;Automatisk generert beskrivelse">
            <a:extLst>
              <a:ext uri="{FF2B5EF4-FFF2-40B4-BE49-F238E27FC236}">
                <a16:creationId xmlns:a16="http://schemas.microsoft.com/office/drawing/2014/main" id="{4CB1DA99-A3C7-4BF6-B2CD-7E3A2258B639}"/>
              </a:ext>
            </a:extLst>
          </p:cNvPr>
          <p:cNvPicPr>
            <a:picLocks noChangeAspect="1"/>
          </p:cNvPicPr>
          <p:nvPr/>
        </p:nvPicPr>
        <p:blipFill rotWithShape="1">
          <a:blip r:embed="rId2">
            <a:extLst>
              <a:ext uri="{28A0092B-C50C-407E-A947-70E740481C1C}">
                <a14:useLocalDpi xmlns:a14="http://schemas.microsoft.com/office/drawing/2010/main" val="0"/>
              </a:ext>
            </a:extLst>
          </a:blip>
          <a:srcRect l="13786" r="23221" b="-2"/>
          <a:stretch/>
        </p:blipFill>
        <p:spPr>
          <a:xfrm>
            <a:off x="5721536" y="1"/>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Plassholder for dato 3">
            <a:extLst>
              <a:ext uri="{FF2B5EF4-FFF2-40B4-BE49-F238E27FC236}">
                <a16:creationId xmlns:a16="http://schemas.microsoft.com/office/drawing/2014/main" id="{AFA00954-D707-474E-9901-F1F273BED8C3}"/>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B5238134-5C0A-4288-AB0C-975432273BE5}"/>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974364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88630" y="4760132"/>
            <a:ext cx="5093596" cy="1777829"/>
          </a:xfrm>
        </p:spPr>
        <p:txBody>
          <a:bodyPr>
            <a:normAutofit fontScale="90000"/>
          </a:bodyPr>
          <a:lstStyle/>
          <a:p>
            <a:pPr algn="r"/>
            <a:r>
              <a:rPr lang="nb-NO" sz="3600" b="1" dirty="0"/>
              <a:t>NCO.GEN.125 Bruk av bærbare elektroniske innretninger</a:t>
            </a:r>
            <a:br>
              <a:rPr lang="nb-NO" sz="3600" b="1" dirty="0"/>
            </a:br>
            <a:r>
              <a:rPr lang="nb-NO" sz="2200" b="1" dirty="0" err="1"/>
              <a:t>j.f</a:t>
            </a:r>
            <a:r>
              <a:rPr lang="nb-NO" sz="2200" b="1" dirty="0"/>
              <a:t> SFHB 3.3.4.2</a:t>
            </a:r>
          </a:p>
        </p:txBody>
      </p:sp>
      <p:pic>
        <p:nvPicPr>
          <p:cNvPr id="5" name="Bilde 4" descr="Et bilde som inneholder svart, hvit, hund, sitter&#10;&#10;Automatisk generert beskrivelse">
            <a:extLst>
              <a:ext uri="{FF2B5EF4-FFF2-40B4-BE49-F238E27FC236}">
                <a16:creationId xmlns:a16="http://schemas.microsoft.com/office/drawing/2014/main" id="{C80E0178-87CE-4747-BA3F-C8214BB28A28}"/>
              </a:ext>
            </a:extLst>
          </p:cNvPr>
          <p:cNvPicPr>
            <a:picLocks noChangeAspect="1"/>
          </p:cNvPicPr>
          <p:nvPr/>
        </p:nvPicPr>
        <p:blipFill rotWithShape="1">
          <a:blip r:embed="rId2">
            <a:extLst>
              <a:ext uri="{28A0092B-C50C-407E-A947-70E740481C1C}">
                <a14:useLocalDpi xmlns:a14="http://schemas.microsoft.com/office/drawing/2010/main" val="0"/>
              </a:ext>
            </a:extLst>
          </a:blip>
          <a:srcRect t="24398" b="17158"/>
          <a:stretch/>
        </p:blipFill>
        <p:spPr>
          <a:xfrm>
            <a:off x="20" y="2872"/>
            <a:ext cx="12191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226706" y="4767660"/>
            <a:ext cx="5173613" cy="1770300"/>
          </a:xfrm>
        </p:spPr>
        <p:txBody>
          <a:bodyPr anchor="ctr">
            <a:normAutofit/>
          </a:bodyPr>
          <a:lstStyle/>
          <a:p>
            <a:pPr marL="0" indent="0">
              <a:buNone/>
            </a:pPr>
            <a:r>
              <a:rPr lang="nb-NO" sz="1800" dirty="0"/>
              <a:t>Fartøysjefen skal ikke tillate at noen om bord bruker en bærbar elektronisk innretning (PED) som kan virke negativt inn på flyets systemer og utstyr</a:t>
            </a:r>
          </a:p>
        </p:txBody>
      </p:sp>
    </p:spTree>
    <p:extLst>
      <p:ext uri="{BB962C8B-B14F-4D97-AF65-F5344CB8AC3E}">
        <p14:creationId xmlns:p14="http://schemas.microsoft.com/office/powerpoint/2010/main" val="250785296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81014" y="327025"/>
            <a:ext cx="5167311" cy="1946274"/>
          </a:xfrm>
        </p:spPr>
        <p:txBody>
          <a:bodyPr anchor="b">
            <a:normAutofit/>
          </a:bodyPr>
          <a:lstStyle/>
          <a:p>
            <a:r>
              <a:rPr lang="nb-NO" sz="3600" b="1" dirty="0"/>
              <a:t>NCO.GEN.130 Opplysninger om nød- og overlevelsesutstyr om bord</a:t>
            </a:r>
            <a:br>
              <a:rPr lang="nb-NO" sz="3600" b="1" dirty="0"/>
            </a:br>
            <a:r>
              <a:rPr lang="nb-NO" sz="2200" b="1" dirty="0" err="1"/>
              <a:t>j.f</a:t>
            </a:r>
            <a:r>
              <a:rPr lang="nb-NO" sz="2200" b="1" dirty="0"/>
              <a:t> SFHB 3.1.6</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81014" y="2614613"/>
            <a:ext cx="5167311" cy="3590925"/>
          </a:xfrm>
        </p:spPr>
        <p:txBody>
          <a:bodyPr>
            <a:normAutofit/>
          </a:bodyPr>
          <a:lstStyle/>
          <a:p>
            <a:pPr marL="0" indent="0">
              <a:buNone/>
            </a:pPr>
            <a:r>
              <a:rPr lang="nb-NO" sz="2400" dirty="0"/>
              <a:t>Med unntak for luftfartøy som starter og lander på samme flyplass/driftssted, skal klubben/flyskolen, altså operatøren til enhver tid ha tilgjengelig lister over nød- og overlevingsutstyr om bord.</a:t>
            </a:r>
          </a:p>
          <a:p>
            <a:pPr marL="0" indent="0">
              <a:buNone/>
            </a:pPr>
            <a:r>
              <a:rPr lang="nb-NO" sz="2400" dirty="0"/>
              <a:t>Disse listene skal umiddelbart kunne oversendes til redningssentralene </a:t>
            </a:r>
          </a:p>
        </p:txBody>
      </p:sp>
      <p:pic>
        <p:nvPicPr>
          <p:cNvPr id="5" name="Bilde 4" descr="Et bilde som inneholder bjørn, sitter, teddybjørn, innendørs&#10;&#10;Automatisk generert beskrivelse">
            <a:extLst>
              <a:ext uri="{FF2B5EF4-FFF2-40B4-BE49-F238E27FC236}">
                <a16:creationId xmlns:a16="http://schemas.microsoft.com/office/drawing/2014/main" id="{B35E8688-181E-4BBA-B185-AEA0ACDC52C1}"/>
              </a:ext>
            </a:extLst>
          </p:cNvPr>
          <p:cNvPicPr>
            <a:picLocks noChangeAspect="1"/>
          </p:cNvPicPr>
          <p:nvPr/>
        </p:nvPicPr>
        <p:blipFill rotWithShape="1">
          <a:blip r:embed="rId2">
            <a:extLst>
              <a:ext uri="{28A0092B-C50C-407E-A947-70E740481C1C}">
                <a14:useLocalDpi xmlns:a14="http://schemas.microsoft.com/office/drawing/2010/main" val="0"/>
              </a:ext>
            </a:extLst>
          </a:blip>
          <a:srcRect l="23559" r="1" b="1"/>
          <a:stretch/>
        </p:blipFill>
        <p:spPr>
          <a:xfrm>
            <a:off x="5721536" y="1"/>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60377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5"/>
          </a:xfrm>
          <a:prstGeom prst="rect">
            <a:avLst/>
          </a:prstGeom>
        </p:spPr>
      </p:pic>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762000" y="803325"/>
            <a:ext cx="5537199" cy="1325563"/>
          </a:xfrm>
        </p:spPr>
        <p:txBody>
          <a:bodyPr>
            <a:normAutofit fontScale="90000"/>
          </a:bodyPr>
          <a:lstStyle/>
          <a:p>
            <a:r>
              <a:rPr lang="nb-NO" sz="2800" b="1" dirty="0"/>
              <a:t>NCO.GEN.135 Dokumenter, håndbøker og informasjon som skal finnes om bord 1/3</a:t>
            </a:r>
            <a:br>
              <a:rPr lang="nb-NO" sz="2800" b="1" dirty="0"/>
            </a:br>
            <a:r>
              <a:rPr lang="nb-NO" sz="2200" b="1" dirty="0" err="1"/>
              <a:t>j.f</a:t>
            </a:r>
            <a:r>
              <a:rPr lang="nb-NO" sz="2200" b="1" dirty="0"/>
              <a:t> SFHB 3.1.6</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62000" y="2279018"/>
            <a:ext cx="5725427" cy="3967778"/>
          </a:xfrm>
        </p:spPr>
        <p:txBody>
          <a:bodyPr anchor="t">
            <a:normAutofit fontScale="85000" lnSpcReduction="10000"/>
          </a:bodyPr>
          <a:lstStyle/>
          <a:p>
            <a:r>
              <a:rPr lang="nb-NO" sz="2400" dirty="0"/>
              <a:t>1) flygehåndbok eller tilsvarende dokument(er)*,  </a:t>
            </a:r>
          </a:p>
          <a:p>
            <a:r>
              <a:rPr lang="nb-NO" sz="2400" dirty="0"/>
              <a:t>2) flygetillatelse i original,  </a:t>
            </a:r>
          </a:p>
          <a:p>
            <a:r>
              <a:rPr lang="nb-NO" sz="2400" dirty="0"/>
              <a:t>3) forsikringsbevis i original, </a:t>
            </a:r>
          </a:p>
          <a:p>
            <a:r>
              <a:rPr lang="nb-NO" sz="2400" dirty="0"/>
              <a:t>4) tillatelse til bruk av radioutstyr hvis installert*, </a:t>
            </a:r>
          </a:p>
          <a:p>
            <a:r>
              <a:rPr lang="nb-NO" sz="2400" dirty="0"/>
              <a:t>5) teknisk loggbok*, </a:t>
            </a:r>
          </a:p>
          <a:p>
            <a:r>
              <a:rPr lang="nb-NO" sz="2400" dirty="0"/>
              <a:t>6) detaljer om eventuell ATC-reiseplan*, </a:t>
            </a:r>
          </a:p>
          <a:p>
            <a:r>
              <a:rPr lang="nb-NO" sz="2400" dirty="0"/>
              <a:t>7) oppdaterte og egnede luftfartskart for den foreslåtte </a:t>
            </a:r>
            <a:r>
              <a:rPr lang="nb-NO" sz="2400" dirty="0" err="1"/>
              <a:t>flygeruten</a:t>
            </a:r>
            <a:r>
              <a:rPr lang="nb-NO" sz="2400" dirty="0"/>
              <a:t> og alle ruter det er rimelig å forvente at flygingen kan omdirigeres til*, og </a:t>
            </a:r>
          </a:p>
          <a:p>
            <a:r>
              <a:rPr lang="nb-NO" sz="2400" dirty="0"/>
              <a:t>8) avskjæringskort i henhold til SERA.11015*. </a:t>
            </a:r>
            <a:endParaRPr lang="nb-NO" sz="20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innendørs, bord, datamaskin, pult&#10;&#10;Automatisk generert beskrivelse">
            <a:extLst>
              <a:ext uri="{FF2B5EF4-FFF2-40B4-BE49-F238E27FC236}">
                <a16:creationId xmlns:a16="http://schemas.microsoft.com/office/drawing/2014/main" id="{A3183302-EC8D-4619-86BF-CCDA934051A1}"/>
              </a:ext>
            </a:extLst>
          </p:cNvPr>
          <p:cNvPicPr>
            <a:picLocks noChangeAspect="1"/>
          </p:cNvPicPr>
          <p:nvPr/>
        </p:nvPicPr>
        <p:blipFill rotWithShape="1">
          <a:blip r:embed="rId2">
            <a:extLst>
              <a:ext uri="{28A0092B-C50C-407E-A947-70E740481C1C}">
                <a14:useLocalDpi xmlns:a14="http://schemas.microsoft.com/office/drawing/2010/main" val="0"/>
              </a:ext>
            </a:extLst>
          </a:blip>
          <a:srcRect l="17496" r="18270"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Plassholder for bunntekst 5">
            <a:extLst>
              <a:ext uri="{FF2B5EF4-FFF2-40B4-BE49-F238E27FC236}">
                <a16:creationId xmlns:a16="http://schemas.microsoft.com/office/drawing/2014/main" id="{4C4C16D3-05F3-4676-A0DD-4A38DD7BB020}"/>
              </a:ext>
            </a:extLst>
          </p:cNvPr>
          <p:cNvSpPr>
            <a:spLocks noGrp="1"/>
          </p:cNvSpPr>
          <p:nvPr>
            <p:ph type="ftr" sz="quarter" idx="4294967295"/>
          </p:nvPr>
        </p:nvSpPr>
        <p:spPr>
          <a:xfrm>
            <a:off x="838200" y="5867701"/>
            <a:ext cx="4114800" cy="365125"/>
          </a:xfrm>
        </p:spPr>
        <p:txBody>
          <a:bodyPr/>
          <a:lstStyle/>
          <a:p>
            <a:pPr marL="0" indent="0" algn="l">
              <a:buNone/>
            </a:pPr>
            <a:r>
              <a:rPr lang="nb-NO" sz="1200" dirty="0"/>
              <a:t>De dokumenter og den informasjon som kan oppbevares på bakken er markert med stjerne *</a:t>
            </a:r>
          </a:p>
        </p:txBody>
      </p:sp>
    </p:spTree>
    <p:extLst>
      <p:ext uri="{BB962C8B-B14F-4D97-AF65-F5344CB8AC3E}">
        <p14:creationId xmlns:p14="http://schemas.microsoft.com/office/powerpoint/2010/main" val="362422865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NCO.GEN.135 Dokumenter, håndbøker og informasjon som skal finnes om bord 2/3</a:t>
            </a: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3.1.6</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pPr marL="0" indent="0">
              <a:buNone/>
            </a:pPr>
            <a:r>
              <a:rPr lang="nb-NO" sz="2400" dirty="0"/>
              <a:t>b) For flyinger med start og landing på samme flyplass/driftssted, kan dokumenter og den informasjonen som er nevnt i bokstav a) punkt 1, 4, 5, 6, 7 og 8 oppbevares på flyplassen eller driftsstedet.</a:t>
            </a:r>
          </a:p>
          <a:p>
            <a:pPr marL="0" indent="0">
              <a:buNone/>
            </a:pPr>
            <a:r>
              <a:rPr lang="nb-NO" sz="2400" dirty="0"/>
              <a:t>   </a:t>
            </a:r>
          </a:p>
          <a:p>
            <a:pPr marL="0" indent="0">
              <a:buNone/>
            </a:pPr>
            <a:r>
              <a:rPr lang="nb-NO" sz="2400" dirty="0"/>
              <a:t>c) Fartøysjefen skal på anmodning fra Luftfartstilsynet eller Norges Luftsportforbund innen rimelig tid stille til rådighet den dokumentasjon som kreves medbrakt om bord til rådighet.</a:t>
            </a:r>
          </a:p>
        </p:txBody>
      </p:sp>
    </p:spTree>
    <p:extLst>
      <p:ext uri="{BB962C8B-B14F-4D97-AF65-F5344CB8AC3E}">
        <p14:creationId xmlns:p14="http://schemas.microsoft.com/office/powerpoint/2010/main" val="125182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2">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NCO.GEN.135 Dokumenter, håndbøker og informasjon som skal finnes om bord 3/3 </a:t>
            </a:r>
            <a:r>
              <a:rPr lang="nb-NO" sz="2000" b="1" dirty="0" err="1"/>
              <a:t>j.f</a:t>
            </a:r>
            <a:r>
              <a:rPr lang="nb-NO" sz="2000" b="1" dirty="0"/>
              <a:t> SFHB 3.1.6</a:t>
            </a:r>
          </a:p>
        </p:txBody>
      </p:sp>
      <p:sp>
        <p:nvSpPr>
          <p:cNvPr id="55" name="Rectangle 54">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6B9F7C32-5657-4529-9E43-004CDE4C0396}"/>
              </a:ext>
            </a:extLst>
          </p:cNvPr>
          <p:cNvPicPr>
            <a:picLocks noChangeAspect="1"/>
          </p:cNvPicPr>
          <p:nvPr/>
        </p:nvPicPr>
        <p:blipFill rotWithShape="1">
          <a:blip r:embed="rId2">
            <a:extLst>
              <a:ext uri="{28A0092B-C50C-407E-A947-70E740481C1C}">
                <a14:useLocalDpi xmlns:a14="http://schemas.microsoft.com/office/drawing/2010/main" val="0"/>
              </a:ext>
            </a:extLst>
          </a:blip>
          <a:srcRect l="2499" r="2949" b="2"/>
          <a:stretch/>
        </p:blipFill>
        <p:spPr>
          <a:xfrm>
            <a:off x="429768" y="1721922"/>
            <a:ext cx="6704891" cy="4520559"/>
          </a:xfrm>
          <a:prstGeom prst="rect">
            <a:avLst/>
          </a:prstGeom>
        </p:spPr>
      </p:pic>
      <p:sp useBgFill="1">
        <p:nvSpPr>
          <p:cNvPr id="57" name="Rectangle 56">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363326" y="1597793"/>
            <a:ext cx="4552750" cy="4848727"/>
          </a:xfrm>
        </p:spPr>
        <p:txBody>
          <a:bodyPr anchor="ctr">
            <a:normAutofit lnSpcReduction="10000"/>
          </a:bodyPr>
          <a:lstStyle/>
          <a:p>
            <a:pPr marL="0" indent="0">
              <a:buNone/>
            </a:pPr>
            <a:r>
              <a:rPr lang="nb-NO" sz="2400" dirty="0"/>
              <a:t>d) I tilfelle tap eller tyveri av dokumenter som er spesifisert i bokstav a), kan operasjonen fortsette til flyet når basen eller et sted hvor et erstatningsdokument kan leveres. </a:t>
            </a:r>
          </a:p>
          <a:p>
            <a:pPr marL="0" indent="0">
              <a:buNone/>
            </a:pPr>
            <a:endParaRPr lang="nb-NO" sz="2400" dirty="0"/>
          </a:p>
          <a:p>
            <a:pPr marL="0" indent="0">
              <a:buNone/>
            </a:pPr>
            <a:r>
              <a:rPr lang="nb-NO" sz="2400" dirty="0"/>
              <a:t>e) Dokumentene, håndbøkene og informasjonen kan være tilgjengelige i en annen form enn på trykt papir. Et elektronisk lagringsmedium er akseptabelt hvis tilgjengelighet, bruker-vennlighet og pålitelighet kan garanteres.</a:t>
            </a:r>
          </a:p>
        </p:txBody>
      </p:sp>
    </p:spTree>
    <p:extLst>
      <p:ext uri="{BB962C8B-B14F-4D97-AF65-F5344CB8AC3E}">
        <p14:creationId xmlns:p14="http://schemas.microsoft.com/office/powerpoint/2010/main" val="1533901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317227-DFD9-4DFD-BFF2-CA59E3C38484}"/>
              </a:ext>
            </a:extLst>
          </p:cNvPr>
          <p:cNvSpPr>
            <a:spLocks noGrp="1"/>
          </p:cNvSpPr>
          <p:nvPr>
            <p:ph type="title"/>
          </p:nvPr>
        </p:nvSpPr>
        <p:spPr>
          <a:xfrm>
            <a:off x="655320" y="365125"/>
            <a:ext cx="5120114" cy="1692794"/>
          </a:xfrm>
        </p:spPr>
        <p:txBody>
          <a:bodyPr>
            <a:normAutofit/>
          </a:bodyPr>
          <a:lstStyle/>
          <a:p>
            <a:r>
              <a:rPr lang="nb-NO" sz="3600" b="1" dirty="0"/>
              <a:t>NCO.GEN.150 Teknisk loggbok</a:t>
            </a:r>
            <a:br>
              <a:rPr lang="nb-NO" sz="3600" b="1" dirty="0"/>
            </a:br>
            <a:r>
              <a:rPr lang="nb-NO" sz="2000" b="1" dirty="0" err="1"/>
              <a:t>j.f</a:t>
            </a:r>
            <a:r>
              <a:rPr lang="nb-NO" sz="2000" b="1" dirty="0"/>
              <a:t> SFHB 3.1.7</a:t>
            </a:r>
          </a:p>
        </p:txBody>
      </p:sp>
      <p:cxnSp>
        <p:nvCxnSpPr>
          <p:cNvPr id="17"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8E1ED4C-AC44-43D3-BB73-BCF8FAA8A2EE}"/>
              </a:ext>
            </a:extLst>
          </p:cNvPr>
          <p:cNvSpPr>
            <a:spLocks noGrp="1"/>
          </p:cNvSpPr>
          <p:nvPr>
            <p:ph idx="1"/>
          </p:nvPr>
        </p:nvSpPr>
        <p:spPr>
          <a:xfrm>
            <a:off x="655321" y="2575034"/>
            <a:ext cx="5120113" cy="3462228"/>
          </a:xfrm>
        </p:spPr>
        <p:txBody>
          <a:bodyPr>
            <a:normAutofit/>
          </a:bodyPr>
          <a:lstStyle/>
          <a:p>
            <a:pPr marL="0" indent="0">
              <a:buNone/>
            </a:pPr>
            <a:r>
              <a:rPr lang="nb-NO" sz="2400" dirty="0"/>
              <a:t>Nærmere opplysninger om luftfartøyet, dets besetning og hver enkelt reise skal oppbevares for hver flyvning eller serie flyvninger, i form av en reisedagbok eller tilsvarende</a:t>
            </a:r>
          </a:p>
        </p:txBody>
      </p:sp>
      <p:pic>
        <p:nvPicPr>
          <p:cNvPr id="7" name="Bilde 6">
            <a:extLst>
              <a:ext uri="{FF2B5EF4-FFF2-40B4-BE49-F238E27FC236}">
                <a16:creationId xmlns:a16="http://schemas.microsoft.com/office/drawing/2014/main" id="{070DC006-E77F-4D2E-9BE6-6AFFCB5BA571}"/>
              </a:ext>
            </a:extLst>
          </p:cNvPr>
          <p:cNvPicPr>
            <a:picLocks noChangeAspect="1"/>
          </p:cNvPicPr>
          <p:nvPr/>
        </p:nvPicPr>
        <p:blipFill>
          <a:blip r:embed="rId2">
            <a:extLst>
              <a:ext uri="{28A0092B-C50C-407E-A947-70E740481C1C}">
                <a14:useLocalDpi xmlns:a14="http://schemas.microsoft.com/office/drawing/2010/main" val="0"/>
              </a:ext>
            </a:extLst>
          </a:blip>
          <a:srcRect l="16055" r="1605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53556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Del-NCO.OPS – Driftsprosedyrer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139131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524256" y="4767072"/>
            <a:ext cx="6594189" cy="1625210"/>
          </a:xfrm>
        </p:spPr>
        <p:txBody>
          <a:bodyPr>
            <a:normAutofit/>
          </a:bodyPr>
          <a:lstStyle/>
          <a:p>
            <a:pPr algn="r"/>
            <a:r>
              <a:rPr lang="nb-NO" sz="3600" b="1" dirty="0">
                <a:solidFill>
                  <a:srgbClr val="FFFFFF"/>
                </a:solidFill>
              </a:rPr>
              <a:t>NCO.OP.100 Bruk av flyplasser og driftssteder</a:t>
            </a:r>
            <a:br>
              <a:rPr lang="nb-NO" sz="3600" b="1" dirty="0">
                <a:solidFill>
                  <a:srgbClr val="FFFFFF"/>
                </a:solidFill>
              </a:rPr>
            </a:br>
            <a:r>
              <a:rPr lang="nb-NO" sz="2000" b="1" dirty="0" err="1">
                <a:solidFill>
                  <a:srgbClr val="FFFFFF"/>
                </a:solidFill>
              </a:rPr>
              <a:t>j.f</a:t>
            </a:r>
            <a:r>
              <a:rPr lang="nb-NO" sz="2000" b="1" dirty="0">
                <a:solidFill>
                  <a:srgbClr val="FFFFFF"/>
                </a:solidFill>
              </a:rPr>
              <a:t> SFHB 3.6.1</a:t>
            </a:r>
          </a:p>
        </p:txBody>
      </p:sp>
      <p:pic>
        <p:nvPicPr>
          <p:cNvPr id="5" name="Bilde 4">
            <a:extLst>
              <a:ext uri="{FF2B5EF4-FFF2-40B4-BE49-F238E27FC236}">
                <a16:creationId xmlns:a16="http://schemas.microsoft.com/office/drawing/2014/main" id="{6125F231-9CAB-4E35-886A-F4491A21FC37}"/>
              </a:ext>
            </a:extLst>
          </p:cNvPr>
          <p:cNvPicPr>
            <a:picLocks noChangeAspect="1"/>
          </p:cNvPicPr>
          <p:nvPr/>
        </p:nvPicPr>
        <p:blipFill rotWithShape="1">
          <a:blip r:embed="rId2">
            <a:extLst>
              <a:ext uri="{28A0092B-C50C-407E-A947-70E740481C1C}">
                <a14:useLocalDpi xmlns:a14="http://schemas.microsoft.com/office/drawing/2010/main" val="0"/>
              </a:ext>
            </a:extLst>
          </a:blip>
          <a:srcRect t="6735" r="1" b="158"/>
          <a:stretch/>
        </p:blipFill>
        <p:spPr>
          <a:xfrm>
            <a:off x="327547" y="321733"/>
            <a:ext cx="7058306" cy="4107392"/>
          </a:xfrm>
          <a:prstGeom prst="rect">
            <a:avLst/>
          </a:prstGeom>
        </p:spPr>
      </p:pic>
      <p:sp>
        <p:nvSpPr>
          <p:cNvPr id="20"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029319" y="917725"/>
            <a:ext cx="3424739" cy="4852362"/>
          </a:xfrm>
        </p:spPr>
        <p:txBody>
          <a:bodyPr anchor="ctr">
            <a:normAutofit/>
          </a:bodyPr>
          <a:lstStyle/>
          <a:p>
            <a:pPr marL="0" indent="0">
              <a:buNone/>
            </a:pPr>
            <a:r>
              <a:rPr lang="nb-NO" dirty="0">
                <a:solidFill>
                  <a:srgbClr val="FFFFFF"/>
                </a:solidFill>
              </a:rPr>
              <a:t>Fartøysjefen skal bare benytte flyplasser og driftssteder som egner seg til drift av den aktuelle typen luftfartøy</a:t>
            </a:r>
            <a:endParaRPr lang="nb-NO" sz="2000" dirty="0">
              <a:solidFill>
                <a:srgbClr val="FFFFFF"/>
              </a:solidFill>
            </a:endParaRPr>
          </a:p>
        </p:txBody>
      </p:sp>
      <p:sp>
        <p:nvSpPr>
          <p:cNvPr id="6" name="Rektangel 5">
            <a:extLst>
              <a:ext uri="{FF2B5EF4-FFF2-40B4-BE49-F238E27FC236}">
                <a16:creationId xmlns:a16="http://schemas.microsoft.com/office/drawing/2014/main" id="{DA379341-2CB3-405F-9FAC-44D415A5D9C2}"/>
              </a:ext>
            </a:extLst>
          </p:cNvPr>
          <p:cNvSpPr/>
          <p:nvPr/>
        </p:nvSpPr>
        <p:spPr>
          <a:xfrm>
            <a:off x="321732" y="4275236"/>
            <a:ext cx="6096000" cy="261610"/>
          </a:xfrm>
          <a:prstGeom prst="rect">
            <a:avLst/>
          </a:prstGeom>
        </p:spPr>
        <p:txBody>
          <a:bodyPr>
            <a:spAutoFit/>
          </a:bodyPr>
          <a:lstStyle/>
          <a:p>
            <a:r>
              <a:rPr lang="nb-NO" sz="1050" dirty="0"/>
              <a:t>By Hugues Mitton CC BY-SA 2.5 </a:t>
            </a:r>
          </a:p>
        </p:txBody>
      </p:sp>
    </p:spTree>
    <p:extLst>
      <p:ext uri="{BB962C8B-B14F-4D97-AF65-F5344CB8AC3E}">
        <p14:creationId xmlns:p14="http://schemas.microsoft.com/office/powerpoint/2010/main" val="1833377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55320" y="365125"/>
            <a:ext cx="5120114" cy="1692794"/>
          </a:xfrm>
        </p:spPr>
        <p:txBody>
          <a:bodyPr>
            <a:normAutofit/>
          </a:bodyPr>
          <a:lstStyle/>
          <a:p>
            <a:r>
              <a:rPr lang="nb-NO" sz="3700" b="1" dirty="0"/>
              <a:t>NCO.OP.115a Prosedyrer for avgang og innflyging</a:t>
            </a:r>
            <a:br>
              <a:rPr lang="nb-NO" sz="3700" b="1" dirty="0"/>
            </a:br>
            <a:r>
              <a:rPr lang="nb-NO" sz="2000" b="1" dirty="0" err="1"/>
              <a:t>j.f</a:t>
            </a:r>
            <a:r>
              <a:rPr lang="nb-NO" sz="2000" b="1" dirty="0"/>
              <a:t> SFHB 3.3.7</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55321" y="2575034"/>
            <a:ext cx="5120113" cy="3462228"/>
          </a:xfrm>
        </p:spPr>
        <p:txBody>
          <a:bodyPr>
            <a:normAutofit/>
          </a:bodyPr>
          <a:lstStyle/>
          <a:p>
            <a:pPr marL="0" indent="0">
              <a:buNone/>
            </a:pPr>
            <a:endParaRPr lang="nb-NO" sz="1800" dirty="0"/>
          </a:p>
          <a:p>
            <a:pPr marL="0" indent="0">
              <a:buNone/>
            </a:pPr>
            <a:r>
              <a:rPr lang="nb-NO" dirty="0"/>
              <a:t>Fartøysjefen skal benytte de avgangs- og innflygingsprosedyrer som er fastsatt, dersom slike prosedyrer er offentliggjort for den rullebane som benyttes</a:t>
            </a:r>
          </a:p>
        </p:txBody>
      </p:sp>
      <p:pic>
        <p:nvPicPr>
          <p:cNvPr id="5" name="Bilde 4" descr="Et bilde som inneholder utendørs, gress, fly, sitter&#10;&#10;Automatisk generert beskrivelse">
            <a:extLst>
              <a:ext uri="{FF2B5EF4-FFF2-40B4-BE49-F238E27FC236}">
                <a16:creationId xmlns:a16="http://schemas.microsoft.com/office/drawing/2014/main" id="{C9A963A0-5426-49EF-915D-DAC58B463674}"/>
              </a:ext>
            </a:extLst>
          </p:cNvPr>
          <p:cNvPicPr>
            <a:picLocks noChangeAspect="1"/>
          </p:cNvPicPr>
          <p:nvPr/>
        </p:nvPicPr>
        <p:blipFill rotWithShape="1">
          <a:blip r:embed="rId2">
            <a:extLst>
              <a:ext uri="{28A0092B-C50C-407E-A947-70E740481C1C}">
                <a14:useLocalDpi xmlns:a14="http://schemas.microsoft.com/office/drawing/2010/main" val="0"/>
              </a:ext>
            </a:extLst>
          </a:blip>
          <a:srcRect l="14396" r="1656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86962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NCO.OP.120 Prosedyrer for støyreduksjon</a:t>
            </a:r>
            <a:br>
              <a:rPr lang="nb-NO" sz="3600" b="1" dirty="0"/>
            </a:br>
            <a:r>
              <a:rPr lang="nb-NO" sz="2000" b="1" dirty="0" err="1"/>
              <a:t>j.f</a:t>
            </a:r>
            <a:r>
              <a:rPr lang="nb-NO" sz="2000" b="1" dirty="0"/>
              <a:t> SFHB 3.3.8</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16316BC9-5D70-4EA3-A8FA-B4F6BDDC0CD6}"/>
              </a:ext>
            </a:extLst>
          </p:cNvPr>
          <p:cNvPicPr>
            <a:picLocks noChangeAspect="1"/>
          </p:cNvPicPr>
          <p:nvPr/>
        </p:nvPicPr>
        <p:blipFill>
          <a:blip r:embed="rId2">
            <a:extLst>
              <a:ext uri="{28A0092B-C50C-407E-A947-70E740481C1C}">
                <a14:useLocalDpi xmlns:a14="http://schemas.microsoft.com/office/drawing/2010/main" val="0"/>
              </a:ext>
            </a:extLst>
          </a:blip>
          <a:srcRect l="6102" r="6102"/>
          <a:stretch/>
        </p:blipFill>
        <p:spPr>
          <a:xfrm>
            <a:off x="429768" y="1721922"/>
            <a:ext cx="6704891" cy="4520559"/>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938752" y="1436172"/>
            <a:ext cx="3592313" cy="4258254"/>
          </a:xfrm>
        </p:spPr>
        <p:txBody>
          <a:bodyPr anchor="ctr">
            <a:normAutofit/>
          </a:bodyPr>
          <a:lstStyle/>
          <a:p>
            <a:pPr marL="0" indent="0">
              <a:buNone/>
            </a:pPr>
            <a:r>
              <a:rPr lang="nb-NO" sz="2400" dirty="0"/>
              <a:t>Fartøysjefen skal ta hensyn til offentliggjorte prosedyrer for støyreduksjon slik at luftfartøyet avgir så lite støy som mulig, samtidig som sikkerheten prioriteres høyest</a:t>
            </a:r>
          </a:p>
        </p:txBody>
      </p:sp>
    </p:spTree>
    <p:extLst>
      <p:ext uri="{BB962C8B-B14F-4D97-AF65-F5344CB8AC3E}">
        <p14:creationId xmlns:p14="http://schemas.microsoft.com/office/powerpoint/2010/main" val="3851394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0080" y="325369"/>
            <a:ext cx="4368602" cy="1956841"/>
          </a:xfrm>
        </p:spPr>
        <p:txBody>
          <a:bodyPr anchor="b">
            <a:normAutofit fontScale="90000"/>
          </a:bodyPr>
          <a:lstStyle/>
          <a:p>
            <a:r>
              <a:rPr lang="nb-NO" sz="3400" b="1" dirty="0"/>
              <a:t>NCO.OP.125 Bestemmelser angående drivstoff- og oljeforsyning 1/3</a:t>
            </a:r>
            <a:br>
              <a:rPr lang="nb-NO" sz="3400" b="1" dirty="0"/>
            </a:br>
            <a:r>
              <a:rPr lang="nb-NO" sz="2200" b="1" dirty="0" err="1"/>
              <a:t>j.f</a:t>
            </a:r>
            <a:r>
              <a:rPr lang="nb-NO" sz="2200" b="1" dirty="0"/>
              <a:t> SFHB 3.3.3</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40080" y="2872899"/>
            <a:ext cx="4243589" cy="3320668"/>
          </a:xfrm>
        </p:spPr>
        <p:txBody>
          <a:bodyPr>
            <a:normAutofit/>
          </a:bodyPr>
          <a:lstStyle/>
          <a:p>
            <a:r>
              <a:rPr lang="nb-NO" sz="2000" dirty="0"/>
              <a:t>a) Fartøysjefen skal sørge for at mengden drivstoff/energi og olje om bord er tilstrekkelig med tanke på meteorologiske forhold, ethvert forhold som påvirker flyets ytelse, eventuelle forsinkelser som forventes under flyturen, og eventuelle uforutsette forhold som med rimelighet kan forventes å påvirke flygningen.</a:t>
            </a:r>
          </a:p>
        </p:txBody>
      </p:sp>
      <p:pic>
        <p:nvPicPr>
          <p:cNvPr id="5" name="Bilde 4" descr="Et bilde som inneholder bagasje, koffert, sitter, rød&#10;&#10;Automatisk generert beskrivelse">
            <a:extLst>
              <a:ext uri="{FF2B5EF4-FFF2-40B4-BE49-F238E27FC236}">
                <a16:creationId xmlns:a16="http://schemas.microsoft.com/office/drawing/2014/main" id="{E98AB7BF-1A73-4771-985E-19CB893D4484}"/>
              </a:ext>
            </a:extLst>
          </p:cNvPr>
          <p:cNvPicPr>
            <a:picLocks noChangeAspect="1"/>
          </p:cNvPicPr>
          <p:nvPr/>
        </p:nvPicPr>
        <p:blipFill rotWithShape="1">
          <a:blip r:embed="rId2">
            <a:extLst>
              <a:ext uri="{28A0092B-C50C-407E-A947-70E740481C1C}">
                <a14:useLocalDpi xmlns:a14="http://schemas.microsoft.com/office/drawing/2010/main" val="0"/>
              </a:ext>
            </a:extLst>
          </a:blip>
          <a:srcRect r="-1" b="4538"/>
          <a:stretch/>
        </p:blipFill>
        <p:spPr>
          <a:xfrm>
            <a:off x="6039756" y="593384"/>
            <a:ext cx="6018641" cy="60004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047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1" y="365125"/>
            <a:ext cx="5251316" cy="1807305"/>
          </a:xfrm>
        </p:spPr>
        <p:txBody>
          <a:bodyPr>
            <a:normAutofit fontScale="90000"/>
          </a:bodyPr>
          <a:lstStyle/>
          <a:p>
            <a:r>
              <a:rPr lang="nb-NO" sz="3700" b="1" dirty="0"/>
              <a:t>NCO.OP.125 </a:t>
            </a:r>
            <a:br>
              <a:rPr lang="nb-NO" sz="3700" b="1" dirty="0"/>
            </a:br>
            <a:r>
              <a:rPr lang="nb-NO" sz="3700" b="1" dirty="0"/>
              <a:t>Bestemmelser angående drivstoff- og oljeforsyning 2/3</a:t>
            </a:r>
            <a:br>
              <a:rPr lang="nb-NO" sz="3700" b="1" dirty="0"/>
            </a:br>
            <a:r>
              <a:rPr lang="nb-NO" sz="2200" b="1" dirty="0" err="1"/>
              <a:t>j.f</a:t>
            </a:r>
            <a:r>
              <a:rPr lang="nb-NO" sz="2200" b="1" dirty="0"/>
              <a:t> SFHB 3.3.3</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38200" y="2333297"/>
            <a:ext cx="4619621" cy="3843666"/>
          </a:xfrm>
        </p:spPr>
        <p:txBody>
          <a:bodyPr>
            <a:normAutofit/>
          </a:bodyPr>
          <a:lstStyle/>
          <a:p>
            <a:pPr marL="0" indent="0">
              <a:buNone/>
            </a:pPr>
            <a:r>
              <a:rPr lang="nb-NO" sz="1700"/>
              <a:t>Fartøysjefen skal planlegge en mengde drivstoff/energi som den siste reserven av drivstoff/energi for å sørge for en sikker landing. Fartøysjefen skal ta hensyn til alt av følgende, og i følgende prioritetsrekkefølge, for å bestemme mengde av det endelige reservedrivstoffet: </a:t>
            </a:r>
          </a:p>
          <a:p>
            <a:endParaRPr lang="nb-NO" sz="1700"/>
          </a:p>
          <a:p>
            <a:pPr marL="457200" indent="-457200">
              <a:buFont typeface="+mj-lt"/>
              <a:buAutoNum type="arabicParenR"/>
            </a:pPr>
            <a:r>
              <a:rPr lang="nb-NO" sz="1700"/>
              <a:t>alvorlighetsgraden av faren for personer eller eiendom som kan skyldes en nødlanding etter slutt på drivstoff, og</a:t>
            </a:r>
          </a:p>
          <a:p>
            <a:pPr marL="457200" indent="-457200">
              <a:buFont typeface="+mj-lt"/>
              <a:buAutoNum type="arabicParenR"/>
            </a:pPr>
            <a:r>
              <a:rPr lang="nb-NO" sz="1700"/>
              <a:t>sannsynligheten for uventede omstendigheter for at den siste reserven av drivstoff/energi ikke lenger kan ivaretas.</a:t>
            </a:r>
          </a:p>
        </p:txBody>
      </p:sp>
      <p:pic>
        <p:nvPicPr>
          <p:cNvPr id="5" name="Bilde 4">
            <a:extLst>
              <a:ext uri="{FF2B5EF4-FFF2-40B4-BE49-F238E27FC236}">
                <a16:creationId xmlns:a16="http://schemas.microsoft.com/office/drawing/2014/main" id="{E98AB7BF-1A73-4771-985E-19CB893D4484}"/>
              </a:ext>
            </a:extLst>
          </p:cNvPr>
          <p:cNvPicPr>
            <a:picLocks noChangeAspect="1"/>
          </p:cNvPicPr>
          <p:nvPr/>
        </p:nvPicPr>
        <p:blipFill rotWithShape="1">
          <a:blip r:embed="rId2">
            <a:extLst>
              <a:ext uri="{28A0092B-C50C-407E-A947-70E740481C1C}">
                <a14:useLocalDpi xmlns:a14="http://schemas.microsoft.com/office/drawing/2010/main" val="0"/>
              </a:ext>
            </a:extLst>
          </a:blip>
          <a:srcRect l="17172" r="3674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3096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199" y="963877"/>
            <a:ext cx="3621191"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dirty="0">
                <a:solidFill>
                  <a:schemeClr val="accent3">
                    <a:lumMod val="50000"/>
                  </a:schemeClr>
                </a:solidFill>
                <a:latin typeface="+mj-lt"/>
                <a:ea typeface="+mj-ea"/>
                <a:cs typeface="+mj-cs"/>
              </a:rPr>
              <a:t>Mål for undervisningen </a:t>
            </a:r>
            <a:r>
              <a:rPr lang="en-US" sz="4000" b="1" kern="1200" dirty="0" err="1">
                <a:solidFill>
                  <a:schemeClr val="accent3">
                    <a:lumMod val="50000"/>
                  </a:schemeClr>
                </a:solidFill>
                <a:latin typeface="+mj-lt"/>
                <a:ea typeface="+mj-ea"/>
                <a:cs typeface="+mj-cs"/>
              </a:rPr>
              <a:t>i</a:t>
            </a:r>
            <a:r>
              <a:rPr lang="en-US" sz="4000" b="1" kern="1200" dirty="0">
                <a:solidFill>
                  <a:schemeClr val="accent3">
                    <a:lumMod val="50000"/>
                  </a:schemeClr>
                </a:solidFill>
                <a:latin typeface="+mj-lt"/>
                <a:ea typeface="+mj-ea"/>
                <a:cs typeface="+mj-cs"/>
              </a:rPr>
              <a:t> </a:t>
            </a:r>
            <a:r>
              <a:rPr lang="en-US" sz="4000" b="1" kern="1200" dirty="0" err="1">
                <a:solidFill>
                  <a:schemeClr val="accent3">
                    <a:lumMod val="50000"/>
                  </a:schemeClr>
                </a:solidFill>
                <a:latin typeface="+mj-lt"/>
                <a:ea typeface="+mj-ea"/>
                <a:cs typeface="+mj-cs"/>
              </a:rPr>
              <a:t>Operasjonelle</a:t>
            </a:r>
            <a:r>
              <a:rPr lang="en-US" sz="4000" b="1" kern="1200" dirty="0">
                <a:solidFill>
                  <a:schemeClr val="accent3">
                    <a:lumMod val="50000"/>
                  </a:schemeClr>
                </a:solidFill>
                <a:latin typeface="+mj-lt"/>
                <a:ea typeface="+mj-ea"/>
                <a:cs typeface="+mj-cs"/>
              </a:rPr>
              <a:t> </a:t>
            </a:r>
            <a:r>
              <a:rPr lang="en-US" sz="4000" b="1" kern="1200" dirty="0" err="1">
                <a:solidFill>
                  <a:schemeClr val="accent3">
                    <a:lumMod val="50000"/>
                  </a:schemeClr>
                </a:solidFill>
                <a:latin typeface="+mj-lt"/>
                <a:ea typeface="+mj-ea"/>
                <a:cs typeface="+mj-cs"/>
              </a:rPr>
              <a:t>Prosedyrer</a:t>
            </a:r>
            <a:endParaRPr lang="en-US" sz="4000" b="1" kern="1200" dirty="0">
              <a:solidFill>
                <a:schemeClr val="accent3">
                  <a:lumMod val="50000"/>
                </a:schemeClr>
              </a:solidFill>
              <a:latin typeface="+mj-lt"/>
              <a:ea typeface="+mj-ea"/>
              <a:cs typeface="+mj-cs"/>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a:r>
              <a:rPr lang="nb-NO" sz="2400" dirty="0"/>
              <a:t>Å gi kunnskap om </a:t>
            </a:r>
          </a:p>
          <a:p>
            <a:pPr>
              <a:buFontTx/>
              <a:buChar char="-"/>
            </a:pPr>
            <a:r>
              <a:rPr lang="nb-NO" sz="2400" dirty="0"/>
              <a:t>gjeldende driftsprosedyrer som angitt i EASA del-NCO så langt det passer for sportsfly</a:t>
            </a:r>
          </a:p>
          <a:p>
            <a:pPr>
              <a:buFontTx/>
              <a:buChar char="-"/>
            </a:pPr>
            <a:r>
              <a:rPr lang="nb-NO" sz="2400" dirty="0"/>
              <a:t>Spesielle operasjonelle prosedyrer og farer</a:t>
            </a:r>
          </a:p>
          <a:p>
            <a:r>
              <a:rPr lang="nb-NO" sz="2400" dirty="0"/>
              <a:t>Flysikkerhet og hvordan unngå hendelser, skader og ulykker</a:t>
            </a:r>
          </a:p>
        </p:txBody>
      </p:sp>
    </p:spTree>
    <p:extLst>
      <p:ext uri="{BB962C8B-B14F-4D97-AF65-F5344CB8AC3E}">
        <p14:creationId xmlns:p14="http://schemas.microsoft.com/office/powerpoint/2010/main" val="328713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248400" y="365125"/>
            <a:ext cx="5105398" cy="1952744"/>
          </a:xfrm>
        </p:spPr>
        <p:txBody>
          <a:bodyPr>
            <a:normAutofit fontScale="90000"/>
          </a:bodyPr>
          <a:lstStyle/>
          <a:p>
            <a:r>
              <a:rPr lang="nb-NO" sz="3400" b="1" dirty="0"/>
              <a:t>NCO.OP.125 </a:t>
            </a:r>
            <a:br>
              <a:rPr lang="nb-NO" sz="3400" b="1" dirty="0"/>
            </a:br>
            <a:r>
              <a:rPr lang="nb-NO" sz="3400" b="1" dirty="0"/>
              <a:t>Bestemmelser angående drivstoff- og oljeforsyning 3/3</a:t>
            </a:r>
            <a:br>
              <a:rPr lang="nb-NO" sz="3400" b="1" dirty="0"/>
            </a:br>
            <a:r>
              <a:rPr lang="nb-NO" sz="2200" b="1" dirty="0" err="1"/>
              <a:t>j.f</a:t>
            </a:r>
            <a:r>
              <a:rPr lang="nb-NO" sz="2200" b="1" dirty="0"/>
              <a:t> SFHB 3.3.3</a:t>
            </a:r>
          </a:p>
        </p:txBody>
      </p:sp>
      <p:sp>
        <p:nvSpPr>
          <p:cNvPr id="22" name="Freeform: Shape 21">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Bilde 5">
            <a:extLst>
              <a:ext uri="{FF2B5EF4-FFF2-40B4-BE49-F238E27FC236}">
                <a16:creationId xmlns:a16="http://schemas.microsoft.com/office/drawing/2014/main" id="{387CB31C-6677-4646-9712-F520C979CA99}"/>
              </a:ext>
            </a:extLst>
          </p:cNvPr>
          <p:cNvPicPr>
            <a:picLocks noChangeAspect="1"/>
          </p:cNvPicPr>
          <p:nvPr/>
        </p:nvPicPr>
        <p:blipFill>
          <a:blip r:embed="rId2"/>
          <a:stretch>
            <a:fillRect/>
          </a:stretch>
        </p:blipFill>
        <p:spPr>
          <a:xfrm>
            <a:off x="857422" y="983767"/>
            <a:ext cx="2682627" cy="5063885"/>
          </a:xfrm>
          <a:prstGeom prst="rect">
            <a:avLst/>
          </a:pr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248400" y="2497257"/>
            <a:ext cx="5105398" cy="3679705"/>
          </a:xfrm>
        </p:spPr>
        <p:txBody>
          <a:bodyPr>
            <a:normAutofit/>
          </a:bodyPr>
          <a:lstStyle/>
          <a:p>
            <a:pPr marL="0" indent="0">
              <a:buNone/>
            </a:pPr>
            <a:r>
              <a:rPr lang="nb-NO" sz="2000"/>
              <a:t>Fartøysjefen skal bare begynne en flyging hvis luftfartøyet har tilstrekkelig drivstoff/energi og olje: </a:t>
            </a:r>
            <a:br>
              <a:rPr lang="nb-NO" sz="2000"/>
            </a:br>
            <a:endParaRPr lang="nb-NO" sz="2000"/>
          </a:p>
          <a:p>
            <a:pPr marL="457200" indent="-457200">
              <a:buFont typeface="+mj-lt"/>
              <a:buAutoNum type="arabicParenR"/>
            </a:pPr>
            <a:r>
              <a:rPr lang="nb-NO" sz="2000"/>
              <a:t>når ingen destinasjonsalternativer kreves, å fly til flyplassen eller operere på stedet for tiltenkt landing, pluss den siste reserve av drivstoff, eller </a:t>
            </a:r>
          </a:p>
          <a:p>
            <a:pPr marL="457200" indent="-457200">
              <a:buFont typeface="+mj-lt"/>
              <a:buAutoNum type="arabicParenR"/>
            </a:pPr>
            <a:r>
              <a:rPr lang="nb-NO" sz="2000"/>
              <a:t>når et destinasjonsalternativ kreves, å fly til flyplassen eller operere på stedet for tiltenkt landing, og deretter til en annen flyplass, pluss en siste reserve av drivstoff.</a:t>
            </a:r>
          </a:p>
          <a:p>
            <a:endParaRPr lang="nb-NO" sz="2000"/>
          </a:p>
        </p:txBody>
      </p:sp>
    </p:spTree>
    <p:extLst>
      <p:ext uri="{BB962C8B-B14F-4D97-AF65-F5344CB8AC3E}">
        <p14:creationId xmlns:p14="http://schemas.microsoft.com/office/powerpoint/2010/main" val="2869950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96529" y="351305"/>
            <a:ext cx="6586491" cy="1676603"/>
          </a:xfrm>
        </p:spPr>
        <p:txBody>
          <a:bodyPr vert="horz" lIns="91440" tIns="45720" rIns="91440" bIns="45720" rtlCol="0" anchor="ctr">
            <a:normAutofit/>
          </a:bodyPr>
          <a:lstStyle/>
          <a:p>
            <a:r>
              <a:rPr lang="en-US" sz="3600" b="1" dirty="0"/>
              <a:t>NCO.OP.130 </a:t>
            </a:r>
            <a:r>
              <a:rPr lang="en-US" sz="3600" b="1" dirty="0" err="1"/>
              <a:t>Informasjon</a:t>
            </a:r>
            <a:r>
              <a:rPr lang="en-US" sz="3600" b="1" dirty="0"/>
              <a:t> </a:t>
            </a:r>
            <a:r>
              <a:rPr lang="en-US" sz="3600" b="1" dirty="0" err="1"/>
              <a:t>til</a:t>
            </a:r>
            <a:r>
              <a:rPr lang="en-US" sz="3600" b="1" dirty="0"/>
              <a:t> </a:t>
            </a:r>
            <a:r>
              <a:rPr lang="en-US" sz="3600" b="1" dirty="0" err="1"/>
              <a:t>passasjerer</a:t>
            </a:r>
            <a:r>
              <a:rPr lang="en-US" sz="3600" b="1" dirty="0"/>
              <a:t> </a:t>
            </a:r>
            <a:r>
              <a:rPr lang="nb-NO" sz="2000" b="1" dirty="0" err="1"/>
              <a:t>j.f</a:t>
            </a:r>
            <a:r>
              <a:rPr lang="nb-NO" sz="2000" b="1" dirty="0"/>
              <a:t> SFHB 3.1.8.1</a:t>
            </a:r>
            <a:endParaRPr lang="en-US" sz="2000" b="1" dirty="0"/>
          </a:p>
        </p:txBody>
      </p:sp>
      <p:sp>
        <p:nvSpPr>
          <p:cNvPr id="6" name="Rektangel 5">
            <a:extLst>
              <a:ext uri="{FF2B5EF4-FFF2-40B4-BE49-F238E27FC236}">
                <a16:creationId xmlns:a16="http://schemas.microsoft.com/office/drawing/2014/main" id="{8E41B642-2778-4AFB-AC96-815792AD8F9C}"/>
              </a:ext>
            </a:extLst>
          </p:cNvPr>
          <p:cNvSpPr/>
          <p:nvPr/>
        </p:nvSpPr>
        <p:spPr>
          <a:xfrm>
            <a:off x="594518" y="1889760"/>
            <a:ext cx="6586489" cy="4297680"/>
          </a:xfrm>
          <a:prstGeom prst="rect">
            <a:avLst/>
          </a:prstGeom>
        </p:spPr>
        <p:txBody>
          <a:bodyPr vert="horz" lIns="91440" tIns="45720" rIns="91440" bIns="45720" rtlCol="0">
            <a:normAutofit/>
          </a:bodyPr>
          <a:lstStyle/>
          <a:p>
            <a:pPr>
              <a:lnSpc>
                <a:spcPct val="90000"/>
              </a:lnSpc>
              <a:spcAft>
                <a:spcPts val="600"/>
              </a:spcAft>
            </a:pPr>
            <a:r>
              <a:rPr lang="nb-NO" sz="2400" dirty="0"/>
              <a:t>Fartøysjefen skal sørge for at passasjerene før eller under flyvningen informeres om nødutstyr og </a:t>
            </a:r>
            <a:r>
              <a:rPr lang="nb-NO" sz="2400" dirty="0" err="1"/>
              <a:t>nødprosedyrer</a:t>
            </a:r>
            <a:r>
              <a:rPr lang="nb-NO" sz="2400" dirty="0"/>
              <a:t>.</a:t>
            </a:r>
          </a:p>
          <a:p>
            <a:pPr>
              <a:lnSpc>
                <a:spcPct val="90000"/>
              </a:lnSpc>
              <a:spcAft>
                <a:spcPts val="600"/>
              </a:spcAft>
            </a:pPr>
            <a:r>
              <a:rPr lang="nb-NO" sz="2400" dirty="0"/>
              <a:t>a)	bruk av sikkerhetsbelte,</a:t>
            </a:r>
          </a:p>
          <a:p>
            <a:pPr>
              <a:lnSpc>
                <a:spcPct val="90000"/>
              </a:lnSpc>
              <a:spcAft>
                <a:spcPts val="600"/>
              </a:spcAft>
            </a:pPr>
            <a:r>
              <a:rPr lang="nb-NO" sz="2400" dirty="0"/>
              <a:t>b)	nødutganger,</a:t>
            </a:r>
          </a:p>
          <a:p>
            <a:pPr>
              <a:lnSpc>
                <a:spcPct val="90000"/>
              </a:lnSpc>
              <a:spcAft>
                <a:spcPts val="600"/>
              </a:spcAft>
            </a:pPr>
            <a:r>
              <a:rPr lang="nb-NO" sz="2400" dirty="0"/>
              <a:t>c)	redningsvester, om nødvendig,</a:t>
            </a:r>
          </a:p>
          <a:p>
            <a:pPr>
              <a:lnSpc>
                <a:spcPct val="90000"/>
              </a:lnSpc>
              <a:spcAft>
                <a:spcPts val="600"/>
              </a:spcAft>
            </a:pPr>
            <a:r>
              <a:rPr lang="nb-NO" sz="2400" dirty="0"/>
              <a:t>d)	oksygenutleveringsutstyr, om nødvendig, og </a:t>
            </a:r>
          </a:p>
          <a:p>
            <a:pPr>
              <a:lnSpc>
                <a:spcPct val="90000"/>
              </a:lnSpc>
              <a:spcAft>
                <a:spcPts val="600"/>
              </a:spcAft>
            </a:pPr>
            <a:r>
              <a:rPr lang="nb-NO" sz="2400" dirty="0"/>
              <a:t>e)	annet nødutstyr, om nødvendig. </a:t>
            </a:r>
          </a:p>
          <a:p>
            <a:pPr>
              <a:lnSpc>
                <a:spcPct val="90000"/>
              </a:lnSpc>
              <a:spcAft>
                <a:spcPts val="600"/>
              </a:spcAft>
            </a:pPr>
            <a:endParaRPr lang="en-US" sz="2400" dirty="0"/>
          </a:p>
          <a:p>
            <a:pPr>
              <a:lnSpc>
                <a:spcPct val="90000"/>
              </a:lnSpc>
              <a:spcAft>
                <a:spcPts val="600"/>
              </a:spcAft>
            </a:pPr>
            <a:r>
              <a:rPr lang="en-US" sz="2400" dirty="0" err="1"/>
              <a:t>Orientering</a:t>
            </a:r>
            <a:r>
              <a:rPr lang="en-US" sz="2400" dirty="0"/>
              <a:t> </a:t>
            </a:r>
            <a:r>
              <a:rPr lang="en-US" sz="2400" dirty="0" err="1"/>
              <a:t>skal</a:t>
            </a:r>
            <a:r>
              <a:rPr lang="en-US" sz="2400" dirty="0"/>
              <a:t> </a:t>
            </a:r>
            <a:r>
              <a:rPr lang="en-US" sz="2400" dirty="0" err="1"/>
              <a:t>også</a:t>
            </a:r>
            <a:r>
              <a:rPr lang="en-US" sz="2400" dirty="0"/>
              <a:t> </a:t>
            </a:r>
            <a:r>
              <a:rPr lang="en-US" sz="2400" dirty="0" err="1"/>
              <a:t>omfatte</a:t>
            </a:r>
            <a:r>
              <a:rPr lang="en-US" sz="2400" dirty="0"/>
              <a:t> </a:t>
            </a:r>
            <a:r>
              <a:rPr lang="en-US" sz="2400" dirty="0" err="1"/>
              <a:t>plassering</a:t>
            </a:r>
            <a:r>
              <a:rPr lang="en-US" sz="2400" dirty="0"/>
              <a:t> </a:t>
            </a:r>
            <a:r>
              <a:rPr lang="en-US" sz="2400" dirty="0" err="1"/>
              <a:t>og</a:t>
            </a:r>
            <a:r>
              <a:rPr lang="en-US" sz="2400" dirty="0"/>
              <a:t> den </a:t>
            </a:r>
            <a:r>
              <a:rPr lang="en-US" sz="2400" dirty="0" err="1"/>
              <a:t>generelle</a:t>
            </a:r>
            <a:r>
              <a:rPr lang="en-US" sz="2400" dirty="0"/>
              <a:t> </a:t>
            </a:r>
            <a:r>
              <a:rPr lang="en-US" sz="2400" dirty="0" err="1"/>
              <a:t>måten</a:t>
            </a:r>
            <a:r>
              <a:rPr lang="en-US" sz="2400" dirty="0"/>
              <a:t> å </a:t>
            </a:r>
            <a:r>
              <a:rPr lang="en-US" sz="2400" dirty="0" err="1"/>
              <a:t>bruke</a:t>
            </a:r>
            <a:r>
              <a:rPr lang="en-US" sz="2400" dirty="0"/>
              <a:t> det </a:t>
            </a:r>
            <a:r>
              <a:rPr lang="en-US" sz="2400" dirty="0" err="1"/>
              <a:t>viktigste</a:t>
            </a:r>
            <a:r>
              <a:rPr lang="en-US" sz="2400" dirty="0"/>
              <a:t> nødutstyret.</a:t>
            </a:r>
          </a:p>
        </p:txBody>
      </p:sp>
      <p:pic>
        <p:nvPicPr>
          <p:cNvPr id="5" name="Plassholder for innhold 4" descr="Et bilde som inneholder tekst&#10;&#10;Automatisk generert beskrivelse">
            <a:extLst>
              <a:ext uri="{FF2B5EF4-FFF2-40B4-BE49-F238E27FC236}">
                <a16:creationId xmlns:a16="http://schemas.microsoft.com/office/drawing/2014/main" id="{5F7446A7-51E1-4587-AC10-50CAE849FB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193" b="3"/>
          <a:stretch/>
        </p:blipFill>
        <p:spPr>
          <a:xfrm>
            <a:off x="7278994" y="336884"/>
            <a:ext cx="4540829" cy="6338453"/>
          </a:xfrm>
          <a:prstGeom prst="rect">
            <a:avLst/>
          </a:prstGeom>
          <a:effectLst/>
        </p:spPr>
      </p:pic>
      <p:sp>
        <p:nvSpPr>
          <p:cNvPr id="4" name="Plassholder for bunntekst 3">
            <a:extLst>
              <a:ext uri="{FF2B5EF4-FFF2-40B4-BE49-F238E27FC236}">
                <a16:creationId xmlns:a16="http://schemas.microsoft.com/office/drawing/2014/main" id="{23E5328A-09A9-4B15-8C27-2FEBAF0B5629}"/>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99394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NCO.OP.135 Forberedelse til flyging</a:t>
            </a:r>
            <a:br>
              <a:rPr lang="nb-NO" sz="3600" b="1" dirty="0">
                <a:solidFill>
                  <a:schemeClr val="accent1"/>
                </a:solidFill>
              </a:rPr>
            </a:b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3.3.1</a:t>
            </a:r>
            <a:br>
              <a:rPr lang="nb-NO" sz="3600" b="1" dirty="0">
                <a:solidFill>
                  <a:schemeClr val="accent1"/>
                </a:solidFill>
              </a:rPr>
            </a:br>
            <a:endParaRPr lang="nb-NO" sz="3600" b="1"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577516"/>
            <a:ext cx="6689784" cy="5861785"/>
          </a:xfrm>
        </p:spPr>
        <p:txBody>
          <a:bodyPr anchor="ctr">
            <a:normAutofit fontScale="92500"/>
          </a:bodyPr>
          <a:lstStyle/>
          <a:p>
            <a:r>
              <a:rPr lang="nb-NO" sz="2400" dirty="0"/>
              <a:t>Før en flyvning begynner skal FSJ med alle tilgjengelige og rimelige midler forvisse seg om at: </a:t>
            </a:r>
          </a:p>
          <a:p>
            <a:pPr>
              <a:buFontTx/>
              <a:buChar char="-"/>
            </a:pPr>
            <a:r>
              <a:rPr lang="nb-NO" sz="2400" dirty="0"/>
              <a:t>tilgjengelige anlegg på bakken eller til vanns, inkludert kommunikasjonsutstyr og navigasjonshjelpemidler, som er direkte nødvendige av hensyn til luftfartøyets sikkerhet, er egnet til den type drift det dreier seg om</a:t>
            </a:r>
          </a:p>
          <a:p>
            <a:r>
              <a:rPr lang="nb-NO" sz="2400" dirty="0"/>
              <a:t>Før en flyvning begynner skal FSJ kjenne til alle aktuelle meteorologiske opplysninger av betydning for den planlagte flyvningen. Forberedelse til en flyvning som ikke gjennomføres i nærheten av avgangsstedet skal omfatte:</a:t>
            </a:r>
          </a:p>
          <a:p>
            <a:pPr>
              <a:buFontTx/>
              <a:buChar char="-"/>
            </a:pPr>
            <a:r>
              <a:rPr lang="nb-NO" sz="2400" dirty="0"/>
              <a:t>gjennomgang av aktuelle oppdaterte værrapporter og værvarsler, og</a:t>
            </a:r>
          </a:p>
          <a:p>
            <a:pPr>
              <a:buFontTx/>
              <a:buChar char="-"/>
            </a:pPr>
            <a:r>
              <a:rPr lang="nb-NO" sz="2400" dirty="0"/>
              <a:t>planlegging av en alternativ prosedyre om flyvningen ikke kan gjennomføres som planlagt på grunn av værforholdene </a:t>
            </a:r>
          </a:p>
        </p:txBody>
      </p:sp>
      <p:sp>
        <p:nvSpPr>
          <p:cNvPr id="5" name="Plassholder for bunntekst 4">
            <a:extLst>
              <a:ext uri="{FF2B5EF4-FFF2-40B4-BE49-F238E27FC236}">
                <a16:creationId xmlns:a16="http://schemas.microsoft.com/office/drawing/2014/main" id="{AE38BE19-171F-45D7-B3EF-3C9CC2E1019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689998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365125"/>
            <a:ext cx="10515599" cy="1325563"/>
          </a:xfrm>
        </p:spPr>
        <p:txBody>
          <a:bodyPr>
            <a:normAutofit/>
          </a:bodyPr>
          <a:lstStyle/>
          <a:p>
            <a:r>
              <a:rPr lang="nb-NO" sz="3600" b="1" dirty="0"/>
              <a:t>NCO.OP.145 Påfylling av drivstoff med passasjer </a:t>
            </a:r>
            <a:br>
              <a:rPr lang="nb-NO" sz="3600" b="1" dirty="0"/>
            </a:br>
            <a:r>
              <a:rPr lang="nb-NO" sz="2000" b="1" dirty="0" err="1"/>
              <a:t>j.f</a:t>
            </a:r>
            <a:r>
              <a:rPr lang="nb-NO" sz="2000" b="1" dirty="0"/>
              <a:t> SFHB 3.3.3.1</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38200" y="2141537"/>
            <a:ext cx="5726229" cy="1099503"/>
          </a:xfrm>
        </p:spPr>
        <p:txBody>
          <a:bodyPr>
            <a:normAutofit/>
          </a:bodyPr>
          <a:lstStyle/>
          <a:p>
            <a:r>
              <a:rPr lang="nb-NO" sz="2400" dirty="0"/>
              <a:t>Luftfartøyet skal ikke tankes med drivstoff mens passasjer er om bord.</a:t>
            </a:r>
          </a:p>
        </p:txBody>
      </p:sp>
      <p:pic>
        <p:nvPicPr>
          <p:cNvPr id="5" name="Bilde 4">
            <a:extLst>
              <a:ext uri="{FF2B5EF4-FFF2-40B4-BE49-F238E27FC236}">
                <a16:creationId xmlns:a16="http://schemas.microsoft.com/office/drawing/2014/main" id="{0D6EB820-32D8-43B1-AFC5-7ED1166E726F}"/>
              </a:ext>
            </a:extLst>
          </p:cNvPr>
          <p:cNvPicPr>
            <a:picLocks noChangeAspect="1"/>
          </p:cNvPicPr>
          <p:nvPr/>
        </p:nvPicPr>
        <p:blipFill>
          <a:blip r:embed="rId2">
            <a:extLst>
              <a:ext uri="{28A0092B-C50C-407E-A947-70E740481C1C}">
                <a14:useLocalDpi xmlns:a14="http://schemas.microsoft.com/office/drawing/2010/main" val="0"/>
              </a:ext>
            </a:extLst>
          </a:blip>
          <a:srcRect l="23583" r="23583"/>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87280464-3793-485B-95CD-A1C674300CA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476475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NCO.OP.150 Transport av passasjer</a:t>
            </a:r>
            <a:br>
              <a:rPr lang="nb-NO" sz="3600" b="1" dirty="0"/>
            </a:br>
            <a:r>
              <a:rPr lang="nb-NO" sz="2000" b="1" dirty="0" err="1"/>
              <a:t>j.f</a:t>
            </a:r>
            <a:r>
              <a:rPr lang="nb-NO" sz="2000" b="1" dirty="0"/>
              <a:t> SFHB 3.5.1</a:t>
            </a:r>
          </a:p>
        </p:txBody>
      </p:sp>
      <p:sp>
        <p:nvSpPr>
          <p:cNvPr id="15"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descr="Et bilde som inneholder innendørs, sete, sitter, seng&#10;&#10;Automatisk generert beskrivelse">
            <a:extLst>
              <a:ext uri="{FF2B5EF4-FFF2-40B4-BE49-F238E27FC236}">
                <a16:creationId xmlns:a16="http://schemas.microsoft.com/office/drawing/2014/main" id="{FD23D81D-D488-424E-A9F1-E51EA7536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740663"/>
            <a:ext cx="6702552" cy="4473953"/>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925468" y="1721922"/>
            <a:ext cx="3455097" cy="3959352"/>
          </a:xfrm>
        </p:spPr>
        <p:txBody>
          <a:bodyPr anchor="ctr">
            <a:normAutofit/>
          </a:bodyPr>
          <a:lstStyle/>
          <a:p>
            <a:pPr marL="0" indent="0">
              <a:buNone/>
            </a:pPr>
            <a:r>
              <a:rPr lang="nb-NO" sz="2400" dirty="0"/>
              <a:t>Fartøysjefen skal sikre at passasjerer om bord sitter i et sete med sikkerhetsbelte eller sikringsutstyr korrekt festet før og under taksing, start og landing, samt når det anses nødvendig av hensyn til sikkerheten </a:t>
            </a:r>
          </a:p>
        </p:txBody>
      </p:sp>
      <p:sp>
        <p:nvSpPr>
          <p:cNvPr id="6" name="Plassholder for bunntekst 5">
            <a:extLst>
              <a:ext uri="{FF2B5EF4-FFF2-40B4-BE49-F238E27FC236}">
                <a16:creationId xmlns:a16="http://schemas.microsoft.com/office/drawing/2014/main" id="{B1475B0F-0F1C-45BC-B165-C1006538FEEF}"/>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05612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7" y="474146"/>
            <a:ext cx="10515593" cy="1197864"/>
          </a:xfrm>
        </p:spPr>
        <p:txBody>
          <a:bodyPr>
            <a:normAutofit/>
          </a:bodyPr>
          <a:lstStyle/>
          <a:p>
            <a:r>
              <a:rPr lang="nb-NO" sz="3600" b="1" dirty="0"/>
              <a:t>NCO.OP.155 Røyking om bord </a:t>
            </a:r>
            <a:br>
              <a:rPr lang="nb-NO" sz="3600" b="1" dirty="0"/>
            </a:br>
            <a:r>
              <a:rPr lang="nb-NO" sz="2000" b="1" dirty="0" err="1"/>
              <a:t>j.f</a:t>
            </a:r>
            <a:r>
              <a:rPr lang="nb-NO" sz="2000" b="1" dirty="0"/>
              <a:t> SFHB 3.3.4.1</a:t>
            </a:r>
          </a:p>
        </p:txBody>
      </p:sp>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Bilde 4" descr="Et bilde som inneholder gress, mat&#10;&#10;Automatisk generert beskrivelse">
            <a:extLst>
              <a:ext uri="{FF2B5EF4-FFF2-40B4-BE49-F238E27FC236}">
                <a16:creationId xmlns:a16="http://schemas.microsoft.com/office/drawing/2014/main" id="{8714D7BA-D780-4652-B6B7-B4574B794FAD}"/>
              </a:ext>
            </a:extLst>
          </p:cNvPr>
          <p:cNvPicPr>
            <a:picLocks noChangeAspect="1"/>
          </p:cNvPicPr>
          <p:nvPr/>
        </p:nvPicPr>
        <p:blipFill rotWithShape="1">
          <a:blip r:embed="rId2">
            <a:extLst>
              <a:ext uri="{28A0092B-C50C-407E-A947-70E740481C1C}">
                <a14:useLocalDpi xmlns:a14="http://schemas.microsoft.com/office/drawing/2010/main" val="0"/>
              </a:ext>
            </a:extLst>
          </a:blip>
          <a:srcRect r="541" b="1"/>
          <a:stretch/>
        </p:blipFill>
        <p:spPr>
          <a:xfrm>
            <a:off x="835153" y="2002117"/>
            <a:ext cx="6215794" cy="4171569"/>
          </a:xfrm>
          <a:prstGeom prst="rect">
            <a:avLst/>
          </a:pr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708187" y="1501638"/>
            <a:ext cx="3823525" cy="4171568"/>
          </a:xfrm>
        </p:spPr>
        <p:txBody>
          <a:bodyPr anchor="ctr">
            <a:normAutofit/>
          </a:bodyPr>
          <a:lstStyle/>
          <a:p>
            <a:pPr marL="0" indent="0">
              <a:buNone/>
            </a:pPr>
            <a:r>
              <a:rPr lang="nb-NO" dirty="0"/>
              <a:t>Fartøysjefen skal forby røyking om bord </a:t>
            </a:r>
          </a:p>
        </p:txBody>
      </p:sp>
      <p:sp>
        <p:nvSpPr>
          <p:cNvPr id="6" name="Plassholder for bunntekst 5">
            <a:extLst>
              <a:ext uri="{FF2B5EF4-FFF2-40B4-BE49-F238E27FC236}">
                <a16:creationId xmlns:a16="http://schemas.microsoft.com/office/drawing/2014/main" id="{7A543028-72BA-49C0-90EC-919D1476DBA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87709087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NCO.OP.160 Flyvning og meteorologiske forhold</a:t>
            </a:r>
            <a:br>
              <a:rPr lang="nb-NO" sz="3600" b="1" dirty="0"/>
            </a:br>
            <a:r>
              <a:rPr lang="nb-NO" sz="2000" b="1" dirty="0" err="1"/>
              <a:t>j.f</a:t>
            </a:r>
            <a:r>
              <a:rPr lang="nb-NO" sz="2000" b="1" dirty="0"/>
              <a:t> SFHB 3.3.2</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descr="Et bilde som inneholder utendørs, flygende, skyet, vann&#10;&#10;Automatisk generert beskrivelse">
            <a:extLst>
              <a:ext uri="{FF2B5EF4-FFF2-40B4-BE49-F238E27FC236}">
                <a16:creationId xmlns:a16="http://schemas.microsoft.com/office/drawing/2014/main" id="{6146E8B3-A467-43F4-9E88-1D685DA06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740663"/>
            <a:ext cx="6702552" cy="4473953"/>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521180" y="1852383"/>
            <a:ext cx="4109988" cy="4050792"/>
          </a:xfrm>
        </p:spPr>
        <p:txBody>
          <a:bodyPr anchor="ctr">
            <a:normAutofit/>
          </a:bodyPr>
          <a:lstStyle/>
          <a:p>
            <a:pPr marL="0" indent="0">
              <a:buNone/>
            </a:pPr>
            <a:r>
              <a:rPr lang="nb-NO" sz="2400" dirty="0"/>
              <a:t>Fartøysjefen skal bare begynne eller fortsette en VFR-flyging dersom de siste meteorologiske opplysningene viser at værforholdene langs ruten, og på den tiltenkte bestemmelsesflyplassen på antatt tidspunkt for bruk, vil svare til eller være bedre enn gjeldende minstekriteria for VFR flyging.</a:t>
            </a:r>
          </a:p>
        </p:txBody>
      </p:sp>
      <p:sp>
        <p:nvSpPr>
          <p:cNvPr id="6" name="Plassholder for bunntekst 5">
            <a:extLst>
              <a:ext uri="{FF2B5EF4-FFF2-40B4-BE49-F238E27FC236}">
                <a16:creationId xmlns:a16="http://schemas.microsoft.com/office/drawing/2014/main" id="{FB48C925-901F-415E-9D82-D68033B95C90}"/>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844679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8" y="713232"/>
            <a:ext cx="5154168" cy="1197864"/>
          </a:xfrm>
        </p:spPr>
        <p:txBody>
          <a:bodyPr>
            <a:normAutofit fontScale="90000"/>
          </a:bodyPr>
          <a:lstStyle/>
          <a:p>
            <a:r>
              <a:rPr lang="nb-NO" sz="3600" b="1" dirty="0"/>
              <a:t>NCO.OP.165 og 170 Is og annen forurensning</a:t>
            </a:r>
            <a:br>
              <a:rPr lang="nb-NO" sz="3600" b="1" dirty="0"/>
            </a:br>
            <a:r>
              <a:rPr lang="nb-NO" sz="2200" b="1" dirty="0" err="1"/>
              <a:t>j.f</a:t>
            </a:r>
            <a:r>
              <a:rPr lang="nb-NO" sz="2200" b="1" dirty="0"/>
              <a:t> SFHB 3.3. og 3.3.2.2</a:t>
            </a:r>
          </a:p>
        </p:txBody>
      </p:sp>
      <p:cxnSp>
        <p:nvCxnSpPr>
          <p:cNvPr id="11" name="Straight Connector 1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75488" y="2048255"/>
            <a:ext cx="6050433" cy="4496923"/>
          </a:xfrm>
        </p:spPr>
        <p:txBody>
          <a:bodyPr anchor="t">
            <a:normAutofit lnSpcReduction="10000"/>
          </a:bodyPr>
          <a:lstStyle/>
          <a:p>
            <a:r>
              <a:rPr lang="nb-NO" sz="2000" dirty="0"/>
              <a:t>Prosedyrer på bakken (165)</a:t>
            </a:r>
          </a:p>
          <a:p>
            <a:pPr>
              <a:buFontTx/>
              <a:buChar char="-"/>
            </a:pPr>
            <a:r>
              <a:rPr lang="nb-NO" sz="2000" dirty="0"/>
              <a:t>FSJ kan ikke starte med mindre luftfartøyet er fritt for ethvert belegg som kan virke negativt inn på luftfartøyets ytelse eller styrbarhet</a:t>
            </a:r>
          </a:p>
          <a:p>
            <a:r>
              <a:rPr lang="nb-NO" sz="2000" dirty="0"/>
              <a:t>Prosedyrer under flyging (170)</a:t>
            </a:r>
          </a:p>
          <a:p>
            <a:pPr>
              <a:buFontTx/>
              <a:buChar char="-"/>
            </a:pPr>
            <a:r>
              <a:rPr lang="nb-NO" sz="2000" dirty="0"/>
              <a:t>FSJ kan kun begynne en flyvning eller bevisst fly inn i områder med forventet eller faktisk isdannelse dersom luftfartøyet er sertifisert og utstyrt for slike forhold</a:t>
            </a:r>
          </a:p>
          <a:p>
            <a:pPr>
              <a:buFontTx/>
              <a:buChar char="-"/>
            </a:pPr>
            <a:r>
              <a:rPr lang="nb-NO" sz="2000" dirty="0"/>
              <a:t>Dersom det er mer isdannelse enn det luftfartøyet er sertifisert for, eller dersom et luftfartøy som ikke er sertifisert for flyging under kjente isforhold utsettes for is, skal FSJ umiddelbart gå ut av området ved å skifte nivå/og eller rute, og om nødvendig varsle ATC om en nødsituasjon </a:t>
            </a:r>
          </a:p>
        </p:txBody>
      </p:sp>
      <p:pic>
        <p:nvPicPr>
          <p:cNvPr id="5" name="Picture 4">
            <a:extLst>
              <a:ext uri="{FF2B5EF4-FFF2-40B4-BE49-F238E27FC236}">
                <a16:creationId xmlns:a16="http://schemas.microsoft.com/office/drawing/2014/main" id="{CFEF2975-2457-4C6B-862F-6B2A2DD70119}"/>
              </a:ext>
            </a:extLst>
          </p:cNvPr>
          <p:cNvPicPr>
            <a:picLocks noChangeAspect="1"/>
          </p:cNvPicPr>
          <p:nvPr/>
        </p:nvPicPr>
        <p:blipFill rotWithShape="1">
          <a:blip r:embed="rId2"/>
          <a:srcRect l="12299" r="34216" b="-1"/>
          <a:stretch/>
        </p:blipFill>
        <p:spPr>
          <a:xfrm>
            <a:off x="6696891" y="10"/>
            <a:ext cx="5495109" cy="6857990"/>
          </a:xfrm>
          <a:prstGeom prst="rect">
            <a:avLst/>
          </a:prstGeom>
        </p:spPr>
      </p:pic>
      <p:sp>
        <p:nvSpPr>
          <p:cNvPr id="6" name="Plassholder for bunntekst 5">
            <a:extLst>
              <a:ext uri="{FF2B5EF4-FFF2-40B4-BE49-F238E27FC236}">
                <a16:creationId xmlns:a16="http://schemas.microsoft.com/office/drawing/2014/main" id="{FB23C93F-0C9A-47FA-84E5-C850A5AB311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48438873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NCO.OP.175 Forhold ved start</a:t>
            </a:r>
            <a:br>
              <a:rPr lang="nb-NO" sz="3600" b="1" dirty="0">
                <a:solidFill>
                  <a:schemeClr val="accent1"/>
                </a:solidFill>
              </a:rPr>
            </a:b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3.3.6</a:t>
            </a:r>
          </a:p>
        </p:txBody>
      </p:sp>
      <p:cxnSp>
        <p:nvCxnSpPr>
          <p:cNvPr id="35" name="Straight Connector 2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pPr marL="0" indent="0">
              <a:buNone/>
            </a:pPr>
            <a:r>
              <a:rPr lang="nb-NO" sz="2400" dirty="0"/>
              <a:t>Før starten påbegynnes, skal fartøysjefen forvisse seg om </a:t>
            </a:r>
          </a:p>
          <a:p>
            <a:r>
              <a:rPr lang="nb-NO" sz="2400" dirty="0"/>
              <a:t>at været på flyplassen eller driftsstedet, og forholdene som er tiltenkt rullebane, ifølge foreliggende opplysninger ikke er til hinder for en sikker avgang.</a:t>
            </a:r>
          </a:p>
          <a:p>
            <a:pPr marL="0" indent="0">
              <a:buNone/>
            </a:pPr>
            <a:br>
              <a:rPr lang="nb-NO" sz="2400" dirty="0"/>
            </a:br>
            <a:r>
              <a:rPr lang="nb-NO" sz="2400" dirty="0"/>
              <a:t>Hvis høyeste tillatte sidevindskomponent ikke kommer frem av flygehåndboken, skal det anvendes en forsvarlig komponent for det aktuelle luftfartøyet. </a:t>
            </a:r>
          </a:p>
        </p:txBody>
      </p:sp>
      <p:sp>
        <p:nvSpPr>
          <p:cNvPr id="4" name="Plassholder for dato 3">
            <a:extLst>
              <a:ext uri="{FF2B5EF4-FFF2-40B4-BE49-F238E27FC236}">
                <a16:creationId xmlns:a16="http://schemas.microsoft.com/office/drawing/2014/main" id="{5770E2F8-D74C-4496-A71B-3B7B13CFE58F}"/>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8DE80B26-1B6D-4791-AC08-CA3ED45BDF7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69058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b="1" dirty="0"/>
              <a:t>NCO.OP.180 Simulering av situasjoner</a:t>
            </a:r>
            <a:br>
              <a:rPr lang="nb-NO" b="1" dirty="0"/>
            </a:br>
            <a:br>
              <a:rPr lang="nb-NO" b="1" dirty="0"/>
            </a:br>
            <a:r>
              <a:rPr lang="nb-NO" sz="2000" b="1" dirty="0" err="1"/>
              <a:t>j.f</a:t>
            </a:r>
            <a:r>
              <a:rPr lang="nb-NO" sz="2000" b="1" dirty="0"/>
              <a:t> SFHB 3.3.9</a:t>
            </a:r>
          </a:p>
        </p:txBody>
      </p:sp>
      <p:cxnSp>
        <p:nvCxnSpPr>
          <p:cNvPr id="15"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1310386"/>
            <a:ext cx="6377769" cy="4930246"/>
          </a:xfrm>
        </p:spPr>
        <p:txBody>
          <a:bodyPr anchor="ctr">
            <a:normAutofit/>
          </a:bodyPr>
          <a:lstStyle/>
          <a:p>
            <a:pPr marL="514350" indent="-514350">
              <a:buFont typeface="+mj-lt"/>
              <a:buAutoNum type="alphaLcParenR"/>
            </a:pPr>
            <a:r>
              <a:rPr lang="nb-NO" dirty="0"/>
              <a:t>Når det er passasjerer eller frakt om bord, skal fartøysjefen ikke simulere situasjoner som krever at det benyttes prosedyrer for unormale situasjoner eller nødsituasjoner</a:t>
            </a:r>
          </a:p>
          <a:p>
            <a:pPr marL="514350" indent="-514350">
              <a:buFont typeface="+mj-lt"/>
              <a:buAutoNum type="alphaLcParenR"/>
            </a:pPr>
            <a:r>
              <a:rPr lang="nb-NO" dirty="0"/>
              <a:t>Uten hensyn til bokstav a) kan slike situasjoner simuleres med flygerelever om bord under skoling.</a:t>
            </a:r>
          </a:p>
        </p:txBody>
      </p:sp>
      <p:sp>
        <p:nvSpPr>
          <p:cNvPr id="4" name="Plassholder for dato 3">
            <a:extLst>
              <a:ext uri="{FF2B5EF4-FFF2-40B4-BE49-F238E27FC236}">
                <a16:creationId xmlns:a16="http://schemas.microsoft.com/office/drawing/2014/main" id="{3092FF91-175E-4641-9BC7-616D21CB314E}"/>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D08614D4-0385-4AAA-8539-40D48B553015}"/>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5051833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5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dirty="0" err="1">
                <a:solidFill>
                  <a:srgbClr val="FFFFFF"/>
                </a:solidFill>
                <a:latin typeface="+mj-lt"/>
                <a:ea typeface="+mj-ea"/>
                <a:cs typeface="+mj-cs"/>
              </a:rPr>
              <a:t>Forutsetninger</a:t>
            </a:r>
            <a:endParaRPr lang="en-US" sz="4400" b="1" dirty="0">
              <a:solidFill>
                <a:srgbClr val="FFFFFF"/>
              </a:solidFill>
              <a:latin typeface="+mj-lt"/>
              <a:ea typeface="+mj-ea"/>
              <a:cs typeface="+mj-cs"/>
            </a:endParaRPr>
          </a:p>
        </p:txBody>
      </p:sp>
      <p:pic>
        <p:nvPicPr>
          <p:cNvPr id="5" name="Bilde 4">
            <a:extLst>
              <a:ext uri="{FF2B5EF4-FFF2-40B4-BE49-F238E27FC236}">
                <a16:creationId xmlns:a16="http://schemas.microsoft.com/office/drawing/2014/main" id="{9503CC09-DC8A-479E-BFDE-40A97CFE8664}"/>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22"/>
          <a:stretch/>
        </p:blipFill>
        <p:spPr>
          <a:xfrm>
            <a:off x="327547" y="321733"/>
            <a:ext cx="7058306" cy="4107392"/>
          </a:xfrm>
          <a:prstGeom prst="rect">
            <a:avLst/>
          </a:prstGeom>
        </p:spPr>
      </p:pic>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98652" cy="4852362"/>
          </a:xfrm>
        </p:spPr>
        <p:txBody>
          <a:bodyPr vert="horz" lIns="91440" tIns="45720" rIns="91440" bIns="45720" rtlCol="0" anchor="ctr">
            <a:normAutofit/>
          </a:bodyPr>
          <a:lstStyle/>
          <a:p>
            <a:r>
              <a:rPr lang="en-US" sz="2400" dirty="0" err="1">
                <a:solidFill>
                  <a:srgbClr val="FFFFFF"/>
                </a:solidFill>
              </a:rPr>
              <a:t>Motiverte</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forberedte</a:t>
            </a:r>
            <a:r>
              <a:rPr lang="en-US" sz="2400" dirty="0">
                <a:solidFill>
                  <a:srgbClr val="FFFFFF"/>
                </a:solidFill>
              </a:rPr>
              <a:t> </a:t>
            </a:r>
            <a:r>
              <a:rPr lang="en-US" sz="2400" dirty="0" err="1">
                <a:solidFill>
                  <a:srgbClr val="FFFFFF"/>
                </a:solidFill>
              </a:rPr>
              <a:t>elever</a:t>
            </a:r>
            <a:r>
              <a:rPr lang="en-US" sz="2400" dirty="0">
                <a:solidFill>
                  <a:srgbClr val="FFFFFF"/>
                </a:solidFill>
              </a:rPr>
              <a:t>!</a:t>
            </a:r>
          </a:p>
          <a:p>
            <a:r>
              <a:rPr lang="en-US" sz="2400" dirty="0" err="1">
                <a:solidFill>
                  <a:srgbClr val="FFFFFF"/>
                </a:solidFill>
              </a:rPr>
              <a:t>Som</a:t>
            </a:r>
            <a:r>
              <a:rPr lang="en-US" sz="2400" dirty="0">
                <a:solidFill>
                  <a:srgbClr val="FFFFFF"/>
                </a:solidFill>
              </a:rPr>
              <a:t> </a:t>
            </a:r>
            <a:r>
              <a:rPr lang="en-US" sz="2400" dirty="0" err="1">
                <a:solidFill>
                  <a:srgbClr val="FFFFFF"/>
                </a:solidFill>
              </a:rPr>
              <a:t>har</a:t>
            </a:r>
            <a:r>
              <a:rPr lang="en-US" sz="2400" dirty="0">
                <a:solidFill>
                  <a:srgbClr val="FFFFFF"/>
                </a:solidFill>
              </a:rPr>
              <a:t> lest </a:t>
            </a:r>
            <a:r>
              <a:rPr lang="en-US" sz="2400" dirty="0" err="1">
                <a:solidFill>
                  <a:srgbClr val="FFFFFF"/>
                </a:solidFill>
              </a:rPr>
              <a:t>eller</a:t>
            </a:r>
            <a:r>
              <a:rPr lang="en-US" sz="2400" dirty="0">
                <a:solidFill>
                  <a:srgbClr val="FFFFFF"/>
                </a:solidFill>
              </a:rPr>
              <a:t> </a:t>
            </a:r>
            <a:r>
              <a:rPr lang="en-US" sz="2400" dirty="0" err="1">
                <a:solidFill>
                  <a:srgbClr val="FFFFFF"/>
                </a:solidFill>
              </a:rPr>
              <a:t>leser</a:t>
            </a:r>
            <a:r>
              <a:rPr lang="en-US" sz="2400" dirty="0">
                <a:solidFill>
                  <a:srgbClr val="FFFFFF"/>
                </a:solidFill>
              </a:rPr>
              <a:t> </a:t>
            </a:r>
            <a:r>
              <a:rPr lang="en-US" sz="2400" dirty="0" err="1">
                <a:solidFill>
                  <a:srgbClr val="FFFFFF"/>
                </a:solidFill>
              </a:rPr>
              <a:t>gjennom</a:t>
            </a:r>
            <a:r>
              <a:rPr lang="en-US" sz="2400" dirty="0">
                <a:solidFill>
                  <a:srgbClr val="FFFFFF"/>
                </a:solidFill>
              </a:rPr>
              <a:t> pensum-</a:t>
            </a:r>
            <a:r>
              <a:rPr lang="en-US" sz="2400" dirty="0" err="1">
                <a:solidFill>
                  <a:srgbClr val="FFFFFF"/>
                </a:solidFill>
              </a:rPr>
              <a:t>litteraturen</a:t>
            </a:r>
            <a:r>
              <a:rPr lang="en-US" sz="2400" dirty="0">
                <a:solidFill>
                  <a:srgbClr val="FFFFFF"/>
                </a:solidFill>
              </a:rPr>
              <a:t> </a:t>
            </a:r>
            <a:r>
              <a:rPr lang="en-US" sz="2400" dirty="0" err="1">
                <a:solidFill>
                  <a:srgbClr val="FFFFFF"/>
                </a:solidFill>
              </a:rPr>
              <a:t>parallelt</a:t>
            </a:r>
            <a:r>
              <a:rPr lang="en-US" sz="2400" dirty="0">
                <a:solidFill>
                  <a:srgbClr val="FFFFFF"/>
                </a:solidFill>
              </a:rPr>
              <a:t> med </a:t>
            </a:r>
            <a:r>
              <a:rPr lang="en-US" sz="2400" dirty="0" err="1">
                <a:solidFill>
                  <a:srgbClr val="FFFFFF"/>
                </a:solidFill>
              </a:rPr>
              <a:t>klasseroms</a:t>
            </a:r>
            <a:r>
              <a:rPr lang="en-US" sz="2400" dirty="0">
                <a:solidFill>
                  <a:srgbClr val="FFFFFF"/>
                </a:solidFill>
              </a:rPr>
              <a:t>-</a:t>
            </a:r>
            <a:br>
              <a:rPr lang="en-US" sz="2400" dirty="0">
                <a:solidFill>
                  <a:srgbClr val="FFFFFF"/>
                </a:solidFill>
              </a:rPr>
            </a:br>
            <a:r>
              <a:rPr lang="en-US" sz="2400" dirty="0" err="1">
                <a:solidFill>
                  <a:srgbClr val="FFFFFF"/>
                </a:solidFill>
              </a:rPr>
              <a:t>undervisningen</a:t>
            </a:r>
            <a:r>
              <a:rPr lang="en-US" sz="2400" dirty="0">
                <a:solidFill>
                  <a:srgbClr val="FFFFFF"/>
                </a:solidFill>
              </a:rPr>
              <a:t> </a:t>
            </a:r>
          </a:p>
          <a:p>
            <a:r>
              <a:rPr lang="en-US" sz="2400" dirty="0" err="1">
                <a:solidFill>
                  <a:srgbClr val="FFFFFF"/>
                </a:solidFill>
              </a:rPr>
              <a:t>Flyskolen</a:t>
            </a:r>
            <a:r>
              <a:rPr lang="en-US" sz="2400" dirty="0">
                <a:solidFill>
                  <a:srgbClr val="FFFFFF"/>
                </a:solidFill>
              </a:rPr>
              <a:t> </a:t>
            </a:r>
            <a:r>
              <a:rPr lang="en-US" sz="2400" dirty="0" err="1">
                <a:solidFill>
                  <a:srgbClr val="FFFFFF"/>
                </a:solidFill>
              </a:rPr>
              <a:t>følger</a:t>
            </a:r>
            <a:r>
              <a:rPr lang="en-US" sz="2400" dirty="0">
                <a:solidFill>
                  <a:srgbClr val="FFFFFF"/>
                </a:solidFill>
              </a:rPr>
              <a:t> pensum </a:t>
            </a:r>
            <a:r>
              <a:rPr lang="en-US" sz="2400" dirty="0" err="1">
                <a:solidFill>
                  <a:srgbClr val="FFFFFF"/>
                </a:solidFill>
              </a:rPr>
              <a:t>som</a:t>
            </a:r>
            <a:r>
              <a:rPr lang="en-US" sz="2400" dirty="0">
                <a:solidFill>
                  <a:srgbClr val="FFFFFF"/>
                </a:solidFill>
              </a:rPr>
              <a:t> </a:t>
            </a:r>
            <a:r>
              <a:rPr lang="en-US" sz="2400" dirty="0" err="1">
                <a:solidFill>
                  <a:srgbClr val="FFFFFF"/>
                </a:solidFill>
              </a:rPr>
              <a:t>beskrevet</a:t>
            </a:r>
            <a:r>
              <a:rPr lang="en-US" sz="2400" dirty="0">
                <a:solidFill>
                  <a:srgbClr val="FFFFFF"/>
                </a:solidFill>
              </a:rPr>
              <a:t> </a:t>
            </a:r>
            <a:r>
              <a:rPr lang="en-US" sz="2400" dirty="0" err="1">
                <a:solidFill>
                  <a:srgbClr val="FFFFFF"/>
                </a:solidFill>
              </a:rPr>
              <a:t>i</a:t>
            </a:r>
            <a:r>
              <a:rPr lang="en-US" sz="2400" dirty="0">
                <a:solidFill>
                  <a:srgbClr val="FFFFFF"/>
                </a:solidFill>
              </a:rPr>
              <a:t> NLF’s </a:t>
            </a:r>
            <a:r>
              <a:rPr lang="en-US" sz="2400" dirty="0" err="1">
                <a:solidFill>
                  <a:srgbClr val="FFFFFF"/>
                </a:solidFill>
              </a:rPr>
              <a:t>skolesystem</a:t>
            </a:r>
            <a:endParaRPr lang="en-US" sz="2400" dirty="0">
              <a:solidFill>
                <a:srgbClr val="FFFFFF"/>
              </a:solidFill>
            </a:endParaRPr>
          </a:p>
          <a:p>
            <a:endParaRPr lang="en-US" sz="2400" dirty="0">
              <a:solidFill>
                <a:srgbClr val="FFFFFF"/>
              </a:solidFill>
            </a:endParaRPr>
          </a:p>
        </p:txBody>
      </p:sp>
    </p:spTree>
    <p:extLst>
      <p:ext uri="{BB962C8B-B14F-4D97-AF65-F5344CB8AC3E}">
        <p14:creationId xmlns:p14="http://schemas.microsoft.com/office/powerpoint/2010/main" val="2896870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8929" y="629266"/>
            <a:ext cx="5127031" cy="1676603"/>
          </a:xfrm>
        </p:spPr>
        <p:txBody>
          <a:bodyPr>
            <a:normAutofit/>
          </a:bodyPr>
          <a:lstStyle/>
          <a:p>
            <a:r>
              <a:rPr lang="nb-NO" sz="3600" b="1" dirty="0"/>
              <a:t>NCO.OP.185 </a:t>
            </a:r>
            <a:r>
              <a:rPr lang="nb-NO" sz="3600" b="1" dirty="0" err="1"/>
              <a:t>Drivstoffsadminstrasjon</a:t>
            </a:r>
            <a:r>
              <a:rPr lang="nb-NO" sz="3600" b="1" dirty="0"/>
              <a:t> </a:t>
            </a:r>
            <a:br>
              <a:rPr lang="nb-NO" sz="3600" b="1" dirty="0"/>
            </a:br>
            <a:r>
              <a:rPr lang="nb-NO" sz="2000" b="1" dirty="0" err="1"/>
              <a:t>j.f</a:t>
            </a:r>
            <a:r>
              <a:rPr lang="nb-NO" sz="2000" b="1" dirty="0"/>
              <a:t> SFHB 3.3.3.2</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48930" y="2438400"/>
            <a:ext cx="5127029" cy="3785419"/>
          </a:xfrm>
        </p:spPr>
        <p:txBody>
          <a:bodyPr>
            <a:normAutofit lnSpcReduction="10000"/>
          </a:bodyPr>
          <a:lstStyle/>
          <a:p>
            <a:pPr marL="0" indent="0">
              <a:buNone/>
            </a:pPr>
            <a:r>
              <a:rPr lang="nb-NO" dirty="0"/>
              <a:t>Fartøysjefen skal under flyging jevnlig kontrollere at det ikke er en mindre mengde nyttbart, gjenværende drivstoff enn det som kreves for å gå til en flyplass/driftssted der værforholdene tillater landing, samt sjekke at planlagt drivstoffreserve i samsvar med  SFHB 3.3.3</a:t>
            </a:r>
          </a:p>
        </p:txBody>
      </p:sp>
      <p:pic>
        <p:nvPicPr>
          <p:cNvPr id="5" name="Bilde 4" descr="Et bilde som inneholder objekt, klokke, overvåke, hånd&#10;&#10;Automatisk generert beskrivelse">
            <a:extLst>
              <a:ext uri="{FF2B5EF4-FFF2-40B4-BE49-F238E27FC236}">
                <a16:creationId xmlns:a16="http://schemas.microsoft.com/office/drawing/2014/main" id="{97A79723-592A-40D8-96FB-E765CFB09D2A}"/>
              </a:ext>
            </a:extLst>
          </p:cNvPr>
          <p:cNvPicPr>
            <a:picLocks noChangeAspect="1"/>
          </p:cNvPicPr>
          <p:nvPr/>
        </p:nvPicPr>
        <p:blipFill rotWithShape="1">
          <a:blip r:embed="rId2">
            <a:extLst>
              <a:ext uri="{28A0092B-C50C-407E-A947-70E740481C1C}">
                <a14:useLocalDpi xmlns:a14="http://schemas.microsoft.com/office/drawing/2010/main" val="0"/>
              </a:ext>
            </a:extLst>
          </a:blip>
          <a:srcRect r="3" b="1452"/>
          <a:stretch/>
        </p:blipFill>
        <p:spPr>
          <a:xfrm>
            <a:off x="6090613" y="650242"/>
            <a:ext cx="5461724" cy="5577837"/>
          </a:xfrm>
          <a:prstGeom prst="rect">
            <a:avLst/>
          </a:prstGeom>
          <a:effectLst/>
        </p:spPr>
      </p:pic>
      <p:sp>
        <p:nvSpPr>
          <p:cNvPr id="4" name="Plassholder for dato 3">
            <a:extLst>
              <a:ext uri="{FF2B5EF4-FFF2-40B4-BE49-F238E27FC236}">
                <a16:creationId xmlns:a16="http://schemas.microsoft.com/office/drawing/2014/main" id="{BE712C02-0AE2-441E-BE55-29EE74D8ABEC}"/>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DB2FF121-0371-4799-8AA9-B9DDFDC58F9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413453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8" y="932961"/>
            <a:ext cx="4887685" cy="1777419"/>
          </a:xfrm>
        </p:spPr>
        <p:txBody>
          <a:bodyPr anchor="b">
            <a:normAutofit/>
          </a:bodyPr>
          <a:lstStyle/>
          <a:p>
            <a:r>
              <a:rPr lang="nb-NO" sz="3600" b="1" dirty="0"/>
              <a:t>NCO.OP.190 Bruk av tilleggsoksygen</a:t>
            </a:r>
            <a:br>
              <a:rPr lang="nb-NO" sz="3600" b="1" dirty="0"/>
            </a:br>
            <a:r>
              <a:rPr lang="nb-NO" sz="2000" b="1" dirty="0" err="1"/>
              <a:t>j.f</a:t>
            </a:r>
            <a:r>
              <a:rPr lang="nb-NO" sz="2000" b="1" dirty="0"/>
              <a:t> SFHB 3.3.10</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41248" y="2942877"/>
            <a:ext cx="5254743" cy="2086323"/>
          </a:xfrm>
        </p:spPr>
        <p:txBody>
          <a:bodyPr anchor="t">
            <a:normAutofit/>
          </a:bodyPr>
          <a:lstStyle/>
          <a:p>
            <a:r>
              <a:rPr lang="nb-NO" sz="2000" dirty="0"/>
              <a:t>Fartøysjefen skal sikre at hver person om bord bruker tilleggsoksygen kontinuerlig når kabinhøyden er over 10 000 fot i over 30 minutter, og alltid når kabinhøyden er over 13 000 fot.</a:t>
            </a:r>
            <a:r>
              <a:rPr lang="nb-NO" sz="1700" dirty="0"/>
              <a:t> </a:t>
            </a:r>
          </a:p>
        </p:txBody>
      </p:sp>
      <p:cxnSp>
        <p:nvCxnSpPr>
          <p:cNvPr id="14" name="Straight Connector 13">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Bilde 6" descr="Et bilde som inneholder person, mann, har på seg, ser&#10;&#10;Automatisk generert beskrivelse">
            <a:extLst>
              <a:ext uri="{FF2B5EF4-FFF2-40B4-BE49-F238E27FC236}">
                <a16:creationId xmlns:a16="http://schemas.microsoft.com/office/drawing/2014/main" id="{F0EC696B-6F9D-4E91-8193-FA4A7DE443F4}"/>
              </a:ext>
            </a:extLst>
          </p:cNvPr>
          <p:cNvPicPr>
            <a:picLocks noChangeAspect="1"/>
          </p:cNvPicPr>
          <p:nvPr/>
        </p:nvPicPr>
        <p:blipFill rotWithShape="1">
          <a:blip r:embed="rId2">
            <a:extLst>
              <a:ext uri="{28A0092B-C50C-407E-A947-70E740481C1C}">
                <a14:useLocalDpi xmlns:a14="http://schemas.microsoft.com/office/drawing/2010/main" val="0"/>
              </a:ext>
            </a:extLst>
          </a:blip>
          <a:srcRect l="12989" r="11052"/>
          <a:stretch/>
        </p:blipFill>
        <p:spPr>
          <a:xfrm>
            <a:off x="6749145" y="573678"/>
            <a:ext cx="5103206" cy="5710645"/>
          </a:xfrm>
          <a:prstGeom prst="rect">
            <a:avLst/>
          </a:prstGeom>
        </p:spPr>
      </p:pic>
      <p:sp>
        <p:nvSpPr>
          <p:cNvPr id="4" name="Plassholder for dato 3">
            <a:extLst>
              <a:ext uri="{FF2B5EF4-FFF2-40B4-BE49-F238E27FC236}">
                <a16:creationId xmlns:a16="http://schemas.microsoft.com/office/drawing/2014/main" id="{2D179DCE-90D9-4D8C-A888-97046117D3F9}"/>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8A3FC440-98C2-4261-B69F-F7AA17DED310}"/>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99277192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fjell, natur, utendørs, dal&#10;&#10;Automatisk generert beskrivelse">
            <a:extLst>
              <a:ext uri="{FF2B5EF4-FFF2-40B4-BE49-F238E27FC236}">
                <a16:creationId xmlns:a16="http://schemas.microsoft.com/office/drawing/2014/main" id="{8E1EC749-256B-4FC2-B5F0-1E6874F15F7C}"/>
              </a:ext>
            </a:extLst>
          </p:cNvPr>
          <p:cNvPicPr>
            <a:picLocks noChangeAspect="1"/>
          </p:cNvPicPr>
          <p:nvPr/>
        </p:nvPicPr>
        <p:blipFill rotWithShape="1">
          <a:blip r:embed="rId2">
            <a:extLst>
              <a:ext uri="{28A0092B-C50C-407E-A947-70E740481C1C}">
                <a14:useLocalDpi xmlns:a14="http://schemas.microsoft.com/office/drawing/2010/main" val="0"/>
              </a:ext>
            </a:extLst>
          </a:blip>
          <a:srcRect t="14601" b="1129"/>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709448" y="1913950"/>
            <a:ext cx="4204137" cy="1342754"/>
          </a:xfrm>
        </p:spPr>
        <p:txBody>
          <a:bodyPr>
            <a:normAutofit/>
          </a:bodyPr>
          <a:lstStyle/>
          <a:p>
            <a:pPr algn="ctr"/>
            <a:r>
              <a:rPr lang="nb-NO" sz="3100" b="1" dirty="0"/>
              <a:t>NCO.OP.205 Forhold ved innflyging og landing</a:t>
            </a:r>
            <a:br>
              <a:rPr lang="nb-NO" sz="3100" b="1" dirty="0"/>
            </a:br>
            <a:r>
              <a:rPr lang="nb-NO" sz="2200" b="1" dirty="0" err="1"/>
              <a:t>j.f</a:t>
            </a:r>
            <a:r>
              <a:rPr lang="nb-NO" sz="2200" b="1" dirty="0"/>
              <a:t> SFHB 3.3.11</a:t>
            </a:r>
          </a:p>
        </p:txBody>
      </p:sp>
      <p:cxnSp>
        <p:nvCxnSpPr>
          <p:cNvPr id="15"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525516" y="3417573"/>
            <a:ext cx="4593021" cy="2619839"/>
          </a:xfrm>
        </p:spPr>
        <p:txBody>
          <a:bodyPr anchor="ctr">
            <a:normAutofit fontScale="92500"/>
          </a:bodyPr>
          <a:lstStyle/>
          <a:p>
            <a:pPr marL="0" indent="0" algn="ctr">
              <a:buNone/>
            </a:pPr>
            <a:r>
              <a:rPr lang="nb-NO" sz="2400" dirty="0"/>
              <a:t>Før fartøysjefen begynner innflyging med sikte på landing, skal han/hun forvisse seg om at været på flyplassen eller driftsstedet, og forholdene på tiltenkt rullebane, ifølge opplysninger som er mottatt ikke er til hinder for en sikker innflyging, landing eller avbrutt innflyging </a:t>
            </a:r>
          </a:p>
        </p:txBody>
      </p:sp>
      <p:sp>
        <p:nvSpPr>
          <p:cNvPr id="4" name="Plassholder for dato 3">
            <a:extLst>
              <a:ext uri="{FF2B5EF4-FFF2-40B4-BE49-F238E27FC236}">
                <a16:creationId xmlns:a16="http://schemas.microsoft.com/office/drawing/2014/main" id="{E49182DC-63AB-45EC-9C96-7D3FE2E63496}"/>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79B55841-9AD7-4969-848C-47DF9608DD9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010856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Del-NCO.POL – Luftfartøyets ytelser og driftsbegrensninger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308394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8" y="932961"/>
            <a:ext cx="4887685" cy="1777419"/>
          </a:xfrm>
        </p:spPr>
        <p:txBody>
          <a:bodyPr anchor="b">
            <a:normAutofit/>
          </a:bodyPr>
          <a:lstStyle/>
          <a:p>
            <a:r>
              <a:rPr lang="nb-NO" sz="3600" b="1" dirty="0"/>
              <a:t>NCO.POL.100 Driftsbegrensninger</a:t>
            </a:r>
            <a:br>
              <a:rPr lang="nb-NO" sz="3600" b="1" dirty="0"/>
            </a:br>
            <a:r>
              <a:rPr lang="nb-NO" sz="2000" b="1" dirty="0" err="1"/>
              <a:t>j.f</a:t>
            </a:r>
            <a:r>
              <a:rPr lang="nb-NO" sz="2000" b="1" dirty="0"/>
              <a:t> SFHB 3.4.1</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41248" y="2894530"/>
            <a:ext cx="4887685" cy="3209544"/>
          </a:xfrm>
        </p:spPr>
        <p:txBody>
          <a:bodyPr anchor="t">
            <a:normAutofit fontScale="92500"/>
          </a:bodyPr>
          <a:lstStyle/>
          <a:p>
            <a:r>
              <a:rPr lang="nb-NO" sz="2400" dirty="0"/>
              <a:t>a) Luftfartøyets last, masse og tyngdepunkt skal i alle faser av flygingen være i samsvar med de begrensninger som er oppført i flygehåndboken.  </a:t>
            </a:r>
          </a:p>
          <a:p>
            <a:r>
              <a:rPr lang="nb-NO" sz="2400" dirty="0"/>
              <a:t>b) Skilt, oversikt, instrumentmerking, eller kombinasjoner av dette, som angir driftsbegrensninger fastsatt i flygehåndboken skal vises i luftfartøyet.</a:t>
            </a:r>
          </a:p>
        </p:txBody>
      </p:sp>
      <p:cxnSp>
        <p:nvCxnSpPr>
          <p:cNvPr id="17" name="Straight Connector 16">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descr="Et bilde som inneholder fly, sitter, liten, gress&#10;&#10;Automatisk generert beskrivelse">
            <a:extLst>
              <a:ext uri="{FF2B5EF4-FFF2-40B4-BE49-F238E27FC236}">
                <a16:creationId xmlns:a16="http://schemas.microsoft.com/office/drawing/2014/main" id="{A59A440D-ECC8-464B-97C4-838821A893E2}"/>
              </a:ext>
            </a:extLst>
          </p:cNvPr>
          <p:cNvPicPr>
            <a:picLocks noChangeAspect="1"/>
          </p:cNvPicPr>
          <p:nvPr/>
        </p:nvPicPr>
        <p:blipFill rotWithShape="1">
          <a:blip r:embed="rId2">
            <a:extLst>
              <a:ext uri="{28A0092B-C50C-407E-A947-70E740481C1C}">
                <a14:useLocalDpi xmlns:a14="http://schemas.microsoft.com/office/drawing/2010/main" val="0"/>
              </a:ext>
            </a:extLst>
          </a:blip>
          <a:srcRect r="5688" b="3"/>
          <a:stretch/>
        </p:blipFill>
        <p:spPr>
          <a:xfrm>
            <a:off x="6749145" y="573678"/>
            <a:ext cx="5103206" cy="5710645"/>
          </a:xfrm>
          <a:prstGeom prst="rect">
            <a:avLst/>
          </a:prstGeom>
        </p:spPr>
      </p:pic>
      <p:sp>
        <p:nvSpPr>
          <p:cNvPr id="5" name="Plassholder for bunntekst 4">
            <a:extLst>
              <a:ext uri="{FF2B5EF4-FFF2-40B4-BE49-F238E27FC236}">
                <a16:creationId xmlns:a16="http://schemas.microsoft.com/office/drawing/2014/main" id="{422B0AFF-15FA-498E-A54D-2FC3CFD82AD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55487714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NCO.POL.105 Veiing</a:t>
            </a:r>
            <a:br>
              <a:rPr lang="nb-NO" sz="3600" b="1" dirty="0">
                <a:solidFill>
                  <a:schemeClr val="accent1"/>
                </a:solidFill>
              </a:rPr>
            </a:b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3.4.2</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r>
              <a:rPr lang="nb-NO" sz="2400" dirty="0"/>
              <a:t>Eier skal sørge for at luftfartøyets masse og CG er blitt bestemt ved faktisk veiing før det settes i drift. </a:t>
            </a:r>
          </a:p>
          <a:p>
            <a:r>
              <a:rPr lang="nb-NO" sz="2400" dirty="0"/>
              <a:t>Det skal tas hensyn til de akkumulerte virkningene av endringer og reparasjoner på masse og balanse, og de skal behørig dokumenteres. </a:t>
            </a:r>
          </a:p>
          <a:p>
            <a:r>
              <a:rPr lang="nb-NO" sz="2400" dirty="0"/>
              <a:t>Disse opplysningene skal gjøres tilgjengelige for fartøysjefen. </a:t>
            </a:r>
          </a:p>
          <a:p>
            <a:r>
              <a:rPr lang="nb-NO" sz="2400" dirty="0"/>
              <a:t>Luftfartøyet skal veies på nytt dersom endringenes virkninger på massen og balansen ikke vites nøyaktig.</a:t>
            </a:r>
          </a:p>
        </p:txBody>
      </p:sp>
      <p:sp>
        <p:nvSpPr>
          <p:cNvPr id="5" name="Plassholder for bunntekst 4">
            <a:extLst>
              <a:ext uri="{FF2B5EF4-FFF2-40B4-BE49-F238E27FC236}">
                <a16:creationId xmlns:a16="http://schemas.microsoft.com/office/drawing/2014/main" id="{4660291C-E882-4FA5-9AEF-8850B1DE1884}"/>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595419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b="1" dirty="0"/>
              <a:t>NCO.POL.110 Ytelser</a:t>
            </a:r>
            <a:br>
              <a:rPr lang="nb-NO" b="1" dirty="0"/>
            </a:br>
            <a:br>
              <a:rPr lang="nb-NO" b="1" dirty="0"/>
            </a:br>
            <a:r>
              <a:rPr lang="nb-NO" sz="2000" b="1" dirty="0" err="1"/>
              <a:t>j.f</a:t>
            </a:r>
            <a:r>
              <a:rPr lang="nb-NO" sz="2000" b="1" dirty="0"/>
              <a:t> SFHB 3.4.3</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r>
              <a:rPr lang="nb-NO" sz="2400" dirty="0"/>
              <a:t>Fartøysjefen kan bruke et luftfartøy kun om dets ytelser er tilstrekkelig til å overholde:</a:t>
            </a:r>
          </a:p>
          <a:p>
            <a:pPr>
              <a:buFontTx/>
              <a:buChar char="-"/>
            </a:pPr>
            <a:r>
              <a:rPr lang="nb-NO" sz="2400" dirty="0"/>
              <a:t>gjeldende lufttrafikkregler</a:t>
            </a:r>
          </a:p>
          <a:p>
            <a:pPr>
              <a:buFontTx/>
              <a:buChar char="-"/>
            </a:pPr>
            <a:r>
              <a:rPr lang="nb-NO" sz="2400" dirty="0"/>
              <a:t>eventuelle andre begrensninger som gjelder for flyvningen</a:t>
            </a:r>
          </a:p>
          <a:p>
            <a:pPr>
              <a:buFontTx/>
              <a:buChar char="-"/>
            </a:pPr>
            <a:r>
              <a:rPr lang="nb-NO" sz="2400" dirty="0"/>
              <a:t>luftrommet eller flyplassene eller driftsstedene som benyttes</a:t>
            </a:r>
          </a:p>
          <a:p>
            <a:r>
              <a:rPr lang="nb-NO" sz="2400" dirty="0"/>
              <a:t>Det skal tas hensyn til nøyaktigheten av eventuelle diagrammer og kart </a:t>
            </a:r>
          </a:p>
        </p:txBody>
      </p:sp>
      <p:sp>
        <p:nvSpPr>
          <p:cNvPr id="5" name="Plassholder for bunntekst 4">
            <a:extLst>
              <a:ext uri="{FF2B5EF4-FFF2-40B4-BE49-F238E27FC236}">
                <a16:creationId xmlns:a16="http://schemas.microsoft.com/office/drawing/2014/main" id="{2C5BA5BA-72CA-41B4-8055-E3EEA9E3D84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00379585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Del-NCO.IDE – Instrumenter, data og utstyr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736982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8929" y="629267"/>
            <a:ext cx="9114831" cy="1453534"/>
          </a:xfrm>
        </p:spPr>
        <p:txBody>
          <a:bodyPr>
            <a:normAutofit/>
          </a:bodyPr>
          <a:lstStyle/>
          <a:p>
            <a:r>
              <a:rPr lang="nb-NO" sz="3600" b="1" dirty="0"/>
              <a:t>NCO.IDE.A.100 Instrumenter og utstyr 1 / 2</a:t>
            </a:r>
            <a:br>
              <a:rPr lang="nb-NO" sz="3600" b="1" dirty="0"/>
            </a:br>
            <a:r>
              <a:rPr lang="nb-NO" sz="2000" dirty="0" err="1">
                <a:effectLst/>
                <a:latin typeface="Calibri" panose="020F0502020204030204" pitchFamily="34" charset="0"/>
                <a:ea typeface="Times New Roman" panose="02020603050405020304" pitchFamily="18" charset="0"/>
                <a:cs typeface="Times New Roman" panose="02020603050405020304" pitchFamily="18" charset="0"/>
              </a:rPr>
              <a:t>j.f</a:t>
            </a: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 SFHB 3.5.1</a:t>
            </a:r>
            <a:endParaRPr lang="nb-NO" sz="2000" b="1" dirty="0"/>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39662" y="2159265"/>
            <a:ext cx="6563777" cy="4058653"/>
          </a:xfrm>
        </p:spPr>
        <p:txBody>
          <a:bodyPr>
            <a:noAutofit/>
          </a:bodyPr>
          <a:lstStyle/>
          <a:p>
            <a:pPr>
              <a:spcAft>
                <a:spcPts val="1000"/>
              </a:spcAf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Følgende sikkerhetsutstyr skal benyttes eller være tilgjengelig under flyging med sportsfly: </a:t>
            </a:r>
          </a:p>
          <a:p>
            <a:pPr marL="800100" lvl="1"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Sikkerhetsbelter,</a:t>
            </a:r>
          </a:p>
          <a:p>
            <a:pPr marL="800100" lvl="1"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førstehjelpspakke,</a:t>
            </a:r>
          </a:p>
          <a:p>
            <a:pPr marL="800100" lvl="1"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beskyttelseshjelm i åpne luftfartøy,</a:t>
            </a:r>
          </a:p>
          <a:p>
            <a:pPr marL="800100" lvl="1"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egnet flyteutstyr (ved flyging over vann)</a:t>
            </a:r>
            <a:r>
              <a:rPr lang="nb-NO" sz="2000" dirty="0">
                <a:latin typeface="Calibri" panose="020F0502020204030204" pitchFamily="34" charset="0"/>
                <a:ea typeface="Times New Roman" panose="02020603050405020304" pitchFamily="18" charset="0"/>
                <a:cs typeface="Times New Roman" panose="02020603050405020304" pitchFamily="18" charset="0"/>
              </a:rPr>
              <a:t> og</a:t>
            </a:r>
            <a:endParaRPr lang="nb-NO"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egnede klær, fottøy og annet overlevelsesutstyr.</a:t>
            </a:r>
          </a:p>
        </p:txBody>
      </p:sp>
      <p:pic>
        <p:nvPicPr>
          <p:cNvPr id="5" name="Bilde 4" descr="Et bilde som inneholder kopp&#10;&#10;Automatisk generert beskrivelse">
            <a:extLst>
              <a:ext uri="{FF2B5EF4-FFF2-40B4-BE49-F238E27FC236}">
                <a16:creationId xmlns:a16="http://schemas.microsoft.com/office/drawing/2014/main" id="{88402CC7-7121-4B73-9C71-37645828EFB6}"/>
              </a:ext>
            </a:extLst>
          </p:cNvPr>
          <p:cNvPicPr>
            <a:picLocks noChangeAspect="1"/>
          </p:cNvPicPr>
          <p:nvPr/>
        </p:nvPicPr>
        <p:blipFill rotWithShape="1">
          <a:blip r:embed="rId2">
            <a:extLst>
              <a:ext uri="{28A0092B-C50C-407E-A947-70E740481C1C}">
                <a14:useLocalDpi xmlns:a14="http://schemas.microsoft.com/office/drawing/2010/main" val="0"/>
              </a:ext>
            </a:extLst>
          </a:blip>
          <a:srcRect l="4530" r="-1" b="-1"/>
          <a:stretch/>
        </p:blipFill>
        <p:spPr>
          <a:xfrm>
            <a:off x="7689498" y="1772367"/>
            <a:ext cx="4148523" cy="4236718"/>
          </a:xfrm>
          <a:prstGeom prst="rect">
            <a:avLst/>
          </a:prstGeom>
          <a:effectLst/>
        </p:spPr>
      </p:pic>
      <p:sp>
        <p:nvSpPr>
          <p:cNvPr id="4" name="Plassholder for dato 3">
            <a:extLst>
              <a:ext uri="{FF2B5EF4-FFF2-40B4-BE49-F238E27FC236}">
                <a16:creationId xmlns:a16="http://schemas.microsoft.com/office/drawing/2014/main" id="{1C9FEB77-7F83-4DA8-8034-14D0B915C261}"/>
              </a:ext>
            </a:extLst>
          </p:cNvPr>
          <p:cNvSpPr>
            <a:spLocks noGrp="1"/>
          </p:cNvSpPr>
          <p:nvPr>
            <p:ph type="dt" sz="half" idx="10"/>
          </p:nvPr>
        </p:nvSpPr>
        <p:spPr/>
        <p:txBody>
          <a:bodyPr/>
          <a:lstStyle/>
          <a:p>
            <a:endParaRPr lang="nb-NO" dirty="0"/>
          </a:p>
        </p:txBody>
      </p:sp>
    </p:spTree>
    <p:extLst>
      <p:ext uri="{BB962C8B-B14F-4D97-AF65-F5344CB8AC3E}">
        <p14:creationId xmlns:p14="http://schemas.microsoft.com/office/powerpoint/2010/main" val="2021531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NCO.IDE.A.100 Instrumenter og utstyr 2/2</a:t>
            </a:r>
            <a:br>
              <a:rPr lang="nb-NO" sz="3600" b="1" dirty="0"/>
            </a:br>
            <a:r>
              <a:rPr lang="nb-NO" sz="2000" dirty="0" err="1">
                <a:latin typeface="Calibri" panose="020F0502020204030204" pitchFamily="34" charset="0"/>
                <a:ea typeface="Times New Roman" panose="02020603050405020304" pitchFamily="18" charset="0"/>
                <a:cs typeface="Times New Roman" panose="02020603050405020304" pitchFamily="18" charset="0"/>
              </a:rPr>
              <a:t>j.f</a:t>
            </a:r>
            <a:r>
              <a:rPr lang="nb-NO" sz="2000" dirty="0">
                <a:latin typeface="Calibri" panose="020F0502020204030204" pitchFamily="34" charset="0"/>
                <a:ea typeface="Times New Roman" panose="02020603050405020304" pitchFamily="18" charset="0"/>
                <a:cs typeface="Times New Roman" panose="02020603050405020304" pitchFamily="18" charset="0"/>
              </a:rPr>
              <a:t> SFHB 3.5.1</a:t>
            </a:r>
            <a:endParaRPr lang="nb-NO" sz="2000" b="1" dirty="0"/>
          </a:p>
        </p:txBody>
      </p:sp>
      <p:sp>
        <p:nvSpPr>
          <p:cNvPr id="21" name="Rectangle 2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73E57FC4-03AE-41DE-A7EC-2D15CA83F850}"/>
              </a:ext>
            </a:extLst>
          </p:cNvPr>
          <p:cNvSpPr>
            <a:spLocks noGrp="1"/>
          </p:cNvSpPr>
          <p:nvPr>
            <p:ph type="ftr" sz="quarter" idx="4294967295"/>
          </p:nvPr>
        </p:nvSpPr>
        <p:spPr>
          <a:xfrm>
            <a:off x="4038600" y="6356350"/>
            <a:ext cx="4114800" cy="365125"/>
          </a:xfrm>
        </p:spPr>
        <p:txBody>
          <a:bodyPr/>
          <a:lstStyle/>
          <a:p>
            <a:r>
              <a:rPr lang="nb-NO" dirty="0"/>
              <a:t> </a:t>
            </a:r>
          </a:p>
        </p:txBody>
      </p:sp>
      <p:sp>
        <p:nvSpPr>
          <p:cNvPr id="12" name="Plassholder for innhold 2">
            <a:extLst>
              <a:ext uri="{FF2B5EF4-FFF2-40B4-BE49-F238E27FC236}">
                <a16:creationId xmlns:a16="http://schemas.microsoft.com/office/drawing/2014/main" id="{46BC2C16-E752-4C5C-A26F-439E4223BC32}"/>
              </a:ext>
            </a:extLst>
          </p:cNvPr>
          <p:cNvSpPr txBox="1">
            <a:spLocks/>
          </p:cNvSpPr>
          <p:nvPr/>
        </p:nvSpPr>
        <p:spPr>
          <a:xfrm>
            <a:off x="758404" y="1781973"/>
            <a:ext cx="5645992" cy="3775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nb-NO" sz="2400" dirty="0">
                <a:latin typeface="Calibri" panose="020F0502020204030204" pitchFamily="34" charset="0"/>
                <a:ea typeface="Times New Roman" panose="02020603050405020304" pitchFamily="18" charset="0"/>
                <a:cs typeface="Times New Roman" panose="02020603050405020304" pitchFamily="18" charset="0"/>
              </a:rPr>
              <a:t>Følgende sikkerhetsutstyr skal benyttes eller være tilgjengelig under flyging med sportsfly: </a:t>
            </a:r>
          </a:p>
          <a:p>
            <a:pPr marL="457200" lvl="1" indent="0">
              <a:spcAft>
                <a:spcPts val="1000"/>
              </a:spcAft>
              <a:buNone/>
            </a:pPr>
            <a:r>
              <a:rPr lang="nb-NO" sz="2000" dirty="0">
                <a:latin typeface="Calibri" panose="020F0502020204030204" pitchFamily="34" charset="0"/>
                <a:ea typeface="Times New Roman" panose="02020603050405020304" pitchFamily="18" charset="0"/>
                <a:cs typeface="Times New Roman" panose="02020603050405020304" pitchFamily="18" charset="0"/>
              </a:rPr>
              <a:t>f) kommunikasjonsradio hvis det er installert, jf. SFHB 3.5.11,</a:t>
            </a:r>
          </a:p>
          <a:p>
            <a:pPr marL="457200" lvl="1" indent="0">
              <a:spcAft>
                <a:spcPts val="1000"/>
              </a:spcAft>
              <a:buNone/>
            </a:pPr>
            <a:r>
              <a:rPr lang="nb-NO" sz="2000" dirty="0">
                <a:latin typeface="Calibri" panose="020F0502020204030204" pitchFamily="34" charset="0"/>
                <a:ea typeface="Times New Roman" panose="02020603050405020304" pitchFamily="18" charset="0"/>
                <a:cs typeface="Times New Roman" panose="02020603050405020304" pitchFamily="18" charset="0"/>
              </a:rPr>
              <a:t>g) radartransponder hvis det er installert,</a:t>
            </a:r>
          </a:p>
          <a:p>
            <a:pPr marL="457200" lvl="1" indent="0">
              <a:spcAft>
                <a:spcPts val="1000"/>
              </a:spcAft>
              <a:buNone/>
            </a:pPr>
            <a:r>
              <a:rPr lang="nb-NO" sz="2000" dirty="0">
                <a:latin typeface="Calibri" panose="020F0502020204030204" pitchFamily="34" charset="0"/>
                <a:ea typeface="Times New Roman" panose="02020603050405020304" pitchFamily="18" charset="0"/>
                <a:cs typeface="Times New Roman" panose="02020603050405020304" pitchFamily="18" charset="0"/>
              </a:rPr>
              <a:t>h) redningsskjerm hvis det er montert, og</a:t>
            </a:r>
          </a:p>
          <a:p>
            <a:pPr marL="457200" lvl="1" indent="0">
              <a:spcAft>
                <a:spcPts val="1000"/>
              </a:spcAft>
              <a:buNone/>
            </a:pPr>
            <a:r>
              <a:rPr lang="nb-NO" sz="2000" dirty="0">
                <a:latin typeface="Calibri" panose="020F0502020204030204" pitchFamily="34" charset="0"/>
                <a:ea typeface="Times New Roman" panose="02020603050405020304" pitchFamily="18" charset="0"/>
                <a:cs typeface="Times New Roman" panose="02020603050405020304" pitchFamily="18" charset="0"/>
              </a:rPr>
              <a:t>i) fastmontert eller personlig nødpeilesender hvis det finnes om bord.</a:t>
            </a:r>
          </a:p>
          <a:p>
            <a:endParaRPr lang="nb-NO" sz="1800" dirty="0"/>
          </a:p>
        </p:txBody>
      </p:sp>
      <p:pic>
        <p:nvPicPr>
          <p:cNvPr id="10" name="Bilde 9">
            <a:extLst>
              <a:ext uri="{FF2B5EF4-FFF2-40B4-BE49-F238E27FC236}">
                <a16:creationId xmlns:a16="http://schemas.microsoft.com/office/drawing/2014/main" id="{BB99AC66-AE0A-4DAA-8007-C520C8C9E57C}"/>
              </a:ext>
            </a:extLst>
          </p:cNvPr>
          <p:cNvPicPr>
            <a:picLocks noChangeAspect="1"/>
          </p:cNvPicPr>
          <p:nvPr/>
        </p:nvPicPr>
        <p:blipFill>
          <a:blip r:embed="rId2"/>
          <a:stretch>
            <a:fillRect/>
          </a:stretch>
        </p:blipFill>
        <p:spPr>
          <a:xfrm>
            <a:off x="6883850" y="1302546"/>
            <a:ext cx="5049070" cy="3238974"/>
          </a:xfrm>
          <a:prstGeom prst="rect">
            <a:avLst/>
          </a:prstGeom>
        </p:spPr>
      </p:pic>
    </p:spTree>
    <p:extLst>
      <p:ext uri="{BB962C8B-B14F-4D97-AF65-F5344CB8AC3E}">
        <p14:creationId xmlns:p14="http://schemas.microsoft.com/office/powerpoint/2010/main" val="405705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1 Normale operasjonelle prosedyrer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365125"/>
            <a:ext cx="10515599" cy="1325563"/>
          </a:xfrm>
        </p:spPr>
        <p:txBody>
          <a:bodyPr>
            <a:normAutofit/>
          </a:bodyPr>
          <a:lstStyle/>
          <a:p>
            <a:r>
              <a:rPr lang="nb-NO" sz="3600" b="1" dirty="0"/>
              <a:t>NCO.IDE.A.105 Minsteutstyr</a:t>
            </a:r>
            <a:br>
              <a:rPr lang="nb-NO" b="1" dirty="0"/>
            </a:br>
            <a:r>
              <a:rPr lang="nb-NO" sz="2000" b="1" dirty="0" err="1"/>
              <a:t>j.f</a:t>
            </a:r>
            <a:r>
              <a:rPr lang="nb-NO" sz="2000" b="1" dirty="0"/>
              <a:t> SFHB 3.5.2</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38200" y="1825625"/>
            <a:ext cx="5393361" cy="4351338"/>
          </a:xfrm>
        </p:spPr>
        <p:txBody>
          <a:bodyPr>
            <a:normAutofit/>
          </a:bodyPr>
          <a:lstStyle/>
          <a:p>
            <a:pPr>
              <a:spcAft>
                <a:spcPts val="1000"/>
              </a:spcAf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En flyging skal ikke påbegynnes dersom noen av flyets instrumenter, utstyrsdeler eller funksjoner som kreves til den planlagte flygingen i henhold til flygehåndboken er ute av drift eller mangler. </a:t>
            </a:r>
          </a:p>
          <a:p>
            <a:pPr>
              <a:spcAft>
                <a:spcPts val="1000"/>
              </a:spcAf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Fly skal ha reservesikringer med nødvendig styrke til å oppnå full beskyttelse av strømkretsene, til utskiftning av sikringer som det er tillatt å skifte ut under flyging.</a:t>
            </a:r>
          </a:p>
        </p:txBody>
      </p:sp>
      <p:pic>
        <p:nvPicPr>
          <p:cNvPr id="5" name="Bilde 4" descr="Et bilde som inneholder skjermbilde&#10;&#10;Automatisk generert beskrivelse">
            <a:extLst>
              <a:ext uri="{FF2B5EF4-FFF2-40B4-BE49-F238E27FC236}">
                <a16:creationId xmlns:a16="http://schemas.microsoft.com/office/drawing/2014/main" id="{C4241E53-3666-4327-91DA-40F79F58745B}"/>
              </a:ext>
            </a:extLst>
          </p:cNvPr>
          <p:cNvPicPr>
            <a:picLocks noChangeAspect="1"/>
          </p:cNvPicPr>
          <p:nvPr/>
        </p:nvPicPr>
        <p:blipFill rotWithShape="1">
          <a:blip r:embed="rId2">
            <a:extLst>
              <a:ext uri="{28A0092B-C50C-407E-A947-70E740481C1C}">
                <a14:useLocalDpi xmlns:a14="http://schemas.microsoft.com/office/drawing/2010/main" val="0"/>
              </a:ext>
            </a:extLst>
          </a:blip>
          <a:srcRect t="455" r="-1" b="7554"/>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 name="Arc 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01A1EFF5-FD3C-4E6C-9883-377C3145D57F}"/>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459EDB0A-88F2-44BF-91F2-BD8F17164348}"/>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4285760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29768" y="411480"/>
            <a:ext cx="11201400" cy="1106424"/>
          </a:xfrm>
        </p:spPr>
        <p:txBody>
          <a:bodyPr>
            <a:normAutofit/>
          </a:bodyPr>
          <a:lstStyle/>
          <a:p>
            <a:r>
              <a:rPr lang="nb-NO" sz="3600" b="1" dirty="0"/>
              <a:t>NCO.IDE.A.110 Reservesikringer</a:t>
            </a:r>
            <a:br>
              <a:rPr lang="nb-NO" sz="3600" b="1" dirty="0"/>
            </a:br>
            <a:r>
              <a:rPr lang="nb-NO" sz="2000" b="1" dirty="0" err="1"/>
              <a:t>j.f</a:t>
            </a:r>
            <a:r>
              <a:rPr lang="nb-NO" sz="2000" b="1" dirty="0"/>
              <a:t> SFHB 3.5.2</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Bilde 4" descr="Et bilde som inneholder kabinett, innendørs, ovn, sitter&#10;&#10;Automatisk generert beskrivelse">
            <a:extLst>
              <a:ext uri="{FF2B5EF4-FFF2-40B4-BE49-F238E27FC236}">
                <a16:creationId xmlns:a16="http://schemas.microsoft.com/office/drawing/2014/main" id="{2B08C0CC-7F9A-4CB1-A6D8-022B6DDDE034}"/>
              </a:ext>
            </a:extLst>
          </p:cNvPr>
          <p:cNvPicPr>
            <a:picLocks noChangeAspect="1"/>
          </p:cNvPicPr>
          <p:nvPr/>
        </p:nvPicPr>
        <p:blipFill rotWithShape="1">
          <a:blip r:embed="rId2">
            <a:extLst>
              <a:ext uri="{28A0092B-C50C-407E-A947-70E740481C1C}">
                <a14:useLocalDpi xmlns:a14="http://schemas.microsoft.com/office/drawing/2010/main" val="0"/>
              </a:ext>
            </a:extLst>
          </a:blip>
          <a:srcRect t="5756" b="21225"/>
          <a:stretch/>
        </p:blipFill>
        <p:spPr>
          <a:xfrm>
            <a:off x="1569459" y="1719072"/>
            <a:ext cx="4423170" cy="4517136"/>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795436" y="1517904"/>
            <a:ext cx="4835732" cy="3959352"/>
          </a:xfrm>
        </p:spPr>
        <p:txBody>
          <a:bodyPr anchor="ctr">
            <a:normAutofit/>
          </a:bodyPr>
          <a:lstStyle/>
          <a:p>
            <a:pPr>
              <a:spcAft>
                <a:spcPts val="1000"/>
              </a:spcAft>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Fly skal ha reservesikringer med nødvendig styrke til å oppnå full beskyttelse av strømkretsene, til utskiftning av sikringer som det er tillatt å skifte ut under flyging.</a:t>
            </a:r>
          </a:p>
          <a:p>
            <a:pPr marL="0" indent="0">
              <a:spcAft>
                <a:spcPts val="1000"/>
              </a:spcAft>
              <a:buNone/>
            </a:pPr>
            <a:r>
              <a:rPr lang="nb-NO" sz="2400" dirty="0">
                <a:latin typeface="Calibri" panose="020F0502020204030204" pitchFamily="34" charset="0"/>
                <a:ea typeface="Times New Roman" panose="02020603050405020304" pitchFamily="18" charset="0"/>
                <a:cs typeface="Times New Roman" panose="02020603050405020304" pitchFamily="18" charset="0"/>
              </a:rPr>
              <a:t>(Samme som NCO.IDE.A.105)</a:t>
            </a:r>
            <a:endParaRPr lang="nb-NO"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Plassholder for bunntekst 5">
            <a:extLst>
              <a:ext uri="{FF2B5EF4-FFF2-40B4-BE49-F238E27FC236}">
                <a16:creationId xmlns:a16="http://schemas.microsoft.com/office/drawing/2014/main" id="{3331BE9B-D936-4A23-9EFF-AB84349F5CF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24798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objekt, sitter, gammel, liten&#10;&#10;Automatisk generert beskrivelse">
            <a:extLst>
              <a:ext uri="{FF2B5EF4-FFF2-40B4-BE49-F238E27FC236}">
                <a16:creationId xmlns:a16="http://schemas.microsoft.com/office/drawing/2014/main" id="{08C6579B-510C-416C-84FD-EF68BCD7A11D}"/>
              </a:ext>
            </a:extLst>
          </p:cNvPr>
          <p:cNvPicPr>
            <a:picLocks noChangeAspect="1"/>
          </p:cNvPicPr>
          <p:nvPr/>
        </p:nvPicPr>
        <p:blipFill rotWithShape="1">
          <a:blip r:embed="rId2">
            <a:extLst>
              <a:ext uri="{28A0092B-C50C-407E-A947-70E740481C1C}">
                <a14:useLocalDpi xmlns:a14="http://schemas.microsoft.com/office/drawing/2010/main" val="0"/>
              </a:ext>
            </a:extLst>
          </a:blip>
          <a:srcRect l="1504" r="9147" b="2"/>
          <a:stretch/>
        </p:blipFill>
        <p:spPr>
          <a:xfrm>
            <a:off x="6090613" y="640082"/>
            <a:ext cx="5461724" cy="5577837"/>
          </a:xfrm>
          <a:prstGeom prst="rect">
            <a:avLst/>
          </a:prstGeom>
          <a:effectLst/>
        </p:spPr>
      </p:pic>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8929" y="629266"/>
            <a:ext cx="5924591" cy="1676603"/>
          </a:xfrm>
        </p:spPr>
        <p:txBody>
          <a:bodyPr>
            <a:normAutofit/>
          </a:bodyPr>
          <a:lstStyle/>
          <a:p>
            <a:r>
              <a:rPr lang="nb-NO" sz="3600" b="1" dirty="0"/>
              <a:t>NCO.IDE.A.120 Flyge- og navigasjonsinstrumenter/utstyr</a:t>
            </a:r>
            <a:br>
              <a:rPr lang="nb-NO" sz="3600" b="1" dirty="0"/>
            </a:br>
            <a:r>
              <a:rPr lang="nb-NO" sz="2000" b="1" dirty="0" err="1"/>
              <a:t>j.f</a:t>
            </a:r>
            <a:r>
              <a:rPr lang="nb-NO" sz="2000" b="1" dirty="0"/>
              <a:t> SFHB 3.5.3 </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48929" y="2519680"/>
            <a:ext cx="5127029" cy="3785419"/>
          </a:xfrm>
        </p:spPr>
        <p:txBody>
          <a:bodyPr>
            <a:normAutofit/>
          </a:bodyPr>
          <a:lstStyle/>
          <a:p>
            <a:pPr marL="0" indent="0">
              <a:spcAft>
                <a:spcPts val="1000"/>
              </a:spcAft>
              <a:buNone/>
            </a:pPr>
            <a:r>
              <a:rPr lang="nb-NO" sz="2000" dirty="0">
                <a:effectLst/>
                <a:ea typeface="Times New Roman" panose="02020603050405020304" pitchFamily="18" charset="0"/>
                <a:cs typeface="Times New Roman" panose="02020603050405020304" pitchFamily="18" charset="0"/>
              </a:rPr>
              <a:t>Fly som benyttes i henhold til VFR om dagen skal ha utstyr med måler og viser følgende:</a:t>
            </a:r>
          </a:p>
          <a:p>
            <a:pPr marL="342900" lvl="0" indent="-342900">
              <a:buFont typeface="+mj-lt"/>
              <a:buAutoNum type="arabicParenR"/>
            </a:pPr>
            <a:r>
              <a:rPr lang="nb-NO" sz="2000" dirty="0">
                <a:effectLst/>
                <a:ea typeface="Times New Roman" panose="02020603050405020304" pitchFamily="18" charset="0"/>
                <a:cs typeface="Times New Roman" panose="02020603050405020304" pitchFamily="18" charset="0"/>
              </a:rPr>
              <a:t>magnetisk kurs,</a:t>
            </a:r>
          </a:p>
          <a:p>
            <a:pPr marL="342900" lvl="0" indent="-342900">
              <a:buFont typeface="+mj-lt"/>
              <a:buAutoNum type="arabicParenR"/>
            </a:pPr>
            <a:r>
              <a:rPr lang="nb-NO" sz="2000" dirty="0">
                <a:effectLst/>
                <a:ea typeface="Times New Roman" panose="02020603050405020304" pitchFamily="18" charset="0"/>
                <a:cs typeface="Times New Roman" panose="02020603050405020304" pitchFamily="18" charset="0"/>
              </a:rPr>
              <a:t>tid i timer, minutter og sekunder,</a:t>
            </a:r>
          </a:p>
          <a:p>
            <a:pPr marL="342900" lvl="0" indent="-342900">
              <a:buFont typeface="+mj-lt"/>
              <a:buAutoNum type="arabicParenR"/>
            </a:pPr>
            <a:r>
              <a:rPr lang="nb-NO" sz="2000" dirty="0">
                <a:effectLst/>
                <a:ea typeface="Times New Roman" panose="02020603050405020304" pitchFamily="18" charset="0"/>
                <a:cs typeface="Times New Roman" panose="02020603050405020304" pitchFamily="18" charset="0"/>
              </a:rPr>
              <a:t>trykkhøyde, og</a:t>
            </a:r>
          </a:p>
          <a:p>
            <a:pPr marL="342900" lvl="0" indent="-342900">
              <a:buFont typeface="+mj-lt"/>
              <a:buAutoNum type="arabicParenR"/>
            </a:pPr>
            <a:r>
              <a:rPr lang="nb-NO" sz="2000" dirty="0">
                <a:effectLst/>
                <a:ea typeface="Times New Roman" panose="02020603050405020304" pitchFamily="18" charset="0"/>
                <a:cs typeface="Times New Roman" panose="02020603050405020304" pitchFamily="18" charset="0"/>
              </a:rPr>
              <a:t>angitt </a:t>
            </a:r>
            <a:r>
              <a:rPr lang="nb-NO" sz="2000" dirty="0" err="1">
                <a:effectLst/>
                <a:ea typeface="Times New Roman" panose="02020603050405020304" pitchFamily="18" charset="0"/>
                <a:cs typeface="Times New Roman" panose="02020603050405020304" pitchFamily="18" charset="0"/>
              </a:rPr>
              <a:t>flygehastighet</a:t>
            </a:r>
            <a:r>
              <a:rPr lang="nb-NO" sz="2000" dirty="0">
                <a:effectLst/>
                <a:ea typeface="Times New Roman" panose="02020603050405020304" pitchFamily="18" charset="0"/>
                <a:cs typeface="Times New Roman" panose="02020603050405020304" pitchFamily="18" charset="0"/>
              </a:rPr>
              <a:t>.</a:t>
            </a:r>
          </a:p>
          <a:p>
            <a:pPr marL="342900" lvl="0" indent="-342900">
              <a:buFont typeface="+mj-lt"/>
              <a:buAutoNum type="arabicParenR"/>
            </a:pPr>
            <a:endParaRPr lang="nb-NO" sz="2000" dirty="0">
              <a:ea typeface="Times New Roman" panose="02020603050405020304" pitchFamily="18" charset="0"/>
              <a:cs typeface="Times New Roman" panose="02020603050405020304" pitchFamily="18" charset="0"/>
            </a:endParaRPr>
          </a:p>
          <a:p>
            <a:pPr marL="0" indent="0">
              <a:buNone/>
            </a:pPr>
            <a:r>
              <a:rPr lang="nb-NO" sz="2000" dirty="0">
                <a:cs typeface="Times New Roman" panose="02020603050405020304" pitchFamily="18" charset="0"/>
              </a:rPr>
              <a:t>For anvisning av tid kan et armbåndsur benyttes så lenge armbåndsuret kan vise tid i timer, minutter og sekunder.</a:t>
            </a:r>
          </a:p>
          <a:p>
            <a:pPr marL="0" lvl="0" indent="0">
              <a:buNone/>
            </a:pPr>
            <a:endParaRPr lang="nb-NO"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209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7" y="474146"/>
            <a:ext cx="10515593" cy="1197864"/>
          </a:xfrm>
        </p:spPr>
        <p:txBody>
          <a:bodyPr>
            <a:normAutofit/>
          </a:bodyPr>
          <a:lstStyle/>
          <a:p>
            <a:r>
              <a:rPr lang="nb-NO" b="1" dirty="0"/>
              <a:t>NCO.IDE.A.135 Intercom</a:t>
            </a:r>
            <a:br>
              <a:rPr lang="nb-NO" b="1" dirty="0"/>
            </a:br>
            <a:r>
              <a:rPr lang="nb-NO" sz="2200" b="1" dirty="0" err="1"/>
              <a:t>j.f</a:t>
            </a:r>
            <a:r>
              <a:rPr lang="nb-NO" sz="2200" b="1" dirty="0"/>
              <a:t> SFHB 3.5.4</a:t>
            </a:r>
          </a:p>
        </p:txBody>
      </p:sp>
      <p:cxnSp>
        <p:nvCxnSpPr>
          <p:cNvPr id="15"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410089" y="1270631"/>
            <a:ext cx="4446599" cy="4171568"/>
          </a:xfrm>
        </p:spPr>
        <p:txBody>
          <a:bodyPr anchor="ctr">
            <a:normAutofit/>
          </a:bodyPr>
          <a:lstStyle/>
          <a:p>
            <a:pPr marL="0" indent="0">
              <a:buNone/>
            </a:pPr>
            <a:r>
              <a:rPr lang="nb-NO" sz="2400" dirty="0"/>
              <a:t>Dersom flyet opereres med mer enn ett flygebesetningsmedlem skal det være utstyrt med intercom (hodetelefoner og mikrofoner), til bruk av alle flygebesetningsmedlemmene </a:t>
            </a:r>
          </a:p>
        </p:txBody>
      </p:sp>
      <p:pic>
        <p:nvPicPr>
          <p:cNvPr id="8" name="Bilde 7">
            <a:extLst>
              <a:ext uri="{FF2B5EF4-FFF2-40B4-BE49-F238E27FC236}">
                <a16:creationId xmlns:a16="http://schemas.microsoft.com/office/drawing/2014/main" id="{D42F172C-0EDC-4450-8D81-66BA1E49A513}"/>
              </a:ext>
            </a:extLst>
          </p:cNvPr>
          <p:cNvPicPr>
            <a:picLocks noChangeAspect="1"/>
          </p:cNvPicPr>
          <p:nvPr/>
        </p:nvPicPr>
        <p:blipFill>
          <a:blip r:embed="rId2"/>
          <a:stretch>
            <a:fillRect/>
          </a:stretch>
        </p:blipFill>
        <p:spPr>
          <a:xfrm>
            <a:off x="869927" y="2283219"/>
            <a:ext cx="6337345" cy="4100635"/>
          </a:xfrm>
          <a:prstGeom prst="rect">
            <a:avLst/>
          </a:prstGeom>
        </p:spPr>
      </p:pic>
    </p:spTree>
    <p:extLst>
      <p:ext uri="{BB962C8B-B14F-4D97-AF65-F5344CB8AC3E}">
        <p14:creationId xmlns:p14="http://schemas.microsoft.com/office/powerpoint/2010/main" val="108218190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NCO.IDE.A.140 Seter, sikkerhetsbelter og </a:t>
            </a:r>
            <a:br>
              <a:rPr lang="nb-NO" sz="3600" b="1" dirty="0">
                <a:solidFill>
                  <a:schemeClr val="accent1"/>
                </a:solidFill>
              </a:rPr>
            </a:br>
            <a:r>
              <a:rPr lang="nb-NO" sz="3600" b="1" dirty="0">
                <a:solidFill>
                  <a:schemeClr val="accent1"/>
                </a:solidFill>
              </a:rPr>
              <a:t>sikringsutstyr</a:t>
            </a: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3.5.5</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pPr marL="0" indent="0">
              <a:spcAft>
                <a:spcPts val="1000"/>
              </a:spcAft>
              <a:buNone/>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Fly skal være utstyrt med:</a:t>
            </a:r>
          </a:p>
          <a:p>
            <a:pPr marL="342900" lvl="0" indent="-342900">
              <a:spcAft>
                <a:spcPts val="1000"/>
              </a:spcAft>
              <a:buFont typeface="+mj-lt"/>
              <a:buAutoNum type="arabi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et sete for hver person om bord,</a:t>
            </a:r>
          </a:p>
          <a:p>
            <a:pPr marL="342900" lvl="0" indent="-342900">
              <a:spcAft>
                <a:spcPts val="1000"/>
              </a:spcAft>
              <a:buFont typeface="+mj-lt"/>
              <a:buAutoNum type="arabi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et sikkerhetsbelte for hvert sete med sikring av overkroppen og ettpunkts utløsermekanisme, og</a:t>
            </a:r>
          </a:p>
          <a:p>
            <a:pPr marL="342900" lvl="0" indent="-342900">
              <a:spcAft>
                <a:spcPts val="1000"/>
              </a:spcAft>
              <a:buFont typeface="+mj-lt"/>
              <a:buAutoNum type="arabi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en barnesikringsinnretning (CRD) for alle personer om bord som er under 24 måneder. </a:t>
            </a:r>
          </a:p>
        </p:txBody>
      </p:sp>
      <p:sp>
        <p:nvSpPr>
          <p:cNvPr id="5" name="Plassholder for bunntekst 4">
            <a:extLst>
              <a:ext uri="{FF2B5EF4-FFF2-40B4-BE49-F238E27FC236}">
                <a16:creationId xmlns:a16="http://schemas.microsoft.com/office/drawing/2014/main" id="{1620F94E-9163-4E95-934B-839C5E75133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693651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684264" y="932688"/>
            <a:ext cx="4892040" cy="1773936"/>
          </a:xfrm>
        </p:spPr>
        <p:txBody>
          <a:bodyPr anchor="b">
            <a:normAutofit/>
          </a:bodyPr>
          <a:lstStyle/>
          <a:p>
            <a:r>
              <a:rPr lang="nb-NO" sz="4000" b="1" dirty="0"/>
              <a:t>NCO.IDE.A.145 Førstehjelpspakke</a:t>
            </a:r>
            <a:br>
              <a:rPr lang="nb-NO" sz="4000" b="1" dirty="0"/>
            </a:br>
            <a:r>
              <a:rPr lang="nb-NO" sz="2000" b="1" dirty="0" err="1"/>
              <a:t>j.f</a:t>
            </a:r>
            <a:r>
              <a:rPr lang="nb-NO" sz="2000" b="1" dirty="0"/>
              <a:t> SFHB 3.5.6</a:t>
            </a:r>
          </a:p>
        </p:txBody>
      </p:sp>
      <p:pic>
        <p:nvPicPr>
          <p:cNvPr id="5" name="Grafikk 4">
            <a:extLst>
              <a:ext uri="{FF2B5EF4-FFF2-40B4-BE49-F238E27FC236}">
                <a16:creationId xmlns:a16="http://schemas.microsoft.com/office/drawing/2014/main" id="{CFBED642-2EA7-487E-B49A-35DE56738D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18" y="920809"/>
            <a:ext cx="5025525" cy="5025525"/>
          </a:xfrm>
          <a:prstGeom prst="rect">
            <a:avLst/>
          </a:prstGeom>
        </p:spPr>
      </p:pic>
      <p:cxnSp>
        <p:nvCxnSpPr>
          <p:cNvPr id="12" name="Straight Connector 11">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684264" y="2898648"/>
            <a:ext cx="4892040" cy="3209544"/>
          </a:xfrm>
        </p:spPr>
        <p:txBody>
          <a:bodyPr anchor="t">
            <a:normAutofit/>
          </a:bodyPr>
          <a:lstStyle/>
          <a:p>
            <a:pPr marL="342900" lvl="0" indent="-342900">
              <a:spcAft>
                <a:spcPts val="1000"/>
              </a:spcAft>
              <a:buFont typeface="+mj-lt"/>
              <a:buAutoNum type="alphaL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Fly skal være utstyrt med en førstehjelpspakke</a:t>
            </a:r>
          </a:p>
          <a:p>
            <a:pPr marL="342900" lvl="0" indent="-342900">
              <a:spcAft>
                <a:spcPts val="1000"/>
              </a:spcAft>
              <a:buFont typeface="+mj-lt"/>
              <a:buAutoNum type="alphaL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Førstehjelpspakke skal </a:t>
            </a:r>
          </a:p>
          <a:p>
            <a:pPr marL="342900" lvl="0" indent="-342900">
              <a:spcAft>
                <a:spcPts val="1000"/>
              </a:spcAft>
              <a:buFont typeface="+mj-lt"/>
              <a:buAutoNum type="arabi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være lett tilgjengelig, og</a:t>
            </a:r>
          </a:p>
          <a:p>
            <a:pPr marL="342900" lvl="0" indent="-342900">
              <a:spcAft>
                <a:spcPts val="1000"/>
              </a:spcAft>
              <a:buFont typeface="+mj-lt"/>
              <a:buAutoNum type="arabicParenR"/>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holdes ved like. </a:t>
            </a:r>
          </a:p>
          <a:p>
            <a:pPr marL="0" indent="0">
              <a:buNone/>
            </a:pPr>
            <a:endParaRPr lang="nb-NO" sz="2400" dirty="0"/>
          </a:p>
        </p:txBody>
      </p:sp>
      <p:sp>
        <p:nvSpPr>
          <p:cNvPr id="4" name="Plassholder for dato 3">
            <a:extLst>
              <a:ext uri="{FF2B5EF4-FFF2-40B4-BE49-F238E27FC236}">
                <a16:creationId xmlns:a16="http://schemas.microsoft.com/office/drawing/2014/main" id="{775C5943-C139-48A3-B1AE-34D5074E9A25}"/>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FF9E0AED-40C6-4919-BE4D-EA22EEB4CD6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4126713927"/>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5151120" y="530578"/>
            <a:ext cx="6389628" cy="1450622"/>
          </a:xfrm>
        </p:spPr>
        <p:txBody>
          <a:bodyPr>
            <a:normAutofit fontScale="90000"/>
          </a:bodyPr>
          <a:lstStyle/>
          <a:p>
            <a:r>
              <a:rPr lang="nb-NO" sz="4000" b="1" dirty="0"/>
              <a:t>NCO.IDE.A.150 Tilleggsoksygen – fly uten trykk-kabin</a:t>
            </a:r>
            <a:br>
              <a:rPr lang="nb-NO" sz="4000" b="1" dirty="0"/>
            </a:br>
            <a:r>
              <a:rPr lang="nb-NO" sz="2200" b="1" dirty="0"/>
              <a:t>(</a:t>
            </a:r>
            <a:r>
              <a:rPr lang="nb-NO" sz="2200" b="1" dirty="0" err="1"/>
              <a:t>j.f</a:t>
            </a:r>
            <a:r>
              <a:rPr lang="nb-NO" sz="2200" b="1" dirty="0"/>
              <a:t> SFHB 3.3.10.1)</a:t>
            </a:r>
          </a:p>
        </p:txBody>
      </p:sp>
      <p:pic>
        <p:nvPicPr>
          <p:cNvPr id="20" name="Graphic 6">
            <a:extLst>
              <a:ext uri="{FF2B5EF4-FFF2-40B4-BE49-F238E27FC236}">
                <a16:creationId xmlns:a16="http://schemas.microsoft.com/office/drawing/2014/main" id="{9B75D9E3-88F2-4C6C-A1E5-93AF7EE2D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199" y="652458"/>
            <a:ext cx="5440195" cy="5440195"/>
          </a:xfrm>
          <a:custGeom>
            <a:avLst/>
            <a:gdLst>
              <a:gd name="connsiteX0" fmla="*/ 81586 w 4643496"/>
              <a:gd name="connsiteY0" fmla="*/ 0 h 5550370"/>
              <a:gd name="connsiteX1" fmla="*/ 4561910 w 4643496"/>
              <a:gd name="connsiteY1" fmla="*/ 0 h 5550370"/>
              <a:gd name="connsiteX2" fmla="*/ 4643496 w 4643496"/>
              <a:gd name="connsiteY2" fmla="*/ 81586 h 5550370"/>
              <a:gd name="connsiteX3" fmla="*/ 4643496 w 4643496"/>
              <a:gd name="connsiteY3" fmla="*/ 5468784 h 5550370"/>
              <a:gd name="connsiteX4" fmla="*/ 4561910 w 4643496"/>
              <a:gd name="connsiteY4" fmla="*/ 5550370 h 5550370"/>
              <a:gd name="connsiteX5" fmla="*/ 81586 w 4643496"/>
              <a:gd name="connsiteY5" fmla="*/ 5550370 h 5550370"/>
              <a:gd name="connsiteX6" fmla="*/ 0 w 4643496"/>
              <a:gd name="connsiteY6" fmla="*/ 5468784 h 5550370"/>
              <a:gd name="connsiteX7" fmla="*/ 0 w 4643496"/>
              <a:gd name="connsiteY7" fmla="*/ 81586 h 5550370"/>
              <a:gd name="connsiteX8" fmla="*/ 81586 w 4643496"/>
              <a:gd name="connsiteY8" fmla="*/ 0 h 55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187440" y="2469092"/>
            <a:ext cx="5353308" cy="2773468"/>
          </a:xfrm>
        </p:spPr>
        <p:txBody>
          <a:bodyPr>
            <a:normAutofit/>
          </a:bodyPr>
          <a:lstStyle/>
          <a:p>
            <a:pPr marL="0" indent="0">
              <a:spcAft>
                <a:spcPts val="1000"/>
              </a:spcAft>
              <a:buNone/>
            </a:pP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Fly uten trykkabin som benyttes i </a:t>
            </a:r>
            <a:r>
              <a:rPr lang="nb-NO" sz="2400" dirty="0" err="1">
                <a:effectLst/>
                <a:latin typeface="Calibri" panose="020F0502020204030204" pitchFamily="34" charset="0"/>
                <a:ea typeface="Times New Roman" panose="02020603050405020304" pitchFamily="18" charset="0"/>
                <a:cs typeface="Times New Roman" panose="02020603050405020304" pitchFamily="18" charset="0"/>
              </a:rPr>
              <a:t>flygehøyder</a:t>
            </a:r>
            <a:r>
              <a:rPr lang="nb-NO" sz="2400" dirty="0">
                <a:effectLst/>
                <a:latin typeface="Calibri" panose="020F0502020204030204" pitchFamily="34" charset="0"/>
                <a:ea typeface="Times New Roman" panose="02020603050405020304" pitchFamily="18" charset="0"/>
                <a:cs typeface="Times New Roman" panose="02020603050405020304" pitchFamily="18" charset="0"/>
              </a:rPr>
              <a:t> der det er behov for oksygentilførsel skal ha oksygenutstyr som kan lagre og fordele nødvendig mengde oksygen.</a:t>
            </a:r>
          </a:p>
        </p:txBody>
      </p:sp>
      <p:sp>
        <p:nvSpPr>
          <p:cNvPr id="21" name="Arc 9">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C30935CB-6977-4D1C-B103-15B9FDE291DA}"/>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F6A026A5-4DC7-4ACC-BD8D-7E33542CAF66}"/>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086731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365125"/>
            <a:ext cx="10515599" cy="1325563"/>
          </a:xfrm>
        </p:spPr>
        <p:txBody>
          <a:bodyPr>
            <a:normAutofit/>
          </a:bodyPr>
          <a:lstStyle/>
          <a:p>
            <a:r>
              <a:rPr lang="nb-NO" sz="3600" b="1" dirty="0"/>
              <a:t>NCO.IDE.A.160 Brannslokkingsapparater</a:t>
            </a:r>
            <a:br>
              <a:rPr lang="nb-NO" b="1" dirty="0"/>
            </a:br>
            <a:r>
              <a:rPr lang="nb-NO" sz="2000" b="1" dirty="0"/>
              <a:t>(ikke påbudt installert i sportsfly)</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838200" y="1825625"/>
            <a:ext cx="5393361" cy="4351338"/>
          </a:xfrm>
        </p:spPr>
        <p:txBody>
          <a:bodyPr>
            <a:normAutofit/>
          </a:bodyPr>
          <a:lstStyle/>
          <a:p>
            <a:r>
              <a:rPr lang="nb-NO" sz="2400" dirty="0">
                <a:effectLst/>
                <a:latin typeface="Calibri" panose="020F0502020204030204" pitchFamily="34" charset="0"/>
                <a:ea typeface="Times New Roman" panose="02020603050405020304" pitchFamily="18" charset="0"/>
                <a:cs typeface="Times New Roman" panose="02020603050405020304" pitchFamily="18" charset="0"/>
              </a:rPr>
              <a:t>Hvis vi har brannslokkerapparat om bord (ikke påbudt for sportsfly) sjekker vi at det er festet forsvarlig, at trykket er innenfor tillatte grenser og at det er kontrollert i samsvar med forskriftene.</a:t>
            </a:r>
          </a:p>
          <a:p>
            <a:endParaRPr lang="nb-NO" sz="2400" dirty="0"/>
          </a:p>
          <a:p>
            <a:r>
              <a:rPr lang="nb-NO" sz="2400" dirty="0"/>
              <a:t>Type og mengde slokkemiddel skal være egnet til de typer brann som kan tenkes å forekomme, og det må unngås giftig gasskonsentrasjon i rom der det oppholder seg personer </a:t>
            </a:r>
          </a:p>
        </p:txBody>
      </p:sp>
      <p:pic>
        <p:nvPicPr>
          <p:cNvPr id="5" name="Bilde 4">
            <a:extLst>
              <a:ext uri="{FF2B5EF4-FFF2-40B4-BE49-F238E27FC236}">
                <a16:creationId xmlns:a16="http://schemas.microsoft.com/office/drawing/2014/main" id="{5F886689-9BDA-474C-8656-8EB136D2E6CA}"/>
              </a:ext>
            </a:extLst>
          </p:cNvPr>
          <p:cNvPicPr>
            <a:picLocks noChangeAspect="1"/>
          </p:cNvPicPr>
          <p:nvPr/>
        </p:nvPicPr>
        <p:blipFill rotWithShape="1">
          <a:blip r:embed="rId2">
            <a:extLst>
              <a:ext uri="{28A0092B-C50C-407E-A947-70E740481C1C}">
                <a14:useLocalDpi xmlns:a14="http://schemas.microsoft.com/office/drawing/2010/main" val="0"/>
              </a:ext>
            </a:extLst>
          </a:blip>
          <a:srcRect l="20094" r="20094"/>
          <a:stretch/>
        </p:blipFill>
        <p:spPr>
          <a:xfrm>
            <a:off x="7092462" y="1825625"/>
            <a:ext cx="4261337" cy="4351338"/>
          </a:xfrm>
          <a:custGeom>
            <a:avLst/>
            <a:gdLst>
              <a:gd name="connsiteX0" fmla="*/ 133155 w 4114800"/>
              <a:gd name="connsiteY0" fmla="*/ 0 h 5712488"/>
              <a:gd name="connsiteX1" fmla="*/ 3981645 w 4114800"/>
              <a:gd name="connsiteY1" fmla="*/ 0 h 5712488"/>
              <a:gd name="connsiteX2" fmla="*/ 4114800 w 4114800"/>
              <a:gd name="connsiteY2" fmla="*/ 133155 h 5712488"/>
              <a:gd name="connsiteX3" fmla="*/ 4114800 w 4114800"/>
              <a:gd name="connsiteY3" fmla="*/ 5579333 h 5712488"/>
              <a:gd name="connsiteX4" fmla="*/ 3981645 w 4114800"/>
              <a:gd name="connsiteY4" fmla="*/ 5712488 h 5712488"/>
              <a:gd name="connsiteX5" fmla="*/ 133155 w 4114800"/>
              <a:gd name="connsiteY5" fmla="*/ 5712488 h 5712488"/>
              <a:gd name="connsiteX6" fmla="*/ 0 w 4114800"/>
              <a:gd name="connsiteY6" fmla="*/ 5579333 h 5712488"/>
              <a:gd name="connsiteX7" fmla="*/ 0 w 4114800"/>
              <a:gd name="connsiteY7" fmla="*/ 133155 h 5712488"/>
              <a:gd name="connsiteX8" fmla="*/ 133155 w 4114800"/>
              <a:gd name="connsiteY8" fmla="*/ 0 h 571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4" name="Arc 9">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Plassholder for bunntekst 5">
            <a:extLst>
              <a:ext uri="{FF2B5EF4-FFF2-40B4-BE49-F238E27FC236}">
                <a16:creationId xmlns:a16="http://schemas.microsoft.com/office/drawing/2014/main" id="{E9FCC333-3ECE-4771-B2EF-2079B50D263F}"/>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850293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4965430" y="629268"/>
            <a:ext cx="6586491" cy="1286160"/>
          </a:xfrm>
        </p:spPr>
        <p:txBody>
          <a:bodyPr anchor="b">
            <a:normAutofit/>
          </a:bodyPr>
          <a:lstStyle/>
          <a:p>
            <a:r>
              <a:rPr lang="nb-NO" sz="3600" b="1" dirty="0"/>
              <a:t>NCO.IDE.A.170 Nødpeilesendere</a:t>
            </a:r>
            <a:br>
              <a:rPr lang="nb-NO" sz="3600" b="1" dirty="0"/>
            </a:br>
            <a:r>
              <a:rPr lang="nb-NO" sz="2000" b="1" dirty="0" err="1"/>
              <a:t>j.f</a:t>
            </a:r>
            <a:r>
              <a:rPr lang="nb-NO" sz="2000" b="1" dirty="0"/>
              <a:t> SFHB 3.5.7</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65431" y="2438400"/>
            <a:ext cx="6586489" cy="3785419"/>
          </a:xfrm>
        </p:spPr>
        <p:txBody>
          <a:bodyPr>
            <a:normAutofit/>
          </a:bodyPr>
          <a:lstStyle/>
          <a:p>
            <a:pPr marL="0" indent="0">
              <a:spcAft>
                <a:spcPts val="1000"/>
              </a:spcAft>
              <a:buNone/>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Fartøysjefen bør alltid medbringe nødpeilesender av følgende alternative typer:</a:t>
            </a:r>
          </a:p>
          <a:p>
            <a:pPr marL="342900" lvl="0" indent="-342900">
              <a:buFont typeface="+mj-lt"/>
              <a:buAutoNum type="alphaLcParen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Typegodkjent fastmontert nødpeilesender (ELT) for 406 MHz med innebygget eller tilkoblet GPS som er registrert på luftfartøyet</a:t>
            </a:r>
          </a:p>
          <a:p>
            <a:pPr marL="342900" lvl="0" indent="-342900">
              <a:spcAft>
                <a:spcPts val="1000"/>
              </a:spcAft>
              <a:buFont typeface="+mj-lt"/>
              <a:buAutoNum type="alphaLcParen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Medbrakt håndholdt nødpeilesender (PLB) registrert på person som bæres på kroppen.</a:t>
            </a:r>
          </a:p>
          <a:p>
            <a:pPr marL="0" indent="0">
              <a:spcAft>
                <a:spcPts val="1000"/>
              </a:spcAft>
              <a:buNone/>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Registreringen foretas hos Nasjonal kommunikasjonsmyndighet.</a:t>
            </a:r>
            <a:br>
              <a:rPr lang="nb-NO" sz="1800" dirty="0"/>
            </a:br>
            <a:endParaRPr lang="nb-NO" sz="1800" dirty="0"/>
          </a:p>
          <a:p>
            <a:pPr marL="0" indent="0">
              <a:buNone/>
            </a:pPr>
            <a:r>
              <a:rPr lang="nb-NO" sz="1800" dirty="0"/>
              <a:t>En ELT, uansett type, og PLB skal kunne sende samtidig på 121,5 MHz og 406 MHz</a:t>
            </a:r>
          </a:p>
        </p:txBody>
      </p:sp>
      <p:sp>
        <p:nvSpPr>
          <p:cNvPr id="4" name="Plassholder for dato 3">
            <a:extLst>
              <a:ext uri="{FF2B5EF4-FFF2-40B4-BE49-F238E27FC236}">
                <a16:creationId xmlns:a16="http://schemas.microsoft.com/office/drawing/2014/main" id="{1BC5D4BB-F6C0-4E1E-AF95-77A2C206AFE2}"/>
              </a:ext>
            </a:extLst>
          </p:cNvPr>
          <p:cNvSpPr>
            <a:spLocks noGrp="1"/>
          </p:cNvSpPr>
          <p:nvPr>
            <p:ph type="dt" sz="half" idx="10"/>
          </p:nvPr>
        </p:nvSpPr>
        <p:spPr>
          <a:xfrm>
            <a:off x="838200" y="6356350"/>
            <a:ext cx="2049855" cy="365125"/>
          </a:xfrm>
        </p:spPr>
        <p:txBody>
          <a:bodyPr>
            <a:normAutofit/>
          </a:bodyPr>
          <a:lstStyle/>
          <a:p>
            <a:pPr>
              <a:spcAft>
                <a:spcPts val="600"/>
              </a:spcAft>
            </a:pPr>
            <a:endParaRPr lang="nb-NO" dirty="0">
              <a:solidFill>
                <a:srgbClr val="FFFFFF"/>
              </a:solidFill>
            </a:endParaRPr>
          </a:p>
        </p:txBody>
      </p:sp>
      <p:pic>
        <p:nvPicPr>
          <p:cNvPr id="8" name="Bilde 7" descr="Et bilde som inneholder tekst, person, holder, hånd&#10;&#10;Automatisk generert beskrivelse">
            <a:extLst>
              <a:ext uri="{FF2B5EF4-FFF2-40B4-BE49-F238E27FC236}">
                <a16:creationId xmlns:a16="http://schemas.microsoft.com/office/drawing/2014/main" id="{33DA4872-80D0-4A11-8480-A3F7ED7DC7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43" r="44037"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CD0B"/>
            </a:solidFill>
          </a:ln>
        </p:spPr>
        <p:style>
          <a:lnRef idx="1">
            <a:schemeClr val="accent1"/>
          </a:lnRef>
          <a:fillRef idx="0">
            <a:schemeClr val="accent1"/>
          </a:fillRef>
          <a:effectRef idx="0">
            <a:schemeClr val="accent1"/>
          </a:effectRef>
          <a:fontRef idx="minor">
            <a:schemeClr val="tx1"/>
          </a:fontRef>
        </p:style>
      </p:cxnSp>
      <p:sp>
        <p:nvSpPr>
          <p:cNvPr id="5" name="Plassholder for bunntekst 4">
            <a:extLst>
              <a:ext uri="{FF2B5EF4-FFF2-40B4-BE49-F238E27FC236}">
                <a16:creationId xmlns:a16="http://schemas.microsoft.com/office/drawing/2014/main" id="{84DCB5D5-5F75-4AAB-9D39-E16CD8903D00}"/>
              </a:ext>
            </a:extLst>
          </p:cNvPr>
          <p:cNvSpPr>
            <a:spLocks noGrp="1"/>
          </p:cNvSpPr>
          <p:nvPr>
            <p:ph type="ftr" sz="quarter" idx="4294967295"/>
          </p:nvPr>
        </p:nvSpPr>
        <p:spPr>
          <a:xfrm>
            <a:off x="4965430" y="6356350"/>
            <a:ext cx="4139134" cy="365125"/>
          </a:xfrm>
        </p:spPr>
        <p:txBody>
          <a:bodyPr>
            <a:normAutofit/>
          </a:bodyPr>
          <a:lstStyle/>
          <a:p>
            <a:pPr algn="l">
              <a:spcAft>
                <a:spcPts val="600"/>
              </a:spcAft>
            </a:pPr>
            <a:r>
              <a:rPr lang="nb-NO" dirty="0"/>
              <a:t> </a:t>
            </a:r>
          </a:p>
        </p:txBody>
      </p:sp>
    </p:spTree>
    <p:extLst>
      <p:ext uri="{BB962C8B-B14F-4D97-AF65-F5344CB8AC3E}">
        <p14:creationId xmlns:p14="http://schemas.microsoft.com/office/powerpoint/2010/main" val="678798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365125"/>
            <a:ext cx="7208520" cy="1325563"/>
          </a:xfrm>
        </p:spPr>
        <p:txBody>
          <a:bodyPr>
            <a:normAutofit/>
          </a:bodyPr>
          <a:lstStyle/>
          <a:p>
            <a:r>
              <a:rPr lang="nb-NO" sz="3600" b="1" dirty="0"/>
              <a:t>NCO.IDE.A.175 Flyging over vann 1 / 2</a:t>
            </a:r>
            <a:br>
              <a:rPr lang="nb-NO" sz="3600" b="1" dirty="0"/>
            </a:br>
            <a:r>
              <a:rPr lang="nb-NO" sz="2000" b="1" dirty="0" err="1"/>
              <a:t>j.f</a:t>
            </a:r>
            <a:r>
              <a:rPr lang="nb-NO" sz="2000" b="1" dirty="0"/>
              <a:t> SFHB 3.5.9</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771735" y="1767213"/>
            <a:ext cx="5393361" cy="4351338"/>
          </a:xfrm>
        </p:spPr>
        <p:txBody>
          <a:bodyPr>
            <a:noAutofit/>
          </a:bodyPr>
          <a:lstStyle/>
          <a:p>
            <a:pPr marL="342900" lvl="0" indent="-342900">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Det skal være redningsvest for hver person om bord, som skal bæres eller være plassert slik at den/de er lett tilgjengelig for brukeren fra hans eller hennes sete når:</a:t>
            </a:r>
          </a:p>
          <a:p>
            <a:pPr marL="342900" lvl="0" indent="-342900">
              <a:buFont typeface="+mj-lt"/>
              <a:buAutoNum type="arabi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det flys over vann ut over glidedistanse fra land, eller</a:t>
            </a:r>
          </a:p>
          <a:p>
            <a:pPr marL="342900" lvl="0" indent="-342900">
              <a:buFont typeface="+mj-lt"/>
              <a:buAutoNum type="arabi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ved start eller landing på en flyplass eller driftssted der, i tilfelle motorstopp, nødlanding på vann er sannsynlig. </a:t>
            </a:r>
          </a:p>
          <a:p>
            <a:pPr marL="342900" lvl="0" indent="-342900" algn="just">
              <a:spcAft>
                <a:spcPts val="1000"/>
              </a:spcAft>
              <a:buFont typeface="+mj-lt"/>
              <a:buAutoNum type="alphaLcParenR"/>
            </a:pPr>
            <a:r>
              <a:rPr lang="nb-NO" sz="2000" dirty="0">
                <a:effectLst/>
                <a:latin typeface="Calibri" panose="020F0502020204030204" pitchFamily="34" charset="0"/>
                <a:ea typeface="Times New Roman" panose="02020603050405020304" pitchFamily="18" charset="0"/>
                <a:cs typeface="Times New Roman" panose="02020603050405020304" pitchFamily="18" charset="0"/>
              </a:rPr>
              <a:t>Sjøfly som benyttes på vann skal være utstyrt med utstyr som avgir de lydsignaler som er foreskrevet i internasjonale regler til forebygging av sammenstøt til sjøs, når det er relevant.</a:t>
            </a:r>
          </a:p>
          <a:p>
            <a:pPr marL="0" indent="0">
              <a:buNone/>
            </a:pPr>
            <a:endParaRPr lang="nb-NO" sz="2000" dirty="0"/>
          </a:p>
          <a:p>
            <a:pPr>
              <a:buFontTx/>
              <a:buChar char="-"/>
            </a:pPr>
            <a:endParaRPr lang="nb-NO" sz="2000" dirty="0"/>
          </a:p>
        </p:txBody>
      </p:sp>
      <p:pic>
        <p:nvPicPr>
          <p:cNvPr id="5" name="Bilde 4" descr="Et bilde som inneholder solnedgang, bølge, vann&#10;&#10;Automatisk generert beskrivelse">
            <a:extLst>
              <a:ext uri="{FF2B5EF4-FFF2-40B4-BE49-F238E27FC236}">
                <a16:creationId xmlns:a16="http://schemas.microsoft.com/office/drawing/2014/main" id="{811470DC-5A7F-4E92-AFF6-EEB687748572}"/>
              </a:ext>
            </a:extLst>
          </p:cNvPr>
          <p:cNvPicPr>
            <a:picLocks noChangeAspect="1"/>
          </p:cNvPicPr>
          <p:nvPr/>
        </p:nvPicPr>
        <p:blipFill rotWithShape="1">
          <a:blip r:embed="rId2">
            <a:extLst>
              <a:ext uri="{28A0092B-C50C-407E-A947-70E740481C1C}">
                <a14:useLocalDpi xmlns:a14="http://schemas.microsoft.com/office/drawing/2010/main" val="0"/>
              </a:ext>
            </a:extLst>
          </a:blip>
          <a:srcRect l="18010" r="15239" b="-2"/>
          <a:stretch/>
        </p:blipFill>
        <p:spPr>
          <a:xfrm>
            <a:off x="6374920" y="758514"/>
            <a:ext cx="5122238" cy="5122238"/>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 name="Arc 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0E1BFA4F-1222-46AE-9C6B-9D12605C756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34114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0795259-F91A-4D71-B60E-5200E52E4A17}"/>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Hvem skal operere etter del-NCO?</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Plassholder for innhold 2">
            <a:extLst>
              <a:ext uri="{FF2B5EF4-FFF2-40B4-BE49-F238E27FC236}">
                <a16:creationId xmlns:a16="http://schemas.microsoft.com/office/drawing/2014/main" id="{9320915B-A684-4C36-9ADB-40C19F34D1AF}"/>
              </a:ext>
            </a:extLst>
          </p:cNvPr>
          <p:cNvSpPr>
            <a:spLocks noGrp="1"/>
          </p:cNvSpPr>
          <p:nvPr>
            <p:ph idx="1"/>
          </p:nvPr>
        </p:nvSpPr>
        <p:spPr>
          <a:xfrm>
            <a:off x="4976031" y="963877"/>
            <a:ext cx="6377769" cy="4930246"/>
          </a:xfrm>
        </p:spPr>
        <p:txBody>
          <a:bodyPr anchor="ctr">
            <a:normAutofit/>
          </a:bodyPr>
          <a:lstStyle/>
          <a:p>
            <a:r>
              <a:rPr lang="nb-NO" sz="2200" dirty="0"/>
              <a:t>NCO = Non-Commercial Operations with other than complex motor-powered aircraft</a:t>
            </a:r>
          </a:p>
          <a:p>
            <a:r>
              <a:rPr lang="nb-NO" sz="2200" dirty="0"/>
              <a:t>Oversatt: Ikke kommersiell luftfart med ikke-komplekse luftfartøy</a:t>
            </a:r>
          </a:p>
          <a:p>
            <a:r>
              <a:rPr lang="nb-NO" sz="2200" dirty="0"/>
              <a:t>For å sette det i perspektiv, dette er et komplekst motorfly:</a:t>
            </a:r>
            <a:br>
              <a:rPr lang="nb-NO" sz="2200" dirty="0"/>
            </a:br>
            <a:r>
              <a:rPr lang="nb-NO" sz="2200" i="1" dirty="0"/>
              <a:t>«Et fly med en maksimalt tillatt startmasse på over 5700 kg, eller med en maksimal godkjent setekonfigurasjon på over 19 passasjerseter, eller sertifisert til operasjon med en minimumsbesetning på minst to flygere, eller med mer en én turbopropmotor»</a:t>
            </a:r>
          </a:p>
          <a:p>
            <a:r>
              <a:rPr lang="nb-NO" sz="2200" dirty="0"/>
              <a:t>Det vil si at et typisk sportsfly bare skal opereres etter del-NCO </a:t>
            </a:r>
            <a:r>
              <a:rPr lang="nb-NO" sz="2200" b="1" dirty="0">
                <a:solidFill>
                  <a:srgbClr val="FF0000"/>
                </a:solidFill>
              </a:rPr>
              <a:t>så langt det passer</a:t>
            </a:r>
          </a:p>
        </p:txBody>
      </p:sp>
      <p:sp>
        <p:nvSpPr>
          <p:cNvPr id="4" name="Plassholder for bunntekst 3">
            <a:extLst>
              <a:ext uri="{FF2B5EF4-FFF2-40B4-BE49-F238E27FC236}">
                <a16:creationId xmlns:a16="http://schemas.microsoft.com/office/drawing/2014/main" id="{FA36FFB4-741F-44E0-BAE4-9D63A421977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122135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41247" y="474146"/>
            <a:ext cx="10515593" cy="1197864"/>
          </a:xfrm>
        </p:spPr>
        <p:txBody>
          <a:bodyPr>
            <a:normAutofit/>
          </a:bodyPr>
          <a:lstStyle/>
          <a:p>
            <a:r>
              <a:rPr lang="nb-NO" sz="3600" b="1" dirty="0"/>
              <a:t>NCO.IDE.A.175 Flyging over vann 2/2</a:t>
            </a:r>
            <a:br>
              <a:rPr lang="nb-NO" sz="3600" b="1" dirty="0"/>
            </a:br>
            <a:r>
              <a:rPr lang="nb-NO" sz="2000" b="1" dirty="0" err="1"/>
              <a:t>j.f</a:t>
            </a:r>
            <a:r>
              <a:rPr lang="nb-NO" sz="2000" b="1" dirty="0"/>
              <a:t> SFHB 3.5.9</a:t>
            </a:r>
          </a:p>
        </p:txBody>
      </p:sp>
      <p:cxnSp>
        <p:nvCxnSpPr>
          <p:cNvPr id="21" name="Straight Connector 2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Bilde 4" descr="Et bilde som inneholder utendørs, natur, vann, snø&#10;&#10;Automatisk generert beskrivelse">
            <a:extLst>
              <a:ext uri="{FF2B5EF4-FFF2-40B4-BE49-F238E27FC236}">
                <a16:creationId xmlns:a16="http://schemas.microsoft.com/office/drawing/2014/main" id="{FA29DDCA-4F34-4032-8772-832EE0DC43E7}"/>
              </a:ext>
            </a:extLst>
          </p:cNvPr>
          <p:cNvPicPr>
            <a:picLocks noChangeAspect="1"/>
          </p:cNvPicPr>
          <p:nvPr/>
        </p:nvPicPr>
        <p:blipFill rotWithShape="1">
          <a:blip r:embed="rId2">
            <a:extLst>
              <a:ext uri="{28A0092B-C50C-407E-A947-70E740481C1C}">
                <a14:useLocalDpi xmlns:a14="http://schemas.microsoft.com/office/drawing/2010/main" val="0"/>
              </a:ext>
            </a:extLst>
          </a:blip>
          <a:srcRect r="541" b="1"/>
          <a:stretch/>
        </p:blipFill>
        <p:spPr>
          <a:xfrm>
            <a:off x="835153" y="1672011"/>
            <a:ext cx="4844287" cy="4501676"/>
          </a:xfrm>
          <a:prstGeom prst="rect">
            <a:avLst/>
          </a:prstGeom>
        </p:spPr>
      </p:pic>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5869619" y="1611284"/>
            <a:ext cx="6129154" cy="4805792"/>
          </a:xfrm>
        </p:spPr>
        <p:txBody>
          <a:bodyPr anchor="ctr">
            <a:normAutofit lnSpcReduction="10000"/>
          </a:bodyPr>
          <a:lstStyle/>
          <a:p>
            <a:pPr marL="0" lvl="0" indent="0" algn="just">
              <a:spcAft>
                <a:spcPts val="1000"/>
              </a:spcAft>
              <a:buNone/>
            </a:pP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1000"/>
              </a:spcAft>
              <a:buNone/>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c) Fartøysjefen på et fly som benyttes i en avstand fra land der nødlanding er mulig, mer en tilsvarende 30 minutter ved normal marsjhastighet eller 50 NM, alt etter hva som er kortest, skal fastslå risikoen for at de som er om bord ikke vil overleve en nødlanding på vann, og på dette grunnlaget avgjøre om følgende utstyr skal være om bord:</a:t>
            </a:r>
          </a:p>
          <a:p>
            <a:pPr marL="342900" lvl="0" indent="-342900" algn="just">
              <a:buFont typeface="+mj-lt"/>
              <a:buAutoNum type="arabicParen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utstyr til å sende nødsignaler,</a:t>
            </a:r>
          </a:p>
          <a:p>
            <a:pPr marL="342900" lvl="0" indent="-342900" algn="just">
              <a:buFont typeface="+mj-lt"/>
              <a:buAutoNum type="arabicParen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tilstrekkelig antall redningsflåter eller overlevelsesdrakter til personene om bord, plassert slik at de er lett tilgjengelig i en nødsituasjon, og </a:t>
            </a:r>
          </a:p>
          <a:p>
            <a:pPr marL="342900" lvl="0" indent="-342900" algn="just">
              <a:buFont typeface="+mj-lt"/>
              <a:buAutoNum type="arabicParen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redningsutstyr, herunder midler til å opprettholde livet, tilpasset flygingen som skal gjennomføres.  </a:t>
            </a:r>
          </a:p>
          <a:p>
            <a:pPr marL="0" lvl="0" indent="0" algn="just">
              <a:spcAft>
                <a:spcPts val="1000"/>
              </a:spcAft>
              <a:buNone/>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 Det skal foreligge en </a:t>
            </a:r>
            <a:r>
              <a:rPr lang="nb-NO" sz="1800" dirty="0" err="1">
                <a:effectLst/>
                <a:latin typeface="Calibri" panose="020F0502020204030204" pitchFamily="34" charset="0"/>
                <a:ea typeface="Times New Roman" panose="02020603050405020304" pitchFamily="18" charset="0"/>
                <a:cs typeface="Times New Roman" panose="02020603050405020304" pitchFamily="18" charset="0"/>
              </a:rPr>
              <a:t>nødsjekkliste</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for landing på vann, og denne skal gjennomgås med eventuell passasjer før flyging over vann.</a:t>
            </a:r>
          </a:p>
          <a:p>
            <a:pPr marL="0" indent="0">
              <a:buNone/>
            </a:pPr>
            <a:endParaRPr lang="nb-NO" sz="2000" dirty="0"/>
          </a:p>
        </p:txBody>
      </p:sp>
    </p:spTree>
    <p:extLst>
      <p:ext uri="{BB962C8B-B14F-4D97-AF65-F5344CB8AC3E}">
        <p14:creationId xmlns:p14="http://schemas.microsoft.com/office/powerpoint/2010/main" val="4188924360"/>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8929" y="629266"/>
            <a:ext cx="5127031" cy="1676603"/>
          </a:xfrm>
        </p:spPr>
        <p:txBody>
          <a:bodyPr>
            <a:normAutofit/>
          </a:bodyPr>
          <a:lstStyle/>
          <a:p>
            <a:r>
              <a:rPr lang="nb-NO" sz="3600" b="1" dirty="0"/>
              <a:t>NCO.IDE.A.180 Krav til overlevelsesutstyr</a:t>
            </a:r>
            <a:br>
              <a:rPr lang="nb-NO" sz="3600" b="1" dirty="0"/>
            </a:br>
            <a:r>
              <a:rPr lang="nb-NO" sz="2000" b="1" dirty="0" err="1"/>
              <a:t>j.f</a:t>
            </a:r>
            <a:r>
              <a:rPr lang="nb-NO" sz="2000" b="1" dirty="0"/>
              <a:t> SFHB 3.5.10</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48930" y="2438400"/>
            <a:ext cx="5127029" cy="3785419"/>
          </a:xfrm>
        </p:spPr>
        <p:txBody>
          <a:bodyPr>
            <a:normAutofit/>
          </a:bodyPr>
          <a:lstStyle/>
          <a:p>
            <a:pPr>
              <a:spcAft>
                <a:spcPts val="1000"/>
              </a:spcAft>
            </a:pPr>
            <a:r>
              <a:rPr lang="nb-NO" sz="2200" dirty="0">
                <a:effectLst/>
                <a:latin typeface="Calibri" panose="020F0502020204030204" pitchFamily="34" charset="0"/>
                <a:ea typeface="Times New Roman" panose="02020603050405020304" pitchFamily="18" charset="0"/>
                <a:cs typeface="Times New Roman" panose="02020603050405020304" pitchFamily="18" charset="0"/>
              </a:rPr>
              <a:t>Fly som benyttes over områder der søk og redning vil være særlig vanskelig, skal ha signalinnretning og redningsutstyr, herunder midler til å opprettholde livet, tilpasset området det skal flys over. </a:t>
            </a:r>
          </a:p>
          <a:p>
            <a:pPr>
              <a:spcAft>
                <a:spcPts val="1000"/>
              </a:spcAft>
            </a:pPr>
            <a:r>
              <a:rPr lang="nb-NO" sz="2200" dirty="0">
                <a:effectLst/>
                <a:latin typeface="Calibri" panose="020F0502020204030204" pitchFamily="34" charset="0"/>
                <a:ea typeface="Times New Roman" panose="02020603050405020304" pitchFamily="18" charset="0"/>
                <a:cs typeface="Times New Roman" panose="02020603050405020304" pitchFamily="18" charset="0"/>
              </a:rPr>
              <a:t>Personer ombord skal være kledd for den aktuelle type flyging, der det også skal medregnes muligheter for utelanding eller nødlanding på den planlagte </a:t>
            </a:r>
            <a:r>
              <a:rPr lang="nb-NO" sz="2200" dirty="0" err="1">
                <a:effectLst/>
                <a:latin typeface="Calibri" panose="020F0502020204030204" pitchFamily="34" charset="0"/>
                <a:ea typeface="Times New Roman" panose="02020603050405020304" pitchFamily="18" charset="0"/>
                <a:cs typeface="Times New Roman" panose="02020603050405020304" pitchFamily="18" charset="0"/>
              </a:rPr>
              <a:t>flygestrekningen</a:t>
            </a:r>
            <a:r>
              <a:rPr lang="nb-NO" sz="2200" dirty="0">
                <a:effectLst/>
                <a:latin typeface="Calibri" panose="020F0502020204030204" pitchFamily="34" charset="0"/>
                <a:ea typeface="Times New Roman" panose="02020603050405020304" pitchFamily="18" charset="0"/>
                <a:cs typeface="Times New Roman" panose="02020603050405020304" pitchFamily="18" charset="0"/>
              </a:rPr>
              <a:t>.</a:t>
            </a:r>
          </a:p>
        </p:txBody>
      </p:sp>
      <p:pic>
        <p:nvPicPr>
          <p:cNvPr id="5" name="Bilde 4">
            <a:extLst>
              <a:ext uri="{FF2B5EF4-FFF2-40B4-BE49-F238E27FC236}">
                <a16:creationId xmlns:a16="http://schemas.microsoft.com/office/drawing/2014/main" id="{CDE8DD2A-0BEC-48DE-91A2-F84F98618B97}"/>
              </a:ext>
            </a:extLst>
          </p:cNvPr>
          <p:cNvPicPr>
            <a:picLocks noChangeAspect="1"/>
          </p:cNvPicPr>
          <p:nvPr/>
        </p:nvPicPr>
        <p:blipFill rotWithShape="1">
          <a:blip r:embed="rId2">
            <a:extLst>
              <a:ext uri="{28A0092B-C50C-407E-A947-70E740481C1C}">
                <a14:useLocalDpi xmlns:a14="http://schemas.microsoft.com/office/drawing/2010/main" val="0"/>
              </a:ext>
            </a:extLst>
          </a:blip>
          <a:srcRect l="22846" r="22846"/>
          <a:stretch/>
        </p:blipFill>
        <p:spPr>
          <a:xfrm>
            <a:off x="6090613" y="640082"/>
            <a:ext cx="5461724" cy="5577837"/>
          </a:xfrm>
          <a:prstGeom prst="rect">
            <a:avLst/>
          </a:prstGeom>
          <a:effectLst/>
        </p:spPr>
      </p:pic>
      <p:sp>
        <p:nvSpPr>
          <p:cNvPr id="6" name="Plassholder for bunntekst 5">
            <a:extLst>
              <a:ext uri="{FF2B5EF4-FFF2-40B4-BE49-F238E27FC236}">
                <a16:creationId xmlns:a16="http://schemas.microsoft.com/office/drawing/2014/main" id="{2F4337F9-BFC9-4434-80DD-B7A1D383135C}"/>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96003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NCO.IDE.A.190 </a:t>
            </a:r>
            <a:br>
              <a:rPr lang="nb-NO" sz="3600" b="1" dirty="0">
                <a:solidFill>
                  <a:schemeClr val="accent1"/>
                </a:solidFill>
              </a:rPr>
            </a:br>
            <a:r>
              <a:rPr lang="nb-NO" sz="3600" b="1" dirty="0">
                <a:solidFill>
                  <a:schemeClr val="accent1"/>
                </a:solidFill>
              </a:rPr>
              <a:t>Krav til radio-kommunikasjons-</a:t>
            </a:r>
            <a:br>
              <a:rPr lang="nb-NO" sz="3600" b="1" dirty="0">
                <a:solidFill>
                  <a:schemeClr val="accent1"/>
                </a:solidFill>
              </a:rPr>
            </a:br>
            <a:r>
              <a:rPr lang="nb-NO" sz="3600" b="1" dirty="0">
                <a:solidFill>
                  <a:schemeClr val="accent1"/>
                </a:solidFill>
              </a:rPr>
              <a:t>utstyr</a:t>
            </a:r>
            <a:br>
              <a:rPr lang="nb-NO" sz="3600" b="1" dirty="0">
                <a:solidFill>
                  <a:schemeClr val="accent1"/>
                </a:solidFill>
              </a:rPr>
            </a:br>
            <a:br>
              <a:rPr lang="nb-NO" sz="3600" b="1" dirty="0">
                <a:solidFill>
                  <a:schemeClr val="accent1"/>
                </a:solidFill>
              </a:rPr>
            </a:br>
            <a:r>
              <a:rPr lang="nb-NO" sz="2000" b="1" dirty="0" err="1">
                <a:solidFill>
                  <a:schemeClr val="accent1"/>
                </a:solidFill>
              </a:rPr>
              <a:t>j.f</a:t>
            </a:r>
            <a:r>
              <a:rPr lang="nb-NO" sz="2000" b="1" dirty="0">
                <a:solidFill>
                  <a:schemeClr val="accent1"/>
                </a:solidFill>
              </a:rPr>
              <a:t> SFHB 3.5.11</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976031" y="963877"/>
            <a:ext cx="6377769" cy="4930246"/>
          </a:xfrm>
        </p:spPr>
        <p:txBody>
          <a:bodyPr anchor="ctr">
            <a:normAutofit/>
          </a:bodyPr>
          <a:lstStyle/>
          <a:p>
            <a:r>
              <a:rPr lang="nb-NO" sz="2400" dirty="0"/>
              <a:t>Når det er krav om radiokommunikasjon i et luftrom, skal utstyret om bord være slik at toveis kommunikasjon er mulig med de luftfartsstasjoner og de frekvenser som er publisert  </a:t>
            </a:r>
          </a:p>
          <a:p>
            <a:r>
              <a:rPr lang="nb-NO" sz="2400" dirty="0"/>
              <a:t>Radiokommunikasjonsutstyret skal gi mulighet for å kommunisere på luftfartens nødfrekvens, 121,5 MHz </a:t>
            </a:r>
          </a:p>
          <a:p>
            <a:r>
              <a:rPr lang="nb-NO" sz="2400" dirty="0"/>
              <a:t>Når det er behov for mer enn én kommunikasjonsenhet, skal de være uavhengige av hverandre, slik at en feil i én enhet ikke fører til feil i en annen </a:t>
            </a:r>
          </a:p>
        </p:txBody>
      </p:sp>
      <p:sp>
        <p:nvSpPr>
          <p:cNvPr id="5" name="Plassholder for bunntekst 4">
            <a:extLst>
              <a:ext uri="{FF2B5EF4-FFF2-40B4-BE49-F238E27FC236}">
                <a16:creationId xmlns:a16="http://schemas.microsoft.com/office/drawing/2014/main" id="{E4B5F626-6920-4810-86E8-320DBB2E86D1}"/>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513765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421700" y="713232"/>
            <a:ext cx="5154168" cy="1197864"/>
          </a:xfrm>
        </p:spPr>
        <p:txBody>
          <a:bodyPr>
            <a:normAutofit fontScale="90000"/>
          </a:bodyPr>
          <a:lstStyle/>
          <a:p>
            <a:r>
              <a:rPr lang="nb-NO" sz="3600" b="1" dirty="0"/>
              <a:t>NCO.IDE.A.200 Krav om transponder</a:t>
            </a:r>
            <a:br>
              <a:rPr lang="nb-NO" sz="3600" b="1" dirty="0"/>
            </a:br>
            <a:r>
              <a:rPr lang="nb-NO" sz="2200" b="1" dirty="0" err="1"/>
              <a:t>j.f</a:t>
            </a:r>
            <a:r>
              <a:rPr lang="nb-NO" sz="2200" b="1" dirty="0"/>
              <a:t> SFHB 3.5.1</a:t>
            </a:r>
          </a:p>
        </p:txBody>
      </p:sp>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6421700" y="2086416"/>
            <a:ext cx="5154168" cy="3952753"/>
          </a:xfrm>
        </p:spPr>
        <p:txBody>
          <a:bodyPr anchor="t">
            <a:normAutofit fontScale="92500"/>
          </a:bodyPr>
          <a:lstStyle/>
          <a:p>
            <a:r>
              <a:rPr lang="nb-NO" sz="2400" dirty="0"/>
              <a:t>Når det kreves i luftrommet som benyttes, skal flyet være utstyrt med en transponder for sekundær overvåkningsradar (SSR)</a:t>
            </a:r>
            <a:br>
              <a:rPr lang="nb-NO" sz="2400" dirty="0"/>
            </a:br>
            <a:endParaRPr lang="nb-NO" sz="2400" dirty="0"/>
          </a:p>
          <a:p>
            <a:r>
              <a:rPr lang="nb-NO" sz="2400" dirty="0"/>
              <a:t>Den skal ha alle nødvendige funksjoner</a:t>
            </a:r>
            <a:br>
              <a:rPr lang="nb-NO" sz="2400" dirty="0"/>
            </a:br>
            <a:endParaRPr lang="nb-NO" sz="2400" dirty="0"/>
          </a:p>
          <a:p>
            <a:r>
              <a:rPr lang="nb-NO" sz="2400" dirty="0"/>
              <a:t>Fartøysjefen skal påse at transponderen er aktivert under all flyging og at reglene om transponderbruk i SERA del 13 («SSR Transponder») etterleves.</a:t>
            </a:r>
          </a:p>
        </p:txBody>
      </p:sp>
      <p:pic>
        <p:nvPicPr>
          <p:cNvPr id="8" name="Bilde 7">
            <a:extLst>
              <a:ext uri="{FF2B5EF4-FFF2-40B4-BE49-F238E27FC236}">
                <a16:creationId xmlns:a16="http://schemas.microsoft.com/office/drawing/2014/main" id="{49BADEBF-3055-4817-B960-8DD43C9A53F7}"/>
              </a:ext>
            </a:extLst>
          </p:cNvPr>
          <p:cNvPicPr>
            <a:picLocks noChangeAspect="1"/>
          </p:cNvPicPr>
          <p:nvPr/>
        </p:nvPicPr>
        <p:blipFill>
          <a:blip r:embed="rId2"/>
          <a:stretch>
            <a:fillRect/>
          </a:stretch>
        </p:blipFill>
        <p:spPr>
          <a:xfrm>
            <a:off x="384345" y="860607"/>
            <a:ext cx="5671595" cy="3952754"/>
          </a:xfrm>
          <a:prstGeom prst="rect">
            <a:avLst/>
          </a:prstGeom>
        </p:spPr>
      </p:pic>
    </p:spTree>
    <p:extLst>
      <p:ext uri="{BB962C8B-B14F-4D97-AF65-F5344CB8AC3E}">
        <p14:creationId xmlns:p14="http://schemas.microsoft.com/office/powerpoint/2010/main" val="410033134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E0C9AD1-888F-443C-9564-6288C79D5237}"/>
              </a:ext>
            </a:extLst>
          </p:cNvPr>
          <p:cNvSpPr>
            <a:spLocks noGrp="1"/>
          </p:cNvSpPr>
          <p:nvPr>
            <p:ph type="title"/>
          </p:nvPr>
        </p:nvSpPr>
        <p:spPr>
          <a:xfrm>
            <a:off x="686834" y="591344"/>
            <a:ext cx="3200400" cy="5585619"/>
          </a:xfrm>
        </p:spPr>
        <p:txBody>
          <a:bodyPr>
            <a:normAutofit/>
          </a:bodyPr>
          <a:lstStyle/>
          <a:p>
            <a:pPr algn="r"/>
            <a:r>
              <a:rPr lang="nb-NO" sz="3600" b="1" dirty="0">
                <a:solidFill>
                  <a:schemeClr val="bg1"/>
                </a:solidFill>
              </a:rPr>
              <a:t>NCO.IDE.A.195 Navigasjons-</a:t>
            </a:r>
            <a:br>
              <a:rPr lang="nb-NO" sz="3600" b="1" dirty="0">
                <a:solidFill>
                  <a:schemeClr val="bg1"/>
                </a:solidFill>
              </a:rPr>
            </a:br>
            <a:r>
              <a:rPr lang="nb-NO" sz="3600" b="1" dirty="0">
                <a:solidFill>
                  <a:schemeClr val="bg1"/>
                </a:solidFill>
              </a:rPr>
              <a:t>utstyrskravet</a:t>
            </a:r>
            <a:br>
              <a:rPr lang="nb-NO" sz="3600" b="1" dirty="0">
                <a:solidFill>
                  <a:schemeClr val="bg1"/>
                </a:solidFill>
              </a:rPr>
            </a:br>
            <a:br>
              <a:rPr lang="nb-NO" sz="3600" b="1" dirty="0">
                <a:solidFill>
                  <a:schemeClr val="bg1"/>
                </a:solidFill>
              </a:rPr>
            </a:br>
            <a:r>
              <a:rPr lang="nb-NO" sz="2000" b="1" dirty="0" err="1">
                <a:solidFill>
                  <a:schemeClr val="bg1"/>
                </a:solidFill>
              </a:rPr>
              <a:t>j.f</a:t>
            </a:r>
            <a:r>
              <a:rPr lang="nb-NO" sz="2000" b="1" dirty="0">
                <a:solidFill>
                  <a:schemeClr val="bg1"/>
                </a:solidFill>
              </a:rPr>
              <a:t> 3.5.12.2</a:t>
            </a:r>
          </a:p>
        </p:txBody>
      </p:sp>
      <p:sp>
        <p:nvSpPr>
          <p:cNvPr id="3" name="Plassholder for innhold 2">
            <a:extLst>
              <a:ext uri="{FF2B5EF4-FFF2-40B4-BE49-F238E27FC236}">
                <a16:creationId xmlns:a16="http://schemas.microsoft.com/office/drawing/2014/main" id="{176E0C65-5375-443A-B02D-A47E93F2A355}"/>
              </a:ext>
            </a:extLst>
          </p:cNvPr>
          <p:cNvSpPr>
            <a:spLocks noGrp="1"/>
          </p:cNvSpPr>
          <p:nvPr>
            <p:ph idx="1"/>
          </p:nvPr>
        </p:nvSpPr>
        <p:spPr>
          <a:xfrm>
            <a:off x="4447308" y="591344"/>
            <a:ext cx="6906491" cy="5585619"/>
          </a:xfrm>
        </p:spPr>
        <p:txBody>
          <a:bodyPr anchor="ctr">
            <a:normAutofit/>
          </a:bodyPr>
          <a:lstStyle/>
          <a:p>
            <a:r>
              <a:rPr lang="nb-NO" dirty="0"/>
              <a:t>Fly skal være utstyrt med annet overvåkingsutstyr i henhold til aktuelle luftromskrav, herunder kravene til overvåkningsutstyr i SERA.6005 bokstav c.</a:t>
            </a:r>
          </a:p>
        </p:txBody>
      </p:sp>
      <p:sp>
        <p:nvSpPr>
          <p:cNvPr id="10" name="Arc 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Plassholder for bunntekst 4">
            <a:extLst>
              <a:ext uri="{FF2B5EF4-FFF2-40B4-BE49-F238E27FC236}">
                <a16:creationId xmlns:a16="http://schemas.microsoft.com/office/drawing/2014/main" id="{F504B4EB-1765-42B4-A822-0CCDB7EDAF3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760917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2 Spesielle operasjonelle prosedyrer og farer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8155" y="5837676"/>
            <a:ext cx="2638625" cy="571500"/>
          </a:xfrm>
          <a:prstGeom prst="rect">
            <a:avLst/>
          </a:prstGeom>
        </p:spPr>
      </p:pic>
    </p:spTree>
    <p:extLst>
      <p:ext uri="{BB962C8B-B14F-4D97-AF65-F5344CB8AC3E}">
        <p14:creationId xmlns:p14="http://schemas.microsoft.com/office/powerpoint/2010/main" val="1705449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Farer ved innkjøring på rullebane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730873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rc 8">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5827048" y="407987"/>
            <a:ext cx="5721484" cy="1325563"/>
          </a:xfrm>
        </p:spPr>
        <p:txBody>
          <a:bodyPr>
            <a:normAutofit/>
          </a:bodyPr>
          <a:lstStyle/>
          <a:p>
            <a:r>
              <a:rPr lang="nb-NO" sz="4100" b="1" dirty="0"/>
              <a:t>Hvordan unngå å kjøre inn på rullebane i bruk?</a:t>
            </a:r>
          </a:p>
        </p:txBody>
      </p:sp>
      <p:pic>
        <p:nvPicPr>
          <p:cNvPr id="5" name="Picture 4">
            <a:extLst>
              <a:ext uri="{FF2B5EF4-FFF2-40B4-BE49-F238E27FC236}">
                <a16:creationId xmlns:a16="http://schemas.microsoft.com/office/drawing/2014/main" id="{23AA7873-09EB-4F62-A48C-5FC9A474FA83}"/>
              </a:ext>
            </a:extLst>
          </p:cNvPr>
          <p:cNvPicPr>
            <a:picLocks noChangeAspect="1"/>
          </p:cNvPicPr>
          <p:nvPr/>
        </p:nvPicPr>
        <p:blipFill rotWithShape="1">
          <a:blip r:embed="rId2"/>
          <a:srcRect l="29908" r="16991"/>
          <a:stretch/>
        </p:blipFill>
        <p:spPr>
          <a:xfrm>
            <a:off x="-7366" y="10"/>
            <a:ext cx="4855591" cy="6857990"/>
          </a:xfrm>
          <a:custGeom>
            <a:avLst/>
            <a:gdLst>
              <a:gd name="connsiteX0" fmla="*/ 0 w 4636517"/>
              <a:gd name="connsiteY0" fmla="*/ 0 h 6858000"/>
              <a:gd name="connsiteX1" fmla="*/ 4636517 w 4636517"/>
              <a:gd name="connsiteY1" fmla="*/ 0 h 6858000"/>
              <a:gd name="connsiteX2" fmla="*/ 4636517 w 4636517"/>
              <a:gd name="connsiteY2" fmla="*/ 6858000 h 6858000"/>
              <a:gd name="connsiteX3" fmla="*/ 0 w 46365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36517" h="6858000">
                <a:moveTo>
                  <a:pt x="0" y="0"/>
                </a:moveTo>
                <a:lnTo>
                  <a:pt x="4636517" y="0"/>
                </a:lnTo>
                <a:lnTo>
                  <a:pt x="4636517" y="6858000"/>
                </a:lnTo>
                <a:lnTo>
                  <a:pt x="0" y="6858000"/>
                </a:lnTo>
                <a:close/>
              </a:path>
            </a:pathLst>
          </a:custGeom>
        </p:spPr>
      </p:pic>
      <p:sp>
        <p:nvSpPr>
          <p:cNvPr id="3"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5827048" y="1868487"/>
            <a:ext cx="5721484" cy="4351338"/>
          </a:xfrm>
        </p:spPr>
        <p:txBody>
          <a:bodyPr>
            <a:normAutofit/>
          </a:bodyPr>
          <a:lstStyle/>
          <a:p>
            <a:r>
              <a:rPr lang="nb-NO" dirty="0"/>
              <a:t>Ved å forstå de lys, signaler, merker og skilt som indikerer rullebanens utstrekning samt på- og avkjøringssteder</a:t>
            </a:r>
          </a:p>
          <a:p>
            <a:r>
              <a:rPr lang="nb-NO" dirty="0"/>
              <a:t>Ved å være godt forberedt</a:t>
            </a:r>
          </a:p>
          <a:p>
            <a:r>
              <a:rPr lang="nb-NO" dirty="0"/>
              <a:t>Ved å holde en god situasjonsforståelse</a:t>
            </a:r>
          </a:p>
          <a:p>
            <a:r>
              <a:rPr lang="nb-NO" dirty="0"/>
              <a:t>Ved å holde god utkikk («heads up»)</a:t>
            </a:r>
          </a:p>
          <a:p>
            <a:r>
              <a:rPr lang="nb-NO" dirty="0"/>
              <a:t>Ved å bruke korrekt radiofraseologi</a:t>
            </a:r>
          </a:p>
        </p:txBody>
      </p:sp>
      <p:sp>
        <p:nvSpPr>
          <p:cNvPr id="6" name="Plassholder for bunntekst 5">
            <a:extLst>
              <a:ext uri="{FF2B5EF4-FFF2-40B4-BE49-F238E27FC236}">
                <a16:creationId xmlns:a16="http://schemas.microsoft.com/office/drawing/2014/main" id="{739DEB03-5560-4AAB-85A9-E6F4CD44B314}"/>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656946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5827048" y="407987"/>
            <a:ext cx="5721484" cy="1325563"/>
          </a:xfrm>
        </p:spPr>
        <p:txBody>
          <a:bodyPr>
            <a:normAutofit/>
          </a:bodyPr>
          <a:lstStyle/>
          <a:p>
            <a:r>
              <a:rPr lang="nb-NO" b="1" dirty="0"/>
              <a:t>Signaler, lys og merker</a:t>
            </a:r>
          </a:p>
        </p:txBody>
      </p:sp>
      <p:pic>
        <p:nvPicPr>
          <p:cNvPr id="5" name="Plassholder for innhold 4">
            <a:extLst>
              <a:ext uri="{FF2B5EF4-FFF2-40B4-BE49-F238E27FC236}">
                <a16:creationId xmlns:a16="http://schemas.microsoft.com/office/drawing/2014/main" id="{F4223F83-0C92-4E38-80BF-62B9E3D64569}"/>
              </a:ext>
            </a:extLst>
          </p:cNvPr>
          <p:cNvPicPr>
            <a:picLocks noChangeAspect="1"/>
          </p:cNvPicPr>
          <p:nvPr/>
        </p:nvPicPr>
        <p:blipFill rotWithShape="1">
          <a:blip r:embed="rId2">
            <a:extLst>
              <a:ext uri="{28A0092B-C50C-407E-A947-70E740481C1C}">
                <a14:useLocalDpi xmlns:a14="http://schemas.microsoft.com/office/drawing/2010/main" val="0"/>
              </a:ext>
            </a:extLst>
          </a:blip>
          <a:srcRect l="629"/>
          <a:stretch/>
        </p:blipFill>
        <p:spPr>
          <a:xfrm>
            <a:off x="-7366" y="10"/>
            <a:ext cx="4855591" cy="6857990"/>
          </a:xfrm>
          <a:custGeom>
            <a:avLst/>
            <a:gdLst>
              <a:gd name="connsiteX0" fmla="*/ 0 w 4636517"/>
              <a:gd name="connsiteY0" fmla="*/ 0 h 6858000"/>
              <a:gd name="connsiteX1" fmla="*/ 4636517 w 4636517"/>
              <a:gd name="connsiteY1" fmla="*/ 0 h 6858000"/>
              <a:gd name="connsiteX2" fmla="*/ 4636517 w 4636517"/>
              <a:gd name="connsiteY2" fmla="*/ 6858000 h 6858000"/>
              <a:gd name="connsiteX3" fmla="*/ 0 w 46365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36517" h="6858000">
                <a:moveTo>
                  <a:pt x="0" y="0"/>
                </a:moveTo>
                <a:lnTo>
                  <a:pt x="4636517" y="0"/>
                </a:lnTo>
                <a:lnTo>
                  <a:pt x="4636517" y="6858000"/>
                </a:lnTo>
                <a:lnTo>
                  <a:pt x="0" y="6858000"/>
                </a:lnTo>
                <a:close/>
              </a:path>
            </a:pathLst>
          </a:custGeom>
        </p:spPr>
      </p:pic>
      <p:sp>
        <p:nvSpPr>
          <p:cNvPr id="9" name="Content Placeholder 8">
            <a:extLst>
              <a:ext uri="{FF2B5EF4-FFF2-40B4-BE49-F238E27FC236}">
                <a16:creationId xmlns:a16="http://schemas.microsoft.com/office/drawing/2014/main" id="{06115A77-C74F-4E69-8073-40F28993DA91}"/>
              </a:ext>
            </a:extLst>
          </p:cNvPr>
          <p:cNvSpPr>
            <a:spLocks noGrp="1"/>
          </p:cNvSpPr>
          <p:nvPr>
            <p:ph idx="1"/>
          </p:nvPr>
        </p:nvSpPr>
        <p:spPr>
          <a:xfrm>
            <a:off x="5827048" y="1868487"/>
            <a:ext cx="5721484" cy="4351338"/>
          </a:xfrm>
        </p:spPr>
        <p:txBody>
          <a:bodyPr>
            <a:normAutofit/>
          </a:bodyPr>
          <a:lstStyle/>
          <a:p>
            <a:pPr marL="0" indent="0">
              <a:buNone/>
            </a:pPr>
            <a:r>
              <a:rPr lang="en-US" dirty="0"/>
              <a:t>Lys som viser </a:t>
            </a:r>
            <a:r>
              <a:rPr lang="en-US" dirty="0" err="1"/>
              <a:t>rullebanens</a:t>
            </a:r>
            <a:r>
              <a:rPr lang="en-US" dirty="0"/>
              <a:t> kanter og </a:t>
            </a:r>
            <a:r>
              <a:rPr lang="en-US" dirty="0" err="1"/>
              <a:t>endepunkter</a:t>
            </a:r>
            <a:r>
              <a:rPr lang="en-US" dirty="0"/>
              <a:t>, samt lys på taksebaner</a:t>
            </a:r>
          </a:p>
        </p:txBody>
      </p:sp>
      <p:sp>
        <p:nvSpPr>
          <p:cNvPr id="4" name="Plassholder for bunntekst 3">
            <a:extLst>
              <a:ext uri="{FF2B5EF4-FFF2-40B4-BE49-F238E27FC236}">
                <a16:creationId xmlns:a16="http://schemas.microsoft.com/office/drawing/2014/main" id="{09679CB9-699E-497F-9EA3-66864A2B54B0}"/>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92366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tekst, kart&#10;&#10;Automatisk generert beskrivelse">
            <a:extLst>
              <a:ext uri="{FF2B5EF4-FFF2-40B4-BE49-F238E27FC236}">
                <a16:creationId xmlns:a16="http://schemas.microsoft.com/office/drawing/2014/main" id="{53699BA0-9D12-4B75-B455-A0996A3B6337}"/>
              </a:ext>
            </a:extLst>
          </p:cNvPr>
          <p:cNvPicPr>
            <a:picLocks noChangeAspect="1"/>
          </p:cNvPicPr>
          <p:nvPr/>
        </p:nvPicPr>
        <p:blipFill rotWithShape="1">
          <a:blip r:embed="rId2">
            <a:extLst>
              <a:ext uri="{28A0092B-C50C-407E-A947-70E740481C1C}">
                <a14:useLocalDpi xmlns:a14="http://schemas.microsoft.com/office/drawing/2010/main" val="0"/>
              </a:ext>
            </a:extLst>
          </a:blip>
          <a:srcRect l="6911" r="6911" b="-1"/>
          <a:stretch/>
        </p:blipFill>
        <p:spPr>
          <a:xfrm>
            <a:off x="4012452" y="426720"/>
            <a:ext cx="7794825" cy="6294755"/>
          </a:xfrm>
          <a:prstGeom prst="rect">
            <a:avLst/>
          </a:prstGeom>
          <a:effectLst/>
        </p:spPr>
      </p:pic>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48929" y="629266"/>
            <a:ext cx="3667039" cy="1676603"/>
          </a:xfrm>
        </p:spPr>
        <p:txBody>
          <a:bodyPr>
            <a:normAutofit/>
          </a:bodyPr>
          <a:lstStyle/>
          <a:p>
            <a:r>
              <a:rPr lang="nb-NO" sz="3700" b="1" dirty="0"/>
              <a:t>Lys som brukes på </a:t>
            </a:r>
            <a:r>
              <a:rPr lang="nb-NO" sz="3700" b="1" dirty="0" err="1"/>
              <a:t>taksebaner</a:t>
            </a:r>
            <a:r>
              <a:rPr lang="nb-NO" sz="3700" b="1" dirty="0"/>
              <a:t> og parkeringsplasser</a:t>
            </a:r>
          </a:p>
        </p:txBody>
      </p:sp>
    </p:spTree>
    <p:extLst>
      <p:ext uri="{BB962C8B-B14F-4D97-AF65-F5344CB8AC3E}">
        <p14:creationId xmlns:p14="http://schemas.microsoft.com/office/powerpoint/2010/main" val="1178899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Grunnleggende krav</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2944161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B749FEB6-0946-4C7F-AF4B-DAEBA404D8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087" r="-1" b="-1"/>
          <a:stretch/>
        </p:blipFill>
        <p:spPr>
          <a:xfrm>
            <a:off x="320040" y="320040"/>
            <a:ext cx="11548872" cy="4462272"/>
          </a:xfrm>
          <a:prstGeom prst="rect">
            <a:avLst/>
          </a:prstGeom>
        </p:spPr>
      </p:pic>
      <p:sp>
        <p:nvSpPr>
          <p:cNvPr id="17" name="Rectangle 16">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1" dirty="0">
                <a:solidFill>
                  <a:schemeClr val="bg1"/>
                </a:solidFill>
              </a:rPr>
              <a:t>Stop bar</a:t>
            </a:r>
          </a:p>
        </p:txBody>
      </p:sp>
      <p:cxnSp>
        <p:nvCxnSpPr>
          <p:cNvPr id="19" name="Straight Connector 18">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C837E8B9-08C4-4525-A65D-D8B3E9760517}"/>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B3CC8EB2-DCCF-498B-942C-AA443EA0F46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4233758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838200" y="365125"/>
            <a:ext cx="10515600" cy="1325563"/>
          </a:xfrm>
        </p:spPr>
        <p:txBody>
          <a:bodyPr/>
          <a:lstStyle/>
          <a:p>
            <a:r>
              <a:rPr lang="nb-NO" b="1" dirty="0" err="1"/>
              <a:t>Guard</a:t>
            </a:r>
            <a:r>
              <a:rPr lang="nb-NO" b="1" dirty="0"/>
              <a:t> </a:t>
            </a:r>
            <a:r>
              <a:rPr lang="nb-NO" b="1" dirty="0" err="1"/>
              <a:t>lights</a:t>
            </a:r>
            <a:r>
              <a:rPr lang="nb-NO" b="1" dirty="0"/>
              <a:t> (Wig </a:t>
            </a:r>
            <a:r>
              <a:rPr lang="nb-NO" b="1" dirty="0" err="1"/>
              <a:t>Wag</a:t>
            </a:r>
            <a:r>
              <a:rPr lang="nb-NO" b="1" dirty="0"/>
              <a:t>)</a:t>
            </a:r>
          </a:p>
        </p:txBody>
      </p:sp>
      <p:pic>
        <p:nvPicPr>
          <p:cNvPr id="5" name="Plassholder for innhold 4" descr="Et bilde som inneholder tegning, bord&#10;&#10;Automatisk generert beskrivelse">
            <a:extLst>
              <a:ext uri="{FF2B5EF4-FFF2-40B4-BE49-F238E27FC236}">
                <a16:creationId xmlns:a16="http://schemas.microsoft.com/office/drawing/2014/main" id="{EAAA7CFB-2F3D-403F-99CE-FB65B6413F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421" y="2338940"/>
            <a:ext cx="11838769" cy="2990476"/>
          </a:xfrm>
        </p:spPr>
      </p:pic>
      <p:sp>
        <p:nvSpPr>
          <p:cNvPr id="3" name="Plassholder for dato 2">
            <a:extLst>
              <a:ext uri="{FF2B5EF4-FFF2-40B4-BE49-F238E27FC236}">
                <a16:creationId xmlns:a16="http://schemas.microsoft.com/office/drawing/2014/main" id="{EAF0305D-140B-46FE-A516-C20F7828E762}"/>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A838F78A-6F58-403A-99E2-672AF00F1FA6}"/>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987869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48929" y="629266"/>
            <a:ext cx="5127031" cy="1676603"/>
          </a:xfrm>
        </p:spPr>
        <p:txBody>
          <a:bodyPr>
            <a:normAutofit/>
          </a:bodyPr>
          <a:lstStyle/>
          <a:p>
            <a:r>
              <a:rPr lang="nb-NO" sz="3700" b="1" dirty="0"/>
              <a:t>Takse- og venteposisjoner</a:t>
            </a:r>
          </a:p>
        </p:txBody>
      </p:sp>
      <p:pic>
        <p:nvPicPr>
          <p:cNvPr id="5" name="Plassholder for innhold 4" descr="Et bilde som inneholder tekst, kart&#10;&#10;Automatisk generert beskrivelse">
            <a:extLst>
              <a:ext uri="{FF2B5EF4-FFF2-40B4-BE49-F238E27FC236}">
                <a16:creationId xmlns:a16="http://schemas.microsoft.com/office/drawing/2014/main" id="{D06A7E36-ED01-4F10-9425-DEEB35712731}"/>
              </a:ext>
            </a:extLst>
          </p:cNvPr>
          <p:cNvPicPr>
            <a:picLocks noChangeAspect="1"/>
          </p:cNvPicPr>
          <p:nvPr/>
        </p:nvPicPr>
        <p:blipFill rotWithShape="1">
          <a:blip r:embed="rId2">
            <a:extLst>
              <a:ext uri="{28A0092B-C50C-407E-A947-70E740481C1C}">
                <a14:useLocalDpi xmlns:a14="http://schemas.microsoft.com/office/drawing/2010/main" val="0"/>
              </a:ext>
            </a:extLst>
          </a:blip>
          <a:srcRect l="1342" r="3" b="3"/>
          <a:stretch/>
        </p:blipFill>
        <p:spPr>
          <a:xfrm>
            <a:off x="5869726" y="334839"/>
            <a:ext cx="6219603" cy="6351828"/>
          </a:xfrm>
          <a:prstGeom prst="rect">
            <a:avLst/>
          </a:prstGeom>
          <a:effectLst/>
        </p:spPr>
      </p:pic>
      <p:sp>
        <p:nvSpPr>
          <p:cNvPr id="3" name="Plassholder for dato 2">
            <a:extLst>
              <a:ext uri="{FF2B5EF4-FFF2-40B4-BE49-F238E27FC236}">
                <a16:creationId xmlns:a16="http://schemas.microsoft.com/office/drawing/2014/main" id="{E5A7D6A9-CB58-4D3B-A0C8-536967E098F9}"/>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7A63E9D2-3BD9-4413-9E2E-FCFD9E734541}"/>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222370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48928" y="405747"/>
            <a:ext cx="7504472" cy="884574"/>
          </a:xfrm>
        </p:spPr>
        <p:txBody>
          <a:bodyPr>
            <a:normAutofit/>
          </a:bodyPr>
          <a:lstStyle/>
          <a:p>
            <a:r>
              <a:rPr lang="nb-NO" b="1" dirty="0"/>
              <a:t>Skilt som viser rullebanen 1 / 2</a:t>
            </a:r>
          </a:p>
        </p:txBody>
      </p:sp>
      <p:pic>
        <p:nvPicPr>
          <p:cNvPr id="5" name="Plassholder for innhold 4" descr="Et bilde som inneholder bygning, leke, tegning&#10;&#10;Automatisk generert beskrivelse">
            <a:extLst>
              <a:ext uri="{FF2B5EF4-FFF2-40B4-BE49-F238E27FC236}">
                <a16:creationId xmlns:a16="http://schemas.microsoft.com/office/drawing/2014/main" id="{F1C2C2D4-3EDA-4EB1-8081-E522D6503884}"/>
              </a:ext>
            </a:extLst>
          </p:cNvPr>
          <p:cNvPicPr>
            <a:picLocks noChangeAspect="1"/>
          </p:cNvPicPr>
          <p:nvPr/>
        </p:nvPicPr>
        <p:blipFill rotWithShape="1">
          <a:blip r:embed="rId2">
            <a:extLst>
              <a:ext uri="{28A0092B-C50C-407E-A947-70E740481C1C}">
                <a14:useLocalDpi xmlns:a14="http://schemas.microsoft.com/office/drawing/2010/main" val="0"/>
              </a:ext>
            </a:extLst>
          </a:blip>
          <a:srcRect l="8602" t="-1" r="5347" b="60350"/>
          <a:stretch/>
        </p:blipFill>
        <p:spPr>
          <a:xfrm>
            <a:off x="1774925" y="1782759"/>
            <a:ext cx="9776995" cy="4573591"/>
          </a:xfrm>
          <a:prstGeom prst="rect">
            <a:avLst/>
          </a:prstGeom>
          <a:effectLst/>
        </p:spPr>
      </p:pic>
      <p:sp>
        <p:nvSpPr>
          <p:cNvPr id="3" name="Plassholder for dato 2">
            <a:extLst>
              <a:ext uri="{FF2B5EF4-FFF2-40B4-BE49-F238E27FC236}">
                <a16:creationId xmlns:a16="http://schemas.microsoft.com/office/drawing/2014/main" id="{ABD5BEC3-903A-47CB-882D-7C58B5A27ACB}"/>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2F9E4424-9CBD-4BF8-8CF2-27A15B5C6BA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294077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802961-EC55-3D19-C8B4-B45306A9D644}"/>
            </a:ext>
          </a:extLst>
        </p:cNvPr>
        <p:cNvGrpSpPr/>
        <p:nvPr/>
      </p:nvGrpSpPr>
      <p:grpSpPr>
        <a:xfrm>
          <a:off x="0" y="0"/>
          <a:ext cx="0" cy="0"/>
          <a:chOff x="0" y="0"/>
          <a:chExt cx="0" cy="0"/>
        </a:xfrm>
      </p:grpSpPr>
      <p:pic>
        <p:nvPicPr>
          <p:cNvPr id="5" name="Plassholder for innhold 4" descr="Et bilde som inneholder bygning, leke, tegning&#10;&#10;Automatisk generert beskrivelse">
            <a:extLst>
              <a:ext uri="{FF2B5EF4-FFF2-40B4-BE49-F238E27FC236}">
                <a16:creationId xmlns:a16="http://schemas.microsoft.com/office/drawing/2014/main" id="{431699E3-8061-C36E-9C38-1FE9FE9ADFEE}"/>
              </a:ext>
            </a:extLst>
          </p:cNvPr>
          <p:cNvPicPr>
            <a:picLocks noChangeAspect="1"/>
          </p:cNvPicPr>
          <p:nvPr/>
        </p:nvPicPr>
        <p:blipFill rotWithShape="1">
          <a:blip r:embed="rId2">
            <a:extLst>
              <a:ext uri="{28A0092B-C50C-407E-A947-70E740481C1C}">
                <a14:useLocalDpi xmlns:a14="http://schemas.microsoft.com/office/drawing/2010/main" val="0"/>
              </a:ext>
            </a:extLst>
          </a:blip>
          <a:srcRect l="8602" t="38527" r="5347" b="3"/>
          <a:stretch/>
        </p:blipFill>
        <p:spPr>
          <a:xfrm>
            <a:off x="2794000" y="1248487"/>
            <a:ext cx="7101101" cy="5149698"/>
          </a:xfrm>
          <a:prstGeom prst="rect">
            <a:avLst/>
          </a:prstGeom>
          <a:effectLst/>
        </p:spPr>
      </p:pic>
      <p:sp>
        <p:nvSpPr>
          <p:cNvPr id="3" name="Plassholder for dato 2">
            <a:extLst>
              <a:ext uri="{FF2B5EF4-FFF2-40B4-BE49-F238E27FC236}">
                <a16:creationId xmlns:a16="http://schemas.microsoft.com/office/drawing/2014/main" id="{E91924E8-D242-E5A3-D61D-D83308C43CD5}"/>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A5EB4652-5051-8019-86D9-FCEB764E01A1}"/>
              </a:ext>
            </a:extLst>
          </p:cNvPr>
          <p:cNvSpPr>
            <a:spLocks noGrp="1"/>
          </p:cNvSpPr>
          <p:nvPr>
            <p:ph type="ftr" sz="quarter" idx="4294967295"/>
          </p:nvPr>
        </p:nvSpPr>
        <p:spPr>
          <a:xfrm>
            <a:off x="4038600" y="6356350"/>
            <a:ext cx="4114800" cy="365125"/>
          </a:xfrm>
        </p:spPr>
        <p:txBody>
          <a:bodyPr/>
          <a:lstStyle/>
          <a:p>
            <a:r>
              <a:rPr lang="nb-NO" dirty="0"/>
              <a:t> </a:t>
            </a:r>
          </a:p>
        </p:txBody>
      </p:sp>
      <p:sp>
        <p:nvSpPr>
          <p:cNvPr id="8" name="Tittel 1">
            <a:extLst>
              <a:ext uri="{FF2B5EF4-FFF2-40B4-BE49-F238E27FC236}">
                <a16:creationId xmlns:a16="http://schemas.microsoft.com/office/drawing/2014/main" id="{D9722157-A5E7-F054-2EE2-7A776A09A4A3}"/>
              </a:ext>
            </a:extLst>
          </p:cNvPr>
          <p:cNvSpPr>
            <a:spLocks noGrp="1"/>
          </p:cNvSpPr>
          <p:nvPr>
            <p:ph type="title"/>
          </p:nvPr>
        </p:nvSpPr>
        <p:spPr>
          <a:xfrm>
            <a:off x="648928" y="405747"/>
            <a:ext cx="7504472" cy="884574"/>
          </a:xfrm>
        </p:spPr>
        <p:txBody>
          <a:bodyPr>
            <a:normAutofit/>
          </a:bodyPr>
          <a:lstStyle/>
          <a:p>
            <a:r>
              <a:rPr lang="nb-NO" b="1" dirty="0"/>
              <a:t>Skilt som viser rullebanen 2 / 2</a:t>
            </a:r>
          </a:p>
        </p:txBody>
      </p:sp>
    </p:spTree>
    <p:extLst>
      <p:ext uri="{BB962C8B-B14F-4D97-AF65-F5344CB8AC3E}">
        <p14:creationId xmlns:p14="http://schemas.microsoft.com/office/powerpoint/2010/main" val="1981974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BFFAC0-807E-8D4C-5CEC-F4BA37B7F0D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E66BA22-FAAA-7193-EBAF-5C1BF97D4E48}"/>
              </a:ext>
            </a:extLst>
          </p:cNvPr>
          <p:cNvSpPr>
            <a:spLocks noGrp="1"/>
          </p:cNvSpPr>
          <p:nvPr>
            <p:ph type="title"/>
          </p:nvPr>
        </p:nvSpPr>
        <p:spPr>
          <a:xfrm>
            <a:off x="648929" y="629267"/>
            <a:ext cx="9196111" cy="938272"/>
          </a:xfrm>
        </p:spPr>
        <p:txBody>
          <a:bodyPr>
            <a:normAutofit/>
          </a:bodyPr>
          <a:lstStyle/>
          <a:p>
            <a:r>
              <a:rPr lang="nb-NO" sz="4000" b="1" dirty="0"/>
              <a:t>Kryss mellom taksebane og rullebaner 1 / 2</a:t>
            </a:r>
          </a:p>
        </p:txBody>
      </p:sp>
      <p:pic>
        <p:nvPicPr>
          <p:cNvPr id="5" name="Plassholder for innhold 4">
            <a:extLst>
              <a:ext uri="{FF2B5EF4-FFF2-40B4-BE49-F238E27FC236}">
                <a16:creationId xmlns:a16="http://schemas.microsoft.com/office/drawing/2014/main" id="{E5A8EC7D-7F11-3C46-4225-1DEE7153EE38}"/>
              </a:ext>
            </a:extLst>
          </p:cNvPr>
          <p:cNvPicPr>
            <a:picLocks noChangeAspect="1"/>
          </p:cNvPicPr>
          <p:nvPr/>
        </p:nvPicPr>
        <p:blipFill rotWithShape="1">
          <a:blip r:embed="rId2">
            <a:extLst>
              <a:ext uri="{28A0092B-C50C-407E-A947-70E740481C1C}">
                <a14:useLocalDpi xmlns:a14="http://schemas.microsoft.com/office/drawing/2010/main" val="0"/>
              </a:ext>
            </a:extLst>
          </a:blip>
          <a:srcRect r="6840" b="51704"/>
          <a:stretch/>
        </p:blipFill>
        <p:spPr>
          <a:xfrm>
            <a:off x="1940234" y="1818415"/>
            <a:ext cx="8311532" cy="4287059"/>
          </a:xfrm>
          <a:prstGeom prst="rect">
            <a:avLst/>
          </a:prstGeom>
          <a:effectLst/>
        </p:spPr>
      </p:pic>
      <p:sp>
        <p:nvSpPr>
          <p:cNvPr id="3" name="Plassholder for dato 2">
            <a:extLst>
              <a:ext uri="{FF2B5EF4-FFF2-40B4-BE49-F238E27FC236}">
                <a16:creationId xmlns:a16="http://schemas.microsoft.com/office/drawing/2014/main" id="{B31369F2-206A-A5C9-FF64-B0C22B81AF26}"/>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8B52F242-B9C8-4CCD-E838-5FA3DAB7933B}"/>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157684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E9584032-111B-4D7C-AD09-59379D494B3B}"/>
              </a:ext>
            </a:extLst>
          </p:cNvPr>
          <p:cNvPicPr>
            <a:picLocks noChangeAspect="1"/>
          </p:cNvPicPr>
          <p:nvPr/>
        </p:nvPicPr>
        <p:blipFill rotWithShape="1">
          <a:blip r:embed="rId2">
            <a:extLst>
              <a:ext uri="{28A0092B-C50C-407E-A947-70E740481C1C}">
                <a14:useLocalDpi xmlns:a14="http://schemas.microsoft.com/office/drawing/2010/main" val="0"/>
              </a:ext>
            </a:extLst>
          </a:blip>
          <a:srcRect l="9023" t="50000" r="42318"/>
          <a:stretch/>
        </p:blipFill>
        <p:spPr>
          <a:xfrm>
            <a:off x="5454610" y="629266"/>
            <a:ext cx="5462102" cy="5584416"/>
          </a:xfrm>
          <a:prstGeom prst="rect">
            <a:avLst/>
          </a:prstGeom>
          <a:effectLst/>
        </p:spPr>
      </p:pic>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48929" y="629266"/>
            <a:ext cx="5313681" cy="1616093"/>
          </a:xfrm>
        </p:spPr>
        <p:txBody>
          <a:bodyPr>
            <a:normAutofit/>
          </a:bodyPr>
          <a:lstStyle/>
          <a:p>
            <a:r>
              <a:rPr lang="nb-NO" sz="4000" b="1" dirty="0"/>
              <a:t>Kryss mellom taksebane </a:t>
            </a:r>
            <a:br>
              <a:rPr lang="nb-NO" sz="4000" b="1" dirty="0"/>
            </a:br>
            <a:r>
              <a:rPr lang="nb-NO" sz="4000" b="1" dirty="0"/>
              <a:t>og rullebaner 2/2</a:t>
            </a:r>
          </a:p>
        </p:txBody>
      </p:sp>
      <p:sp>
        <p:nvSpPr>
          <p:cNvPr id="3" name="Plassholder for dato 2">
            <a:extLst>
              <a:ext uri="{FF2B5EF4-FFF2-40B4-BE49-F238E27FC236}">
                <a16:creationId xmlns:a16="http://schemas.microsoft.com/office/drawing/2014/main" id="{DCD121D1-258A-4F27-83EE-976B8E052AE6}"/>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D83BD60A-507A-4E4D-970B-9E12D0D1A00C}"/>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2278923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Støy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4715024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774699" y="762000"/>
            <a:ext cx="4646387" cy="2144162"/>
          </a:xfrm>
        </p:spPr>
        <p:txBody>
          <a:bodyPr>
            <a:normAutofit/>
          </a:bodyPr>
          <a:lstStyle/>
          <a:p>
            <a:r>
              <a:rPr lang="nb-NO" sz="4000" b="1" dirty="0">
                <a:solidFill>
                  <a:srgbClr val="FFFFFF"/>
                </a:solidFill>
              </a:rPr>
              <a:t>Støy fra fly</a:t>
            </a:r>
          </a:p>
        </p:txBody>
      </p:sp>
      <p:sp>
        <p:nvSpPr>
          <p:cNvPr id="29" name="Rectangle 28">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7391B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rgbClr val="525E7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774698" y="3648548"/>
            <a:ext cx="6108726" cy="2481864"/>
          </a:xfrm>
        </p:spPr>
        <p:txBody>
          <a:bodyPr anchor="ctr">
            <a:normAutofit/>
          </a:bodyPr>
          <a:lstStyle/>
          <a:p>
            <a:pPr marL="0" indent="0">
              <a:buNone/>
            </a:pPr>
            <a:r>
              <a:rPr lang="nb-NO" sz="2400" dirty="0"/>
              <a:t>kommer i hovedsak fra </a:t>
            </a:r>
          </a:p>
          <a:p>
            <a:r>
              <a:rPr lang="nb-NO" sz="2400" dirty="0"/>
              <a:t>motor og propell, samt </a:t>
            </a:r>
          </a:p>
          <a:p>
            <a:r>
              <a:rPr lang="nb-NO" sz="2400" dirty="0"/>
              <a:t>fra aerodynamisk vindsus </a:t>
            </a:r>
          </a:p>
          <a:p>
            <a:r>
              <a:rPr lang="nb-NO" sz="2400" dirty="0"/>
              <a:t>fra større fly er det også støy fra systemer</a:t>
            </a:r>
          </a:p>
        </p:txBody>
      </p:sp>
      <p:pic>
        <p:nvPicPr>
          <p:cNvPr id="15" name="Picture 4">
            <a:extLst>
              <a:ext uri="{FF2B5EF4-FFF2-40B4-BE49-F238E27FC236}">
                <a16:creationId xmlns:a16="http://schemas.microsoft.com/office/drawing/2014/main" id="{D6BE6F53-26DB-4BAE-8233-CE924CDFDD22}"/>
              </a:ext>
            </a:extLst>
          </p:cNvPr>
          <p:cNvPicPr>
            <a:picLocks noChangeAspect="1"/>
          </p:cNvPicPr>
          <p:nvPr/>
        </p:nvPicPr>
        <p:blipFill rotWithShape="1">
          <a:blip r:embed="rId2">
            <a:extLst>
              <a:ext uri="{28A0092B-C50C-407E-A947-70E740481C1C}">
                <a14:useLocalDpi xmlns:a14="http://schemas.microsoft.com/office/drawing/2010/main" val="0"/>
              </a:ext>
            </a:extLst>
          </a:blip>
          <a:srcRect l="28923" r="28923"/>
          <a:stretch/>
        </p:blipFill>
        <p:spPr>
          <a:xfrm>
            <a:off x="7339089" y="450221"/>
            <a:ext cx="4371502" cy="5952414"/>
          </a:xfrm>
          <a:prstGeom prst="rect">
            <a:avLst/>
          </a:prstGeom>
        </p:spPr>
      </p:pic>
      <p:sp>
        <p:nvSpPr>
          <p:cNvPr id="3" name="Plassholder for dato 2">
            <a:extLst>
              <a:ext uri="{FF2B5EF4-FFF2-40B4-BE49-F238E27FC236}">
                <a16:creationId xmlns:a16="http://schemas.microsoft.com/office/drawing/2014/main" id="{E98E23C7-847F-43BF-A941-0A89E08314CB}"/>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5B683E79-B97D-4566-AB00-EEE49795497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9194753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86834" y="591344"/>
            <a:ext cx="3200400" cy="5585619"/>
          </a:xfrm>
        </p:spPr>
        <p:txBody>
          <a:bodyPr>
            <a:normAutofit/>
          </a:bodyPr>
          <a:lstStyle/>
          <a:p>
            <a:r>
              <a:rPr lang="nb-NO" b="1" dirty="0">
                <a:solidFill>
                  <a:schemeClr val="bg1"/>
                </a:solidFill>
              </a:rPr>
              <a:t>Tiltak for å minimalisere støy 1 / 2</a:t>
            </a:r>
          </a:p>
        </p:txBody>
      </p:sp>
      <p:sp>
        <p:nvSpPr>
          <p:cNvPr id="3"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4447308" y="591344"/>
            <a:ext cx="6906491" cy="5585619"/>
          </a:xfrm>
        </p:spPr>
        <p:txBody>
          <a:bodyPr anchor="ctr">
            <a:normAutofit/>
          </a:bodyPr>
          <a:lstStyle/>
          <a:p>
            <a:r>
              <a:rPr lang="nb-NO" sz="2400" dirty="0"/>
              <a:t>Vi tar normalt ut maksimal kraft av motoren om ikke flyet håndbok godkjenner noe annet</a:t>
            </a:r>
          </a:p>
          <a:p>
            <a:r>
              <a:rPr lang="nb-NO" sz="2400" dirty="0"/>
              <a:t>Vi unngår, om mulig, svinger over bebyggelse eller sensitive områder</a:t>
            </a:r>
          </a:p>
          <a:p>
            <a:r>
              <a:rPr lang="nb-NO" sz="2400" dirty="0"/>
              <a:t>Hvis det er sikkerhetsmessig forsvarlig unngår vi maksimum motorpådrag under stigning </a:t>
            </a:r>
          </a:p>
          <a:p>
            <a:r>
              <a:rPr lang="nb-NO" sz="2400" dirty="0"/>
              <a:t>Vi bruker motorpådrag i landingsrunden med fornuft</a:t>
            </a:r>
          </a:p>
          <a:p>
            <a:r>
              <a:rPr lang="nb-NO" sz="2400" dirty="0"/>
              <a:t>Vi flyr alltid minimum 1000 fot over tettbebyggelse eller folkeansamling i friluft </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Plassholder for dato 3">
            <a:extLst>
              <a:ext uri="{FF2B5EF4-FFF2-40B4-BE49-F238E27FC236}">
                <a16:creationId xmlns:a16="http://schemas.microsoft.com/office/drawing/2014/main" id="{E53DAB3D-C8CE-4104-B37A-C1C88D40B077}"/>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60C501E8-A47B-4574-BFFC-A1AF58B2E77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72813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E9386E2-04D6-4F62-96E1-F6C86250BB95}"/>
              </a:ext>
            </a:extLst>
          </p:cNvPr>
          <p:cNvSpPr>
            <a:spLocks noGrp="1"/>
          </p:cNvSpPr>
          <p:nvPr>
            <p:ph type="title"/>
          </p:nvPr>
        </p:nvSpPr>
        <p:spPr>
          <a:xfrm>
            <a:off x="838200" y="963877"/>
            <a:ext cx="3494362" cy="4930246"/>
          </a:xfrm>
        </p:spPr>
        <p:txBody>
          <a:bodyPr>
            <a:normAutofit/>
          </a:bodyPr>
          <a:lstStyle/>
          <a:p>
            <a:pPr algn="r"/>
            <a:r>
              <a:rPr lang="nb-NO" sz="3600" b="1" dirty="0">
                <a:solidFill>
                  <a:schemeClr val="accent1"/>
                </a:solidFill>
              </a:rPr>
              <a:t>Definisjoner som er innført ved </a:t>
            </a:r>
            <a:br>
              <a:rPr lang="nb-NO" sz="3600" b="1" dirty="0">
                <a:solidFill>
                  <a:schemeClr val="accent1"/>
                </a:solidFill>
              </a:rPr>
            </a:br>
            <a:r>
              <a:rPr lang="nb-NO" sz="3600" b="1" dirty="0">
                <a:solidFill>
                  <a:schemeClr val="accent1"/>
                </a:solidFill>
              </a:rPr>
              <a:t>del-NCO</a:t>
            </a:r>
            <a:br>
              <a:rPr lang="nb-NO" sz="3600" b="1" dirty="0">
                <a:solidFill>
                  <a:schemeClr val="accent1"/>
                </a:solidFill>
              </a:rPr>
            </a:br>
            <a:br>
              <a:rPr lang="nb-NO" sz="3600" b="1" dirty="0">
                <a:solidFill>
                  <a:schemeClr val="accent1"/>
                </a:solidFill>
              </a:rPr>
            </a:br>
            <a:r>
              <a:rPr lang="nb-NO" sz="3200" b="1" dirty="0">
                <a:solidFill>
                  <a:schemeClr val="accent1"/>
                </a:solidFill>
              </a:rPr>
              <a:t>I denne delen skal  du ha kjennskap til</a:t>
            </a:r>
            <a:br>
              <a:rPr lang="nb-NO" sz="3200" b="1" dirty="0">
                <a:solidFill>
                  <a:schemeClr val="accent1"/>
                </a:solidFill>
              </a:rPr>
            </a:br>
            <a:r>
              <a:rPr lang="nb-NO" sz="3200" b="1" dirty="0">
                <a:solidFill>
                  <a:schemeClr val="accent1"/>
                </a:solidFill>
              </a:rPr>
              <a:t>følgende  definisjoner:</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lassholder for innhold 5">
            <a:extLst>
              <a:ext uri="{FF2B5EF4-FFF2-40B4-BE49-F238E27FC236}">
                <a16:creationId xmlns:a16="http://schemas.microsoft.com/office/drawing/2014/main" id="{8F316B96-9C15-4CFC-9526-A35378A4BA1C}"/>
              </a:ext>
            </a:extLst>
          </p:cNvPr>
          <p:cNvSpPr>
            <a:spLocks noGrp="1"/>
          </p:cNvSpPr>
          <p:nvPr>
            <p:ph idx="1"/>
          </p:nvPr>
        </p:nvSpPr>
        <p:spPr>
          <a:xfrm>
            <a:off x="4976031" y="741680"/>
            <a:ext cx="6377769" cy="5152443"/>
          </a:xfrm>
        </p:spPr>
        <p:txBody>
          <a:bodyPr anchor="ctr">
            <a:normAutofit/>
          </a:bodyPr>
          <a:lstStyle/>
          <a:p>
            <a:r>
              <a:rPr lang="nb-NO" sz="2400" dirty="0"/>
              <a:t>Drivstoff til uforutsett bruk</a:t>
            </a:r>
          </a:p>
          <a:p>
            <a:r>
              <a:rPr lang="nb-NO" sz="2400" dirty="0"/>
              <a:t>Egnet flyplass</a:t>
            </a:r>
          </a:p>
          <a:p>
            <a:r>
              <a:rPr lang="nb-NO" sz="2400" dirty="0" err="1"/>
              <a:t>Flygeforbud</a:t>
            </a:r>
            <a:endParaRPr lang="nb-NO" sz="2400" dirty="0"/>
          </a:p>
          <a:p>
            <a:r>
              <a:rPr lang="nb-NO" sz="2400" dirty="0"/>
              <a:t>Kritiske faser av en flyvning</a:t>
            </a:r>
          </a:p>
          <a:p>
            <a:r>
              <a:rPr lang="nb-NO" sz="2400" dirty="0"/>
              <a:t>Startmasse og nyttelast</a:t>
            </a:r>
          </a:p>
          <a:p>
            <a:r>
              <a:rPr lang="nb-NO" sz="2400" dirty="0"/>
              <a:t>Operasjonell kontroll</a:t>
            </a:r>
          </a:p>
          <a:p>
            <a:r>
              <a:rPr lang="nb-NO" sz="2400" dirty="0"/>
              <a:t>Skyhøyde</a:t>
            </a:r>
          </a:p>
          <a:p>
            <a:r>
              <a:rPr lang="nb-NO" sz="2400" dirty="0"/>
              <a:t>Tettbygd område</a:t>
            </a:r>
          </a:p>
          <a:p>
            <a:r>
              <a:rPr lang="nb-NO" sz="2400" dirty="0"/>
              <a:t>Spebarn, barn og voksen</a:t>
            </a:r>
          </a:p>
          <a:p>
            <a:r>
              <a:rPr lang="nb-NO" sz="2400" dirty="0"/>
              <a:t>Farlig gods </a:t>
            </a:r>
          </a:p>
          <a:p>
            <a:endParaRPr lang="nb-NO" sz="2400" dirty="0"/>
          </a:p>
        </p:txBody>
      </p:sp>
      <p:sp>
        <p:nvSpPr>
          <p:cNvPr id="4" name="Plassholder for bunntekst 3">
            <a:extLst>
              <a:ext uri="{FF2B5EF4-FFF2-40B4-BE49-F238E27FC236}">
                <a16:creationId xmlns:a16="http://schemas.microsoft.com/office/drawing/2014/main" id="{426070DE-FBE6-466C-9C2D-576B58F8F6DA}"/>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87586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88A2E7-6950-AC7B-49CB-6C657978960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F78160C-EB7A-C219-F113-74B5964A5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501D08F-EDE9-DF7F-C549-1BCD3624A7EB}"/>
              </a:ext>
            </a:extLst>
          </p:cNvPr>
          <p:cNvSpPr>
            <a:spLocks noGrp="1"/>
          </p:cNvSpPr>
          <p:nvPr>
            <p:ph type="title"/>
          </p:nvPr>
        </p:nvSpPr>
        <p:spPr>
          <a:xfrm>
            <a:off x="686834" y="591344"/>
            <a:ext cx="3200400" cy="5585619"/>
          </a:xfrm>
        </p:spPr>
        <p:txBody>
          <a:bodyPr>
            <a:normAutofit/>
          </a:bodyPr>
          <a:lstStyle/>
          <a:p>
            <a:r>
              <a:rPr lang="nb-NO" b="1" dirty="0">
                <a:solidFill>
                  <a:schemeClr val="bg1"/>
                </a:solidFill>
              </a:rPr>
              <a:t>Tiltak for å minimalisere støy 2 / 2</a:t>
            </a:r>
          </a:p>
        </p:txBody>
      </p:sp>
      <p:sp>
        <p:nvSpPr>
          <p:cNvPr id="3" name="Plassholder for innhold 2">
            <a:extLst>
              <a:ext uri="{FF2B5EF4-FFF2-40B4-BE49-F238E27FC236}">
                <a16:creationId xmlns:a16="http://schemas.microsoft.com/office/drawing/2014/main" id="{02501D25-866D-66E9-865D-37DABFA6CE22}"/>
              </a:ext>
            </a:extLst>
          </p:cNvPr>
          <p:cNvSpPr>
            <a:spLocks noGrp="1"/>
          </p:cNvSpPr>
          <p:nvPr>
            <p:ph idx="1"/>
          </p:nvPr>
        </p:nvSpPr>
        <p:spPr>
          <a:xfrm>
            <a:off x="4447308" y="319088"/>
            <a:ext cx="7511012" cy="6219824"/>
          </a:xfrm>
        </p:spPr>
        <p:txBody>
          <a:bodyPr anchor="ctr">
            <a:noAutofit/>
          </a:bodyPr>
          <a:lstStyle/>
          <a:p>
            <a:r>
              <a:rPr lang="nb-NO" sz="2400" dirty="0"/>
              <a:t>Vi lar være å sirkle over samme områder over lang tid </a:t>
            </a:r>
          </a:p>
          <a:p>
            <a:r>
              <a:rPr lang="nb-NO" sz="2400" dirty="0"/>
              <a:t>Vi lar være å fly i samme treningsområde hver gang vi skal trene </a:t>
            </a:r>
          </a:p>
          <a:p>
            <a:r>
              <a:rPr lang="nb-NO" sz="2400" dirty="0"/>
              <a:t>Hvis vi kun har tilgang på ett treningsområde, prøver vi å bevege oss litt rundt</a:t>
            </a:r>
          </a:p>
          <a:p>
            <a:r>
              <a:rPr lang="nb-NO" sz="2400" dirty="0"/>
              <a:t>Er det sikkerhetsmessig forsvarlig, holder vi oss over vann </a:t>
            </a:r>
          </a:p>
          <a:p>
            <a:r>
              <a:rPr lang="nb-NO" sz="2400" dirty="0"/>
              <a:t>Vi unngår sensitive områder som eksempelvis fugletrekk, sensitiv fauna og nasjonalparker. Opplysninger om disse områdene står i AIP Norge del ENR. </a:t>
            </a:r>
          </a:p>
          <a:p>
            <a:r>
              <a:rPr lang="nb-NO" sz="2400" dirty="0"/>
              <a:t>Dersom det er spesielle støyrestriksjoner på flyplassene vi skal operere på, vil dette står i AIP del AD for den enkelte flyplass. </a:t>
            </a:r>
          </a:p>
        </p:txBody>
      </p:sp>
      <p:sp>
        <p:nvSpPr>
          <p:cNvPr id="19" name="Arc 18">
            <a:extLst>
              <a:ext uri="{FF2B5EF4-FFF2-40B4-BE49-F238E27FC236}">
                <a16:creationId xmlns:a16="http://schemas.microsoft.com/office/drawing/2014/main" id="{35316ED9-6196-2D4E-965C-29BB6796C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Plassholder for dato 3">
            <a:extLst>
              <a:ext uri="{FF2B5EF4-FFF2-40B4-BE49-F238E27FC236}">
                <a16:creationId xmlns:a16="http://schemas.microsoft.com/office/drawing/2014/main" id="{430041D4-9B5A-9305-A3C0-A009048441FB}"/>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8F45C685-8F51-68D9-2E64-3B5A374631AD}"/>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782865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2"/>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Brann og røyk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4069015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b="1" kern="1200" dirty="0" err="1">
                <a:solidFill>
                  <a:schemeClr val="tx1"/>
                </a:solidFill>
                <a:latin typeface="+mj-lt"/>
                <a:ea typeface="+mj-ea"/>
                <a:cs typeface="+mj-cs"/>
              </a:rPr>
              <a:t>Motorbrann</a:t>
            </a:r>
            <a:r>
              <a:rPr lang="en-US" sz="5100" b="1" kern="1200" dirty="0">
                <a:solidFill>
                  <a:schemeClr val="tx1"/>
                </a:solidFill>
                <a:latin typeface="+mj-lt"/>
                <a:ea typeface="+mj-ea"/>
                <a:cs typeface="+mj-cs"/>
              </a:rPr>
              <a:t> under </a:t>
            </a:r>
            <a:r>
              <a:rPr lang="en-US" sz="5100" b="1" kern="1200" dirty="0" err="1">
                <a:solidFill>
                  <a:schemeClr val="tx1"/>
                </a:solidFill>
                <a:latin typeface="+mj-lt"/>
                <a:ea typeface="+mj-ea"/>
                <a:cs typeface="+mj-cs"/>
              </a:rPr>
              <a:t>oppstart</a:t>
            </a:r>
            <a:endParaRPr lang="en-US" sz="5100" b="1"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734E3149-6233-4B30-B88F-71B404834938}"/>
              </a:ext>
            </a:extLst>
          </p:cNvPr>
          <p:cNvPicPr>
            <a:picLocks noChangeAspect="1"/>
          </p:cNvPicPr>
          <p:nvPr/>
        </p:nvPicPr>
        <p:blipFill>
          <a:blip r:embed="rId2"/>
          <a:stretch>
            <a:fillRect/>
          </a:stretch>
        </p:blipFill>
        <p:spPr>
          <a:xfrm>
            <a:off x="4654296" y="1271664"/>
            <a:ext cx="7214616" cy="4287240"/>
          </a:xfrm>
          <a:prstGeom prst="rect">
            <a:avLst/>
          </a:prstGeom>
        </p:spPr>
      </p:pic>
      <p:sp>
        <p:nvSpPr>
          <p:cNvPr id="3" name="Plassholder for dato 2">
            <a:extLst>
              <a:ext uri="{FF2B5EF4-FFF2-40B4-BE49-F238E27FC236}">
                <a16:creationId xmlns:a16="http://schemas.microsoft.com/office/drawing/2014/main" id="{1C9A2D97-5A35-4C6F-A7F3-C546000617F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endParaRPr lang="en-US" dirty="0"/>
          </a:p>
        </p:txBody>
      </p:sp>
      <p:sp>
        <p:nvSpPr>
          <p:cNvPr id="4" name="Plassholder for bunntekst 3">
            <a:extLst>
              <a:ext uri="{FF2B5EF4-FFF2-40B4-BE49-F238E27FC236}">
                <a16:creationId xmlns:a16="http://schemas.microsoft.com/office/drawing/2014/main" id="{BDD215DF-7BA4-4BA9-B0D3-91AF4DE49C92}"/>
              </a:ext>
            </a:extLst>
          </p:cNvPr>
          <p:cNvSpPr>
            <a:spLocks noGrp="1"/>
          </p:cNvSpPr>
          <p:nvPr>
            <p:ph type="ftr" sz="quarter" idx="4294967295"/>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 </a:t>
            </a:r>
          </a:p>
        </p:txBody>
      </p:sp>
    </p:spTree>
    <p:extLst>
      <p:ext uri="{BB962C8B-B14F-4D97-AF65-F5344CB8AC3E}">
        <p14:creationId xmlns:p14="http://schemas.microsoft.com/office/powerpoint/2010/main" val="3985767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838200" y="365125"/>
            <a:ext cx="10515600" cy="1325563"/>
          </a:xfrm>
        </p:spPr>
        <p:txBody>
          <a:bodyPr/>
          <a:lstStyle/>
          <a:p>
            <a:r>
              <a:rPr lang="nb-NO" b="1" dirty="0"/>
              <a:t>Elektrisk brann</a:t>
            </a:r>
          </a:p>
        </p:txBody>
      </p:sp>
      <p:sp>
        <p:nvSpPr>
          <p:cNvPr id="3" name="Plassholder for dato 2">
            <a:extLst>
              <a:ext uri="{FF2B5EF4-FFF2-40B4-BE49-F238E27FC236}">
                <a16:creationId xmlns:a16="http://schemas.microsoft.com/office/drawing/2014/main" id="{3DAD0598-FA5A-489D-A239-50B4467C6697}"/>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6F318440-2199-4B19-9565-D69A0FEF9E88}"/>
              </a:ext>
            </a:extLst>
          </p:cNvPr>
          <p:cNvSpPr>
            <a:spLocks noGrp="1"/>
          </p:cNvSpPr>
          <p:nvPr>
            <p:ph type="ftr" sz="quarter" idx="4294967295"/>
          </p:nvPr>
        </p:nvSpPr>
        <p:spPr>
          <a:xfrm>
            <a:off x="4038600" y="6356350"/>
            <a:ext cx="4114800" cy="365125"/>
          </a:xfrm>
        </p:spPr>
        <p:txBody>
          <a:bodyPr/>
          <a:lstStyle/>
          <a:p>
            <a:r>
              <a:rPr lang="nb-NO" dirty="0"/>
              <a:t> </a:t>
            </a:r>
          </a:p>
        </p:txBody>
      </p:sp>
      <p:sp>
        <p:nvSpPr>
          <p:cNvPr id="7" name="Plassholder for innhold 6">
            <a:extLst>
              <a:ext uri="{FF2B5EF4-FFF2-40B4-BE49-F238E27FC236}">
                <a16:creationId xmlns:a16="http://schemas.microsoft.com/office/drawing/2014/main" id="{7D6C602B-E487-4A0F-AFF6-C683415F4F34}"/>
              </a:ext>
            </a:extLst>
          </p:cNvPr>
          <p:cNvSpPr>
            <a:spLocks noGrp="1"/>
          </p:cNvSpPr>
          <p:nvPr>
            <p:ph idx="1"/>
          </p:nvPr>
        </p:nvSpPr>
        <p:spPr/>
        <p:txBody>
          <a:bodyPr/>
          <a:lstStyle/>
          <a:p>
            <a:r>
              <a:rPr lang="nb-NO" sz="1800" dirty="0">
                <a:effectLst/>
                <a:latin typeface="Calibri" panose="020F0502020204030204" pitchFamily="34" charset="0"/>
                <a:ea typeface="Times New Roman" panose="02020603050405020304" pitchFamily="18" charset="0"/>
              </a:rPr>
              <a:t>Årsakene til elektrisk brann kan være mange, eksempelvis overbelastning, varmgang eller dårlig kontakt. </a:t>
            </a:r>
            <a:r>
              <a:rPr lang="nb-NO" sz="1800" dirty="0" err="1">
                <a:effectLst/>
                <a:latin typeface="Calibri" panose="020F0502020204030204" pitchFamily="34" charset="0"/>
                <a:ea typeface="Times New Roman" panose="02020603050405020304" pitchFamily="18" charset="0"/>
              </a:rPr>
              <a:t>Gnistring</a:t>
            </a:r>
            <a:r>
              <a:rPr lang="nb-NO" sz="1800" dirty="0">
                <a:effectLst/>
                <a:latin typeface="Calibri" panose="020F0502020204030204" pitchFamily="34" charset="0"/>
                <a:ea typeface="Times New Roman" panose="02020603050405020304" pitchFamily="18" charset="0"/>
              </a:rPr>
              <a:t> eller serielysbue («</a:t>
            </a:r>
            <a:r>
              <a:rPr lang="nb-NO" sz="1800" dirty="0" err="1">
                <a:effectLst/>
                <a:latin typeface="Calibri" panose="020F0502020204030204" pitchFamily="34" charset="0"/>
                <a:ea typeface="Times New Roman" panose="02020603050405020304" pitchFamily="18" charset="0"/>
              </a:rPr>
              <a:t>arching</a:t>
            </a:r>
            <a:r>
              <a:rPr lang="nb-NO" sz="1800" dirty="0">
                <a:effectLst/>
                <a:latin typeface="Calibri" panose="020F0502020204030204" pitchFamily="34" charset="0"/>
                <a:ea typeface="Times New Roman" panose="02020603050405020304" pitchFamily="18" charset="0"/>
              </a:rPr>
              <a:t>») kan eksempelvis oppstå på grunn av dårlig kontakt. Varmen fra gnistringen kan bli kjempehøy, og eksempelvis antenne isolasjonsmateriale</a:t>
            </a:r>
          </a:p>
          <a:p>
            <a:endParaRPr lang="nb-NO" sz="1800" dirty="0">
              <a:latin typeface="Calibri" panose="020F0502020204030204" pitchFamily="34" charset="0"/>
            </a:endParaRPr>
          </a:p>
          <a:p>
            <a:pPr>
              <a:spcAft>
                <a:spcPts val="1000"/>
              </a:spcAft>
            </a:pPr>
            <a:r>
              <a:rPr lang="nb-N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Fargen på røyken er typisk blålig eller hvit, og røyken er så tett at vi ikke ser instrumentene eller ut av vinduet. Elektrisk brann lukter også meget spesielt, og vi kan i verste fall også høre at det knitrer.</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nb-N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gamle dager var det som oftest på grunn av sigarettrøyking, defekt varmeapparat eller dårlig kabling at det oppstod brann i kabin eller cockpit. I dag kommer faren i hovedsak fra elektroniske enheter som bruker litium-batteri, og det er en høyst reell fare. </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nb-N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 finnes noen litium-batterier som er godkjent til bruk i luftfartøy, men for vår del, ligger faren i bruk av eksempelvis smarttelefon og smartbrett, spesielt hvis de i tillegg lades opp underveis. </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8837584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838200" y="365760"/>
            <a:ext cx="10515600" cy="1325563"/>
          </a:xfrm>
        </p:spPr>
        <p:txBody>
          <a:bodyPr>
            <a:normAutofit/>
          </a:bodyPr>
          <a:lstStyle/>
          <a:p>
            <a:r>
              <a:rPr lang="nb-NO" b="1" dirty="0">
                <a:solidFill>
                  <a:schemeClr val="bg1"/>
                </a:solidFill>
              </a:rPr>
              <a:t>Brann i litiumbatterier</a:t>
            </a:r>
          </a:p>
        </p:txBody>
      </p:sp>
      <p:pic>
        <p:nvPicPr>
          <p:cNvPr id="5" name="Bilde 4">
            <a:extLst>
              <a:ext uri="{FF2B5EF4-FFF2-40B4-BE49-F238E27FC236}">
                <a16:creationId xmlns:a16="http://schemas.microsoft.com/office/drawing/2014/main" id="{9A00385F-5EA9-4EA7-A752-C9C824A50435}"/>
              </a:ext>
            </a:extLst>
          </p:cNvPr>
          <p:cNvPicPr>
            <a:picLocks noChangeAspect="1"/>
          </p:cNvPicPr>
          <p:nvPr/>
        </p:nvPicPr>
        <p:blipFill rotWithShape="1">
          <a:blip r:embed="rId2">
            <a:extLst>
              <a:ext uri="{28A0092B-C50C-407E-A947-70E740481C1C}">
                <a14:useLocalDpi xmlns:a14="http://schemas.microsoft.com/office/drawing/2010/main" val="0"/>
              </a:ext>
            </a:extLst>
          </a:blip>
          <a:srcRect r="6442" b="-3"/>
          <a:stretch/>
        </p:blipFill>
        <p:spPr>
          <a:xfrm>
            <a:off x="841248" y="2276857"/>
            <a:ext cx="5015484" cy="3900106"/>
          </a:xfrm>
          <a:prstGeom prst="rect">
            <a:avLst/>
          </a:prstGeom>
        </p:spPr>
      </p:pic>
      <p:sp>
        <p:nvSpPr>
          <p:cNvPr id="3"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6335269" y="2276857"/>
            <a:ext cx="5648183" cy="4345324"/>
          </a:xfrm>
        </p:spPr>
        <p:txBody>
          <a:bodyPr anchor="ctr">
            <a:normAutofit/>
          </a:bodyPr>
          <a:lstStyle/>
          <a:p>
            <a:r>
              <a:rPr lang="nb-NO" sz="2000" dirty="0"/>
              <a:t>Det finnes to typer litium-batterier</a:t>
            </a:r>
          </a:p>
          <a:p>
            <a:pPr>
              <a:buFontTx/>
              <a:buChar char="-"/>
            </a:pPr>
            <a:r>
              <a:rPr lang="nb-NO" sz="2000" dirty="0"/>
              <a:t>Litium – ikke oppladbare</a:t>
            </a:r>
          </a:p>
          <a:p>
            <a:pPr>
              <a:buFontTx/>
              <a:buChar char="-"/>
            </a:pPr>
            <a:r>
              <a:rPr lang="nb-NO" sz="2000" dirty="0"/>
              <a:t>Litium-ion-batterier (Li-ion) – oppladbare  </a:t>
            </a:r>
          </a:p>
          <a:p>
            <a:r>
              <a:rPr lang="nb-NO" sz="2000" dirty="0"/>
              <a:t>Lagrer mer energi per vekt enn andre batterier. Kortslutning kan gi varmgang og i verste fall brann</a:t>
            </a:r>
          </a:p>
          <a:p>
            <a:r>
              <a:rPr lang="nb-NO" sz="2000" dirty="0"/>
              <a:t>Vanskelig å slukke, stoffene brenner godt, i tillegg oppstår en kjemisk reaksjon som frigjør oksygen og mater brannen</a:t>
            </a:r>
          </a:p>
          <a:p>
            <a:r>
              <a:rPr lang="nb-NO" sz="2000" dirty="0"/>
              <a:t>Løsning:</a:t>
            </a:r>
          </a:p>
          <a:p>
            <a:pPr>
              <a:buFontTx/>
              <a:buChar char="-"/>
            </a:pPr>
            <a:r>
              <a:rPr lang="nb-NO" sz="2000" dirty="0"/>
              <a:t>Kjøle ned, eksempelvis kaldt vann, og deretter</a:t>
            </a:r>
          </a:p>
          <a:p>
            <a:pPr>
              <a:buFontTx/>
              <a:buChar char="-"/>
            </a:pPr>
            <a:r>
              <a:rPr lang="nb-NO" sz="2000" dirty="0"/>
              <a:t>Isolere, eksempelvis i spesielle poser</a:t>
            </a:r>
          </a:p>
          <a:p>
            <a:pPr marL="0" indent="0">
              <a:buNone/>
            </a:pPr>
            <a:endParaRPr lang="nb-NO" sz="1700" dirty="0"/>
          </a:p>
        </p:txBody>
      </p:sp>
      <p:sp>
        <p:nvSpPr>
          <p:cNvPr id="4" name="Plassholder for dato 3">
            <a:extLst>
              <a:ext uri="{FF2B5EF4-FFF2-40B4-BE49-F238E27FC236}">
                <a16:creationId xmlns:a16="http://schemas.microsoft.com/office/drawing/2014/main" id="{0DB4D3A5-A7DC-4DED-AE49-4206CEA0A0AA}"/>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90C2DA75-3652-4ED3-BD99-4FE38C3DDA1F}"/>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37082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838200" y="365125"/>
            <a:ext cx="10515600" cy="1325563"/>
          </a:xfrm>
        </p:spPr>
        <p:txBody>
          <a:bodyPr>
            <a:normAutofit/>
          </a:bodyPr>
          <a:lstStyle/>
          <a:p>
            <a:r>
              <a:rPr lang="nb-NO" b="1" dirty="0"/>
              <a:t>Brann i andre materialer</a:t>
            </a:r>
          </a:p>
        </p:txBody>
      </p:sp>
      <p:sp>
        <p:nvSpPr>
          <p:cNvPr id="3"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838200" y="1825625"/>
            <a:ext cx="5393361" cy="4351338"/>
          </a:xfrm>
        </p:spPr>
        <p:txBody>
          <a:bodyPr>
            <a:normAutofit/>
          </a:bodyPr>
          <a:lstStyle/>
          <a:p>
            <a:r>
              <a:rPr lang="nb-NO" dirty="0"/>
              <a:t>Klasse A: Vanlig brennbart materiale som tre, papir, plast osv.</a:t>
            </a:r>
          </a:p>
          <a:p>
            <a:r>
              <a:rPr lang="nb-NO" dirty="0"/>
              <a:t>Klasse B: Brennbare gasser eller væsker som drivstoff, alkohol og spraybokser</a:t>
            </a:r>
          </a:p>
          <a:p>
            <a:r>
              <a:rPr lang="nb-NO" dirty="0"/>
              <a:t>Klasse C: Elektriske branner</a:t>
            </a:r>
          </a:p>
          <a:p>
            <a:r>
              <a:rPr lang="nb-NO" dirty="0"/>
              <a:t>Klasse D: Lett antennelige materialer som eksempelvis magnesium</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6A632535-D432-4ABC-AF86-12F7D3089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962" y="2113368"/>
            <a:ext cx="4221597" cy="4038049"/>
          </a:xfrm>
          <a:custGeom>
            <a:avLst/>
            <a:gdLst>
              <a:gd name="connsiteX0" fmla="*/ 126986 w 4221597"/>
              <a:gd name="connsiteY0" fmla="*/ 0 h 4303912"/>
              <a:gd name="connsiteX1" fmla="*/ 4094611 w 4221597"/>
              <a:gd name="connsiteY1" fmla="*/ 0 h 4303912"/>
              <a:gd name="connsiteX2" fmla="*/ 4221597 w 4221597"/>
              <a:gd name="connsiteY2" fmla="*/ 126986 h 4303912"/>
              <a:gd name="connsiteX3" fmla="*/ 4221597 w 4221597"/>
              <a:gd name="connsiteY3" fmla="*/ 4176926 h 4303912"/>
              <a:gd name="connsiteX4" fmla="*/ 4094611 w 4221597"/>
              <a:gd name="connsiteY4" fmla="*/ 4303912 h 4303912"/>
              <a:gd name="connsiteX5" fmla="*/ 126986 w 4221597"/>
              <a:gd name="connsiteY5" fmla="*/ 4303912 h 4303912"/>
              <a:gd name="connsiteX6" fmla="*/ 0 w 4221597"/>
              <a:gd name="connsiteY6" fmla="*/ 4176926 h 4303912"/>
              <a:gd name="connsiteX7" fmla="*/ 0 w 4221597"/>
              <a:gd name="connsiteY7" fmla="*/ 126986 h 4303912"/>
              <a:gd name="connsiteX8" fmla="*/ 126986 w 4221597"/>
              <a:gd name="connsiteY8" fmla="*/ 0 h 430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14" name="Arc 13">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Plassholder for dato 3">
            <a:extLst>
              <a:ext uri="{FF2B5EF4-FFF2-40B4-BE49-F238E27FC236}">
                <a16:creationId xmlns:a16="http://schemas.microsoft.com/office/drawing/2014/main" id="{7986D0B5-E8FE-4F9B-BAE9-1B12AA98A4A8}"/>
              </a:ext>
            </a:extLst>
          </p:cNvPr>
          <p:cNvSpPr>
            <a:spLocks noGrp="1"/>
          </p:cNvSpPr>
          <p:nvPr>
            <p:ph type="dt" sz="half" idx="10"/>
          </p:nvPr>
        </p:nvSpPr>
        <p:spPr/>
        <p:txBody>
          <a:bodyPr/>
          <a:lstStyle/>
          <a:p>
            <a:endParaRPr lang="nb-NO" dirty="0"/>
          </a:p>
        </p:txBody>
      </p:sp>
      <p:sp>
        <p:nvSpPr>
          <p:cNvPr id="5" name="Plassholder for bunntekst 4">
            <a:extLst>
              <a:ext uri="{FF2B5EF4-FFF2-40B4-BE49-F238E27FC236}">
                <a16:creationId xmlns:a16="http://schemas.microsoft.com/office/drawing/2014/main" id="{7A8B29DB-1555-4C41-8BBF-0B813F7E9ABC}"/>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825142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4965430" y="629268"/>
            <a:ext cx="6586491" cy="1286160"/>
          </a:xfrm>
        </p:spPr>
        <p:txBody>
          <a:bodyPr anchor="b">
            <a:normAutofit/>
          </a:bodyPr>
          <a:lstStyle/>
          <a:p>
            <a:r>
              <a:rPr lang="nb-NO" b="1" dirty="0"/>
              <a:t>Slukkemidler</a:t>
            </a:r>
          </a:p>
        </p:txBody>
      </p:sp>
      <p:sp>
        <p:nvSpPr>
          <p:cNvPr id="19"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4965431" y="2438400"/>
            <a:ext cx="6586489" cy="3785419"/>
          </a:xfrm>
        </p:spPr>
        <p:txBody>
          <a:bodyPr>
            <a:normAutofit fontScale="92500" lnSpcReduction="10000"/>
          </a:bodyPr>
          <a:lstStyle/>
          <a:p>
            <a:r>
              <a:rPr lang="nb-NO" sz="2400" dirty="0"/>
              <a:t>Klasse A: Vann eller andre vannbaserte slokkemidler. Kjøler og væter materialet slik at brannen ikke blusser opp igjen. </a:t>
            </a:r>
          </a:p>
          <a:p>
            <a:r>
              <a:rPr lang="nb-NO" sz="2400" dirty="0"/>
              <a:t>Klasse A, B og D: Skum. Kveler brannen og reduserer oksygentilførselen dersom det tilføres i tilstrekkelig mengde. Virker fortynnende, absorberer varme, isolerer og beskytter eksplosjonsfarlige stoffer</a:t>
            </a:r>
          </a:p>
          <a:p>
            <a:r>
              <a:rPr lang="nb-NO" sz="2400" dirty="0"/>
              <a:t>Alle klassene: Pulver (tørrpulver). Bryter brannens kjedereaksjon ved å tilføre fine pulverpartikler. Spesielt effektivt ved elektriske branner da det ikke er strømledende. «Bøsser» veldig og kan ødelegge elektriske komponenter </a:t>
            </a:r>
          </a:p>
        </p:txBody>
      </p:sp>
      <p:pic>
        <p:nvPicPr>
          <p:cNvPr id="5" name="Picture 4">
            <a:extLst>
              <a:ext uri="{FF2B5EF4-FFF2-40B4-BE49-F238E27FC236}">
                <a16:creationId xmlns:a16="http://schemas.microsoft.com/office/drawing/2014/main" id="{249C3EA0-D935-4AA9-B8DA-97C595066B9A}"/>
              </a:ext>
            </a:extLst>
          </p:cNvPr>
          <p:cNvPicPr>
            <a:picLocks noChangeAspect="1"/>
          </p:cNvPicPr>
          <p:nvPr/>
        </p:nvPicPr>
        <p:blipFill rotWithShape="1">
          <a:blip r:embed="rId2"/>
          <a:srcRect l="18412" r="3089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D95EA8E1-BAAC-4124-9D57-5F7102602DD5}"/>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77E98C6C-1818-4EAA-9DED-931ED50AD4A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650866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601F1A2-14CB-4A98-BDE2-557AB36FB441}"/>
              </a:ext>
            </a:extLst>
          </p:cNvPr>
          <p:cNvSpPr>
            <a:spLocks noGrp="1"/>
          </p:cNvSpPr>
          <p:nvPr>
            <p:ph type="title"/>
          </p:nvPr>
        </p:nvSpPr>
        <p:spPr>
          <a:xfrm>
            <a:off x="841248" y="713232"/>
            <a:ext cx="5154168" cy="1197864"/>
          </a:xfrm>
        </p:spPr>
        <p:txBody>
          <a:bodyPr>
            <a:normAutofit/>
          </a:bodyPr>
          <a:lstStyle/>
          <a:p>
            <a:r>
              <a:rPr lang="nb-NO" b="1" dirty="0"/>
              <a:t>Effekt av røyk</a:t>
            </a:r>
          </a:p>
        </p:txBody>
      </p:sp>
      <p:cxnSp>
        <p:nvCxnSpPr>
          <p:cNvPr id="17" name="Straight Connector 16">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49B0080-1320-48F0-9E59-3449157F90A6}"/>
              </a:ext>
            </a:extLst>
          </p:cNvPr>
          <p:cNvSpPr>
            <a:spLocks noGrp="1"/>
          </p:cNvSpPr>
          <p:nvPr>
            <p:ph idx="1"/>
          </p:nvPr>
        </p:nvSpPr>
        <p:spPr>
          <a:xfrm>
            <a:off x="841248" y="2048256"/>
            <a:ext cx="5154168" cy="4123944"/>
          </a:xfrm>
        </p:spPr>
        <p:txBody>
          <a:bodyPr anchor="t">
            <a:normAutofit/>
          </a:bodyPr>
          <a:lstStyle/>
          <a:p>
            <a:r>
              <a:rPr lang="nb-NO" sz="2400" dirty="0"/>
              <a:t>Dårlig sikt – begrenser mulighet for kommunikasjon</a:t>
            </a:r>
          </a:p>
          <a:p>
            <a:r>
              <a:rPr lang="nb-NO" sz="2400" dirty="0"/>
              <a:t>Irritasjon av øyner og luftveier – gjør det vanskelig å se</a:t>
            </a:r>
          </a:p>
          <a:p>
            <a:r>
              <a:rPr lang="nb-NO" sz="2400" dirty="0"/>
              <a:t>Er særdeles giftig og «virker» fort:</a:t>
            </a:r>
          </a:p>
          <a:p>
            <a:r>
              <a:rPr lang="nb-NO" sz="2400" dirty="0"/>
              <a:t>I verste fall død</a:t>
            </a:r>
          </a:p>
        </p:txBody>
      </p:sp>
      <p:pic>
        <p:nvPicPr>
          <p:cNvPr id="5" name="Bilde 4" descr="Et bilde som inneholder dyr, sitter, mørk, holder&#10;&#10;Automatisk generert beskrivelse">
            <a:extLst>
              <a:ext uri="{FF2B5EF4-FFF2-40B4-BE49-F238E27FC236}">
                <a16:creationId xmlns:a16="http://schemas.microsoft.com/office/drawing/2014/main" id="{E995C508-8229-4A6C-B730-BD4EC9FBEED0}"/>
              </a:ext>
            </a:extLst>
          </p:cNvPr>
          <p:cNvPicPr>
            <a:picLocks noChangeAspect="1"/>
          </p:cNvPicPr>
          <p:nvPr/>
        </p:nvPicPr>
        <p:blipFill rotWithShape="1">
          <a:blip r:embed="rId2">
            <a:extLst>
              <a:ext uri="{28A0092B-C50C-407E-A947-70E740481C1C}">
                <a14:useLocalDpi xmlns:a14="http://schemas.microsoft.com/office/drawing/2010/main" val="0"/>
              </a:ext>
            </a:extLst>
          </a:blip>
          <a:srcRect l="33075" r="13640"/>
          <a:stretch/>
        </p:blipFill>
        <p:spPr>
          <a:xfrm>
            <a:off x="6696891" y="10"/>
            <a:ext cx="5495109" cy="6857990"/>
          </a:xfrm>
          <a:prstGeom prst="rect">
            <a:avLst/>
          </a:prstGeom>
        </p:spPr>
      </p:pic>
      <p:sp>
        <p:nvSpPr>
          <p:cNvPr id="4" name="Plassholder for dato 3">
            <a:extLst>
              <a:ext uri="{FF2B5EF4-FFF2-40B4-BE49-F238E27FC236}">
                <a16:creationId xmlns:a16="http://schemas.microsoft.com/office/drawing/2014/main" id="{87DB3567-396D-499F-AFC2-D454A581CEAA}"/>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AFA34EAF-85D8-4972-8BB4-487EBB899BD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463408270"/>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Vindskjær og microburst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553633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2" name="Tittel 1">
            <a:extLst>
              <a:ext uri="{FF2B5EF4-FFF2-40B4-BE49-F238E27FC236}">
                <a16:creationId xmlns:a16="http://schemas.microsoft.com/office/drawing/2014/main" id="{D70724EA-75BF-43D3-975E-4B2952707C20}"/>
              </a:ext>
            </a:extLst>
          </p:cNvPr>
          <p:cNvSpPr>
            <a:spLocks noGrp="1"/>
          </p:cNvSpPr>
          <p:nvPr>
            <p:ph type="title"/>
          </p:nvPr>
        </p:nvSpPr>
        <p:spPr>
          <a:xfrm>
            <a:off x="888630" y="4760132"/>
            <a:ext cx="5093596" cy="1777829"/>
          </a:xfrm>
        </p:spPr>
        <p:txBody>
          <a:bodyPr>
            <a:normAutofit/>
          </a:bodyPr>
          <a:lstStyle/>
          <a:p>
            <a:pPr algn="r"/>
            <a:r>
              <a:rPr lang="nb-NO" sz="4000" b="1" dirty="0"/>
              <a:t>Vindskjær og mikroburst - definisjoner</a:t>
            </a:r>
          </a:p>
        </p:txBody>
      </p:sp>
      <p:pic>
        <p:nvPicPr>
          <p:cNvPr id="5" name="Bilde 4" descr="Et bilde som inneholder tegning&#10;&#10;Automatisk generert beskrivelse">
            <a:extLst>
              <a:ext uri="{FF2B5EF4-FFF2-40B4-BE49-F238E27FC236}">
                <a16:creationId xmlns:a16="http://schemas.microsoft.com/office/drawing/2014/main" id="{9BCE0D03-8FFF-4173-B05A-610E3A3DFFFF}"/>
              </a:ext>
            </a:extLst>
          </p:cNvPr>
          <p:cNvPicPr>
            <a:picLocks noChangeAspect="1"/>
          </p:cNvPicPr>
          <p:nvPr/>
        </p:nvPicPr>
        <p:blipFill rotWithShape="1">
          <a:blip r:embed="rId2">
            <a:extLst>
              <a:ext uri="{28A0092B-C50C-407E-A947-70E740481C1C}">
                <a14:useLocalDpi xmlns:a14="http://schemas.microsoft.com/office/drawing/2010/main" val="0"/>
              </a:ext>
            </a:extLst>
          </a:blip>
          <a:srcRect t="16693"/>
          <a:stretch/>
        </p:blipFill>
        <p:spPr>
          <a:xfrm>
            <a:off x="20" y="2872"/>
            <a:ext cx="12191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Plassholder for innhold 2">
            <a:extLst>
              <a:ext uri="{FF2B5EF4-FFF2-40B4-BE49-F238E27FC236}">
                <a16:creationId xmlns:a16="http://schemas.microsoft.com/office/drawing/2014/main" id="{FBD72548-B6F9-4DA4-BCAA-00E311CBD249}"/>
              </a:ext>
            </a:extLst>
          </p:cNvPr>
          <p:cNvSpPr>
            <a:spLocks noGrp="1"/>
          </p:cNvSpPr>
          <p:nvPr>
            <p:ph idx="1"/>
          </p:nvPr>
        </p:nvSpPr>
        <p:spPr>
          <a:xfrm>
            <a:off x="6226706" y="4767660"/>
            <a:ext cx="5173613" cy="1770300"/>
          </a:xfrm>
        </p:spPr>
        <p:txBody>
          <a:bodyPr anchor="ctr">
            <a:normAutofit fontScale="92500" lnSpcReduction="20000"/>
          </a:bodyPr>
          <a:lstStyle/>
          <a:p>
            <a:r>
              <a:rPr lang="nb-NO" sz="2400" dirty="0"/>
              <a:t>Vindskjær er raske horisontale eller vertikale endringer i retning og / eller styrke</a:t>
            </a:r>
          </a:p>
          <a:p>
            <a:r>
              <a:rPr lang="nb-NO" sz="2400" dirty="0"/>
              <a:t>Mikroburst er vindskjær i forbindelse med blant annet tordenbyger som oppstår i lav høyde</a:t>
            </a:r>
          </a:p>
        </p:txBody>
      </p:sp>
      <p:sp>
        <p:nvSpPr>
          <p:cNvPr id="6" name="Plassholder for bunntekst 5">
            <a:extLst>
              <a:ext uri="{FF2B5EF4-FFF2-40B4-BE49-F238E27FC236}">
                <a16:creationId xmlns:a16="http://schemas.microsoft.com/office/drawing/2014/main" id="{C792F7DA-9764-4C1F-980C-7B019795487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57337403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Del-NCO.GEN – Generelle krav</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17948377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9EFE65-CE7B-4755-AA72-482CB4642F8D}"/>
              </a:ext>
            </a:extLst>
          </p:cNvPr>
          <p:cNvSpPr>
            <a:spLocks noGrp="1"/>
          </p:cNvSpPr>
          <p:nvPr>
            <p:ph type="title"/>
          </p:nvPr>
        </p:nvSpPr>
        <p:spPr>
          <a:xfrm>
            <a:off x="648929" y="629266"/>
            <a:ext cx="5127031" cy="1676603"/>
          </a:xfrm>
        </p:spPr>
        <p:txBody>
          <a:bodyPr>
            <a:normAutofit/>
          </a:bodyPr>
          <a:lstStyle/>
          <a:p>
            <a:r>
              <a:rPr lang="nb-NO" sz="3700" b="1" dirty="0"/>
              <a:t>Vindskjær og </a:t>
            </a:r>
            <a:r>
              <a:rPr lang="nb-NO" sz="3700" b="1" dirty="0" err="1"/>
              <a:t>mikroburst</a:t>
            </a:r>
            <a:r>
              <a:rPr lang="nb-NO" sz="3700" b="1" dirty="0"/>
              <a:t> – farer og beste praksis</a:t>
            </a:r>
          </a:p>
        </p:txBody>
      </p:sp>
      <p:sp>
        <p:nvSpPr>
          <p:cNvPr id="3" name="Plassholder for innhold 2">
            <a:extLst>
              <a:ext uri="{FF2B5EF4-FFF2-40B4-BE49-F238E27FC236}">
                <a16:creationId xmlns:a16="http://schemas.microsoft.com/office/drawing/2014/main" id="{1E116603-1A57-4981-BA47-67DC45628B7C}"/>
              </a:ext>
            </a:extLst>
          </p:cNvPr>
          <p:cNvSpPr>
            <a:spLocks noGrp="1"/>
          </p:cNvSpPr>
          <p:nvPr>
            <p:ph idx="1"/>
          </p:nvPr>
        </p:nvSpPr>
        <p:spPr>
          <a:xfrm>
            <a:off x="648930" y="2163536"/>
            <a:ext cx="5127029" cy="4060283"/>
          </a:xfrm>
        </p:spPr>
        <p:txBody>
          <a:bodyPr>
            <a:normAutofit lnSpcReduction="10000"/>
          </a:bodyPr>
          <a:lstStyle/>
          <a:p>
            <a:r>
              <a:rPr lang="nb-NO" sz="2000" dirty="0"/>
              <a:t>Unngå å fly i forhold med varslet eller observert vindskjær/mikroburst</a:t>
            </a:r>
          </a:p>
          <a:p>
            <a:r>
              <a:rPr lang="nb-NO" sz="2000" dirty="0"/>
              <a:t>Er en potensiell fare under start og landing </a:t>
            </a:r>
          </a:p>
          <a:p>
            <a:pPr>
              <a:buFontTx/>
              <a:buChar char="-"/>
            </a:pPr>
            <a:r>
              <a:rPr lang="nb-NO" sz="2000" dirty="0"/>
              <a:t>Vi kan oppleve stort tap av hastighet og tap av løft i løpet av svært kort tid </a:t>
            </a:r>
          </a:p>
          <a:p>
            <a:pPr>
              <a:buFontTx/>
              <a:buChar char="-"/>
            </a:pPr>
            <a:r>
              <a:rPr lang="nb-NO" sz="2000" dirty="0"/>
              <a:t>Flyet må akselere eller retardere for vindskiftet, og vi vil som et resultat oppleve avvik fra korrekt hastighet og ønsket flygebane </a:t>
            </a:r>
          </a:p>
          <a:p>
            <a:r>
              <a:rPr lang="nb-NO" sz="2000" dirty="0"/>
              <a:t>Viktig å holde kontroll over flyet og å unngå steiling</a:t>
            </a:r>
          </a:p>
          <a:p>
            <a:r>
              <a:rPr lang="nb-NO" sz="2000" dirty="0"/>
              <a:t>Etablere stigestilling og samtidig gi på full motor</a:t>
            </a:r>
          </a:p>
        </p:txBody>
      </p:sp>
      <p:pic>
        <p:nvPicPr>
          <p:cNvPr id="5" name="Bilde 4" descr="Et bilde som inneholder vann, fugl, liten, sitter&#10;&#10;Automatisk generert beskrivelse">
            <a:extLst>
              <a:ext uri="{FF2B5EF4-FFF2-40B4-BE49-F238E27FC236}">
                <a16:creationId xmlns:a16="http://schemas.microsoft.com/office/drawing/2014/main" id="{04BA9564-D0D1-44F1-B72B-48ED7B69565E}"/>
              </a:ext>
            </a:extLst>
          </p:cNvPr>
          <p:cNvPicPr>
            <a:picLocks noChangeAspect="1"/>
          </p:cNvPicPr>
          <p:nvPr/>
        </p:nvPicPr>
        <p:blipFill rotWithShape="1">
          <a:blip r:embed="rId2">
            <a:extLst>
              <a:ext uri="{28A0092B-C50C-407E-A947-70E740481C1C}">
                <a14:useLocalDpi xmlns:a14="http://schemas.microsoft.com/office/drawing/2010/main" val="0"/>
              </a:ext>
            </a:extLst>
          </a:blip>
          <a:srcRect l="17787" r="6081" b="-1"/>
          <a:stretch/>
        </p:blipFill>
        <p:spPr>
          <a:xfrm>
            <a:off x="6090613" y="640082"/>
            <a:ext cx="5461724" cy="5577837"/>
          </a:xfrm>
          <a:prstGeom prst="rect">
            <a:avLst/>
          </a:prstGeom>
          <a:effectLst/>
        </p:spPr>
      </p:pic>
      <p:sp>
        <p:nvSpPr>
          <p:cNvPr id="4" name="Plassholder for dato 3">
            <a:extLst>
              <a:ext uri="{FF2B5EF4-FFF2-40B4-BE49-F238E27FC236}">
                <a16:creationId xmlns:a16="http://schemas.microsoft.com/office/drawing/2014/main" id="{99921CFF-2132-4A57-B1A8-662BB77B052B}"/>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A991B38E-A54B-437B-B9FD-2F8CB9D2F9E1}"/>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210112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10933A0D-7418-4BB1-84E4-3B5AAEF4ED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939"/>
          <a:stretch/>
        </p:blipFill>
        <p:spPr>
          <a:xfrm>
            <a:off x="1669474" y="10"/>
            <a:ext cx="10522527" cy="6857990"/>
          </a:xfrm>
          <a:custGeom>
            <a:avLst/>
            <a:gdLst>
              <a:gd name="connsiteX0" fmla="*/ 2882142 w 10522527"/>
              <a:gd name="connsiteY0" fmla="*/ 0 h 6858000"/>
              <a:gd name="connsiteX1" fmla="*/ 10522527 w 10522527"/>
              <a:gd name="connsiteY1" fmla="*/ 0 h 6858000"/>
              <a:gd name="connsiteX2" fmla="*/ 10522527 w 10522527"/>
              <a:gd name="connsiteY2" fmla="*/ 6858000 h 6858000"/>
              <a:gd name="connsiteX3" fmla="*/ 80697 w 10522527"/>
              <a:gd name="connsiteY3" fmla="*/ 6858000 h 6858000"/>
              <a:gd name="connsiteX4" fmla="*/ 37339 w 10522527"/>
              <a:gd name="connsiteY4" fmla="*/ 6516785 h 6858000"/>
              <a:gd name="connsiteX5" fmla="*/ 0 w 10522527"/>
              <a:gd name="connsiteY5" fmla="*/ 5777347 h 6858000"/>
              <a:gd name="connsiteX6" fmla="*/ 2631803 w 10522527"/>
              <a:gd name="connsiteY6" fmla="*/ 196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7" name="Arc 16">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9F25E4D5-D462-4CE9-91AA-A4632AA0B0CE}"/>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253896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FC7B1B-E0FB-4F7E-9EA6-63B128892D5F}"/>
              </a:ext>
            </a:extLst>
          </p:cNvPr>
          <p:cNvSpPr>
            <a:spLocks noGrp="1"/>
          </p:cNvSpPr>
          <p:nvPr>
            <p:ph type="title"/>
          </p:nvPr>
        </p:nvSpPr>
        <p:spPr>
          <a:xfrm>
            <a:off x="838200" y="365125"/>
            <a:ext cx="10515600" cy="1325563"/>
          </a:xfrm>
        </p:spPr>
        <p:txBody>
          <a:bodyPr/>
          <a:lstStyle/>
          <a:p>
            <a:r>
              <a:rPr lang="nb-NO" b="1" dirty="0" err="1"/>
              <a:t>Radiofraseologi</a:t>
            </a:r>
            <a:r>
              <a:rPr lang="nb-NO" b="1" dirty="0"/>
              <a:t> når vindskjær varsles / rapporteres</a:t>
            </a:r>
          </a:p>
        </p:txBody>
      </p:sp>
      <p:pic>
        <p:nvPicPr>
          <p:cNvPr id="4" name="Plassholder for innhold 3">
            <a:extLst>
              <a:ext uri="{FF2B5EF4-FFF2-40B4-BE49-F238E27FC236}">
                <a16:creationId xmlns:a16="http://schemas.microsoft.com/office/drawing/2014/main" id="{CE1BB045-80F7-4390-A5F4-87288B382E5C}"/>
              </a:ext>
            </a:extLst>
          </p:cNvPr>
          <p:cNvPicPr>
            <a:picLocks noGrp="1" noChangeAspect="1"/>
          </p:cNvPicPr>
          <p:nvPr>
            <p:ph idx="1"/>
          </p:nvPr>
        </p:nvPicPr>
        <p:blipFill>
          <a:blip r:embed="rId2"/>
          <a:stretch>
            <a:fillRect/>
          </a:stretch>
        </p:blipFill>
        <p:spPr>
          <a:xfrm>
            <a:off x="220328" y="2269672"/>
            <a:ext cx="11751343" cy="3026342"/>
          </a:xfrm>
          <a:prstGeom prst="rect">
            <a:avLst/>
          </a:prstGeom>
        </p:spPr>
      </p:pic>
      <p:sp>
        <p:nvSpPr>
          <p:cNvPr id="5" name="Plassholder for bunntekst 4">
            <a:extLst>
              <a:ext uri="{FF2B5EF4-FFF2-40B4-BE49-F238E27FC236}">
                <a16:creationId xmlns:a16="http://schemas.microsoft.com/office/drawing/2014/main" id="{7179C20E-12A1-4133-A0F8-B008BF9D7254}"/>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1376493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Vingetippvirvler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7971493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70724EA-75BF-43D3-975E-4B2952707C20}"/>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800" b="1">
                <a:solidFill>
                  <a:srgbClr val="FFFFFF"/>
                </a:solidFill>
              </a:rPr>
              <a:t>Hva er vingetippvirvler?</a:t>
            </a:r>
          </a:p>
        </p:txBody>
      </p:sp>
      <p:pic>
        <p:nvPicPr>
          <p:cNvPr id="5" name="Plassholder for innhold 4" descr="Et bilde som inneholder bord, seng&#10;&#10;Automatisk generert beskrivelse">
            <a:extLst>
              <a:ext uri="{FF2B5EF4-FFF2-40B4-BE49-F238E27FC236}">
                <a16:creationId xmlns:a16="http://schemas.microsoft.com/office/drawing/2014/main" id="{28034122-3268-467E-9637-AB9AC14D11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5" r="-1" b="15798"/>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Plassholder for dato 2">
            <a:extLst>
              <a:ext uri="{FF2B5EF4-FFF2-40B4-BE49-F238E27FC236}">
                <a16:creationId xmlns:a16="http://schemas.microsoft.com/office/drawing/2014/main" id="{06C505D2-21A4-4EAF-BE3A-674404CAB713}"/>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3797A214-BABE-4015-8C20-4F2EAB375EC8}"/>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746759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2FAC1C-19FD-4D01-98E8-76EA194C0638}"/>
              </a:ext>
            </a:extLst>
          </p:cNvPr>
          <p:cNvSpPr>
            <a:spLocks noGrp="1"/>
          </p:cNvSpPr>
          <p:nvPr>
            <p:ph type="title"/>
          </p:nvPr>
        </p:nvSpPr>
        <p:spPr>
          <a:xfrm>
            <a:off x="648929" y="629266"/>
            <a:ext cx="3651467" cy="1676603"/>
          </a:xfrm>
        </p:spPr>
        <p:txBody>
          <a:bodyPr>
            <a:normAutofit/>
          </a:bodyPr>
          <a:lstStyle/>
          <a:p>
            <a:r>
              <a:rPr lang="nb-NO" b="1" dirty="0"/>
              <a:t>Vind og vingetippvirvler</a:t>
            </a:r>
          </a:p>
        </p:txBody>
      </p:sp>
      <p:pic>
        <p:nvPicPr>
          <p:cNvPr id="5" name="Plassholder for innhold 4" descr="Et bilde som inneholder tekst, kart&#10;&#10;Automatisk generert beskrivelse">
            <a:extLst>
              <a:ext uri="{FF2B5EF4-FFF2-40B4-BE49-F238E27FC236}">
                <a16:creationId xmlns:a16="http://schemas.microsoft.com/office/drawing/2014/main" id="{2AC2942A-6AB5-4D4D-A877-9385921B1C07}"/>
              </a:ext>
            </a:extLst>
          </p:cNvPr>
          <p:cNvPicPr>
            <a:picLocks noChangeAspect="1"/>
          </p:cNvPicPr>
          <p:nvPr/>
        </p:nvPicPr>
        <p:blipFill rotWithShape="1">
          <a:blip r:embed="rId2">
            <a:extLst>
              <a:ext uri="{28A0092B-C50C-407E-A947-70E740481C1C}">
                <a14:useLocalDpi xmlns:a14="http://schemas.microsoft.com/office/drawing/2010/main" val="0"/>
              </a:ext>
            </a:extLst>
          </a:blip>
          <a:srcRect t="1037" r="-2" b="-2"/>
          <a:stretch/>
        </p:blipFill>
        <p:spPr>
          <a:xfrm>
            <a:off x="4543425" y="10"/>
            <a:ext cx="7648575" cy="6857990"/>
          </a:xfrm>
          <a:prstGeom prst="rect">
            <a:avLst/>
          </a:prstGeom>
          <a:effectLst/>
        </p:spPr>
      </p:pic>
      <p:sp>
        <p:nvSpPr>
          <p:cNvPr id="4" name="Plassholder for bunntekst 3">
            <a:extLst>
              <a:ext uri="{FF2B5EF4-FFF2-40B4-BE49-F238E27FC236}">
                <a16:creationId xmlns:a16="http://schemas.microsoft.com/office/drawing/2014/main" id="{D12A23BD-2102-4A69-B433-EEF704C2CEC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7629736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F7D1E8-D4C7-4CB5-8C5D-069A3EEE29E6}"/>
              </a:ext>
            </a:extLst>
          </p:cNvPr>
          <p:cNvSpPr>
            <a:spLocks noGrp="1"/>
          </p:cNvSpPr>
          <p:nvPr>
            <p:ph type="title"/>
          </p:nvPr>
        </p:nvSpPr>
        <p:spPr>
          <a:xfrm>
            <a:off x="838200" y="365125"/>
            <a:ext cx="10515600" cy="1325563"/>
          </a:xfrm>
        </p:spPr>
        <p:txBody>
          <a:bodyPr/>
          <a:lstStyle/>
          <a:p>
            <a:pPr algn="ctr"/>
            <a:r>
              <a:rPr lang="nb-NO" b="1" dirty="0"/>
              <a:t>Punkter hvor virvlene starter og stopper </a:t>
            </a:r>
            <a:r>
              <a:rPr lang="nb-NO" sz="2800" dirty="0">
                <a:latin typeface="+mn-lt"/>
              </a:rPr>
              <a:t>Vingetippvirvler lages når </a:t>
            </a:r>
            <a:r>
              <a:rPr lang="nb-NO" sz="2800" dirty="0">
                <a:solidFill>
                  <a:srgbClr val="000000"/>
                </a:solidFill>
                <a:effectLst/>
                <a:latin typeface="+mn-lt"/>
                <a:ea typeface="Times New Roman" panose="02020603050405020304" pitchFamily="18" charset="0"/>
                <a:cs typeface="Times New Roman" panose="02020603050405020304" pitchFamily="18" charset="0"/>
              </a:rPr>
              <a:t>vingen produserer løft</a:t>
            </a:r>
            <a:endParaRPr lang="nb-NO" sz="2800" dirty="0">
              <a:latin typeface="+mn-lt"/>
            </a:endParaRPr>
          </a:p>
        </p:txBody>
      </p:sp>
      <p:pic>
        <p:nvPicPr>
          <p:cNvPr id="5" name="Plassholder for innhold 4" descr="Et bilde som inneholder skjermbilde, skilt&#10;&#10;Automatisk generert beskrivelse">
            <a:extLst>
              <a:ext uri="{FF2B5EF4-FFF2-40B4-BE49-F238E27FC236}">
                <a16:creationId xmlns:a16="http://schemas.microsoft.com/office/drawing/2014/main" id="{A45F555F-640F-48B3-A7CA-8D14382D1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29" y="2038350"/>
            <a:ext cx="11836372" cy="3495675"/>
          </a:xfrm>
        </p:spPr>
      </p:pic>
      <p:sp>
        <p:nvSpPr>
          <p:cNvPr id="4" name="Plassholder for bunntekst 3">
            <a:extLst>
              <a:ext uri="{FF2B5EF4-FFF2-40B4-BE49-F238E27FC236}">
                <a16:creationId xmlns:a16="http://schemas.microsoft.com/office/drawing/2014/main" id="{E729A735-9D9A-4ECF-BF6A-07CD9C3C8BD5}"/>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2804416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BB5B03-DADF-4FF8-AD57-CBB27D2855A7}"/>
              </a:ext>
            </a:extLst>
          </p:cNvPr>
          <p:cNvSpPr>
            <a:spLocks noGrp="1"/>
          </p:cNvSpPr>
          <p:nvPr>
            <p:ph type="title"/>
          </p:nvPr>
        </p:nvSpPr>
        <p:spPr>
          <a:xfrm>
            <a:off x="648929" y="629266"/>
            <a:ext cx="3667039" cy="1676603"/>
          </a:xfrm>
        </p:spPr>
        <p:txBody>
          <a:bodyPr>
            <a:normAutofit fontScale="90000"/>
          </a:bodyPr>
          <a:lstStyle/>
          <a:p>
            <a:r>
              <a:rPr lang="nb-NO" b="1" dirty="0"/>
              <a:t>Hvordan unngå vingetippvirvler 1/2</a:t>
            </a:r>
          </a:p>
        </p:txBody>
      </p:sp>
      <p:pic>
        <p:nvPicPr>
          <p:cNvPr id="7" name="Plassholder for innhold 6">
            <a:extLst>
              <a:ext uri="{FF2B5EF4-FFF2-40B4-BE49-F238E27FC236}">
                <a16:creationId xmlns:a16="http://schemas.microsoft.com/office/drawing/2014/main" id="{A83ED52B-5963-474E-8561-23B90803C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9099" y="0"/>
            <a:ext cx="7915823" cy="6858000"/>
          </a:xfrm>
        </p:spPr>
      </p:pic>
      <p:sp>
        <p:nvSpPr>
          <p:cNvPr id="4" name="Plassholder for bunntekst 3">
            <a:extLst>
              <a:ext uri="{FF2B5EF4-FFF2-40B4-BE49-F238E27FC236}">
                <a16:creationId xmlns:a16="http://schemas.microsoft.com/office/drawing/2014/main" id="{A44BB082-37FF-41D5-8209-E6655A804032}"/>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34911745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A6F5E90-6FE6-46DB-9FC7-D5D82BF57D0F}"/>
              </a:ext>
            </a:extLst>
          </p:cNvPr>
          <p:cNvSpPr>
            <a:spLocks noGrp="1"/>
          </p:cNvSpPr>
          <p:nvPr>
            <p:ph type="title"/>
          </p:nvPr>
        </p:nvSpPr>
        <p:spPr>
          <a:xfrm>
            <a:off x="1046746" y="641850"/>
            <a:ext cx="3611880" cy="1535865"/>
          </a:xfrm>
        </p:spPr>
        <p:txBody>
          <a:bodyPr>
            <a:normAutofit/>
          </a:bodyPr>
          <a:lstStyle/>
          <a:p>
            <a:r>
              <a:rPr lang="nb-NO" sz="3200" b="1" dirty="0"/>
              <a:t>Hvordan unngå vingetippvirvler 2/2</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a:extLst>
              <a:ext uri="{FF2B5EF4-FFF2-40B4-BE49-F238E27FC236}">
                <a16:creationId xmlns:a16="http://schemas.microsoft.com/office/drawing/2014/main" id="{82D87CC5-93DF-4C9B-BBDE-F13784929A8A}"/>
              </a:ext>
            </a:extLst>
          </p:cNvPr>
          <p:cNvPicPr>
            <a:picLocks noChangeAspect="1"/>
          </p:cNvPicPr>
          <p:nvPr/>
        </p:nvPicPr>
        <p:blipFill rotWithShape="1">
          <a:blip r:embed="rId2">
            <a:extLst>
              <a:ext uri="{28A0092B-C50C-407E-A947-70E740481C1C}">
                <a14:useLocalDpi xmlns:a14="http://schemas.microsoft.com/office/drawing/2010/main" val="0"/>
              </a:ext>
            </a:extLst>
          </a:blip>
          <a:srcRect l="3866" r="2" b="2"/>
          <a:stretch/>
        </p:blipFill>
        <p:spPr>
          <a:xfrm>
            <a:off x="554416" y="2731167"/>
            <a:ext cx="11167447" cy="3484983"/>
          </a:xfrm>
          <a:prstGeom prst="rect">
            <a:avLst/>
          </a:prstGeom>
        </p:spPr>
      </p:pic>
      <p:sp>
        <p:nvSpPr>
          <p:cNvPr id="3" name="Plassholder for dato 2">
            <a:extLst>
              <a:ext uri="{FF2B5EF4-FFF2-40B4-BE49-F238E27FC236}">
                <a16:creationId xmlns:a16="http://schemas.microsoft.com/office/drawing/2014/main" id="{858E2B69-CFC6-4E1A-A335-05C94CEE248B}"/>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3608964F-FE0A-42A3-8DCD-6771873058E8}"/>
              </a:ext>
            </a:extLst>
          </p:cNvPr>
          <p:cNvSpPr>
            <a:spLocks noGrp="1"/>
          </p:cNvSpPr>
          <p:nvPr>
            <p:ph type="ftr" sz="quarter" idx="4294967295"/>
          </p:nvPr>
        </p:nvSpPr>
        <p:spPr>
          <a:xfrm>
            <a:off x="4038600" y="6356350"/>
            <a:ext cx="4114800" cy="365125"/>
          </a:xfrm>
        </p:spPr>
        <p:txBody>
          <a:bodyPr/>
          <a:lstStyle/>
          <a:p>
            <a:r>
              <a:rPr lang="nb-NO" dirty="0"/>
              <a:t> </a:t>
            </a:r>
          </a:p>
        </p:txBody>
      </p:sp>
    </p:spTree>
    <p:extLst>
      <p:ext uri="{BB962C8B-B14F-4D97-AF65-F5344CB8AC3E}">
        <p14:creationId xmlns:p14="http://schemas.microsoft.com/office/powerpoint/2010/main" val="941927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Nød- og førevarslandinger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6687" y="6207629"/>
            <a:ext cx="2638625" cy="571500"/>
          </a:xfrm>
          <a:prstGeom prst="rect">
            <a:avLst/>
          </a:prstGeom>
        </p:spPr>
      </p:pic>
    </p:spTree>
    <p:extLst>
      <p:ext uri="{BB962C8B-B14F-4D97-AF65-F5344CB8AC3E}">
        <p14:creationId xmlns:p14="http://schemas.microsoft.com/office/powerpoint/2010/main" val="328925192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4349</TotalTime>
  <Words>5608</Words>
  <Application>Microsoft Office PowerPoint</Application>
  <PresentationFormat>Widescreen</PresentationFormat>
  <Paragraphs>489</Paragraphs>
  <Slides>118</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118</vt:i4>
      </vt:variant>
    </vt:vector>
  </HeadingPairs>
  <TitlesOfParts>
    <vt:vector size="124" baseType="lpstr">
      <vt:lpstr>Arial</vt:lpstr>
      <vt:lpstr>Calibri</vt:lpstr>
      <vt:lpstr>Calibri Light</vt:lpstr>
      <vt:lpstr>Times New Roman</vt:lpstr>
      <vt:lpstr>Tw Cen MT</vt:lpstr>
      <vt:lpstr>Office-tema</vt:lpstr>
      <vt:lpstr>PowerPoint-presentasjon</vt:lpstr>
      <vt:lpstr>Del 0 Innledning</vt:lpstr>
      <vt:lpstr>PowerPoint-presentasjon</vt:lpstr>
      <vt:lpstr>PowerPoint-presentasjon</vt:lpstr>
      <vt:lpstr>Del 1 Normale operasjonelle prosedyrer</vt:lpstr>
      <vt:lpstr>Hvem skal operere etter del-NCO?</vt:lpstr>
      <vt:lpstr>Grunnleggende krav</vt:lpstr>
      <vt:lpstr>Definisjoner som er innført ved  del-NCO  I denne delen skal  du ha kjennskap til følgende  definisjoner:</vt:lpstr>
      <vt:lpstr>Del-NCO.GEN – Generelle krav</vt:lpstr>
      <vt:lpstr>NCO.GEN.105 Fartøysjefens ansvar og myndighet 1/6 j.f SFHB 3.1.4</vt:lpstr>
      <vt:lpstr>NCO.GEN.105 Fartøysjefens ansvar og myndighet 2/6 j.f SFHB 3.1.4</vt:lpstr>
      <vt:lpstr>NCO.GEN.105 Fartøysjefens ansvar og myndighet 3/6 j.f SFHB 3.1.4</vt:lpstr>
      <vt:lpstr>NCO.GEN.105 Fartøysjefens ansvar og myndighet 4/6 j.f SFHB 3.1.4 </vt:lpstr>
      <vt:lpstr>NCO.GEN.105 Fartøysjefens ansvar og myndighet 5/6 j.f SFHB 3.1.4</vt:lpstr>
      <vt:lpstr>NCO.GEN.105 Fartøysjefens ansvar og myndighet 6/6 j.f SFHB 3.1.4</vt:lpstr>
      <vt:lpstr>NCO.GEN.110 Overholdelse av lover, forskrifter og prosedyrer j.f SFHB 3.1.5</vt:lpstr>
      <vt:lpstr>NCO.GEN.115 Taksing av fly på en flyplass j.f SFHB 3.3.5</vt:lpstr>
      <vt:lpstr>NCO.GEN.125 Bruk av bærbare elektroniske innretninger j.f SFHB 3.3.4.2</vt:lpstr>
      <vt:lpstr>NCO.GEN.130 Opplysninger om nød- og overlevelsesutstyr om bord j.f SFHB 3.1.6</vt:lpstr>
      <vt:lpstr>NCO.GEN.135 Dokumenter, håndbøker og informasjon som skal finnes om bord 1/3 j.f SFHB 3.1.6</vt:lpstr>
      <vt:lpstr>NCO.GEN.135 Dokumenter, håndbøker og informasjon som skal finnes om bord 2/3 j.f SFHB 3.1.6</vt:lpstr>
      <vt:lpstr>NCO.GEN.135 Dokumenter, håndbøker og informasjon som skal finnes om bord 3/3 j.f SFHB 3.1.6</vt:lpstr>
      <vt:lpstr>NCO.GEN.150 Teknisk loggbok j.f SFHB 3.1.7</vt:lpstr>
      <vt:lpstr>Del-NCO.OPS – Driftsprosedyrer</vt:lpstr>
      <vt:lpstr>NCO.OP.100 Bruk av flyplasser og driftssteder j.f SFHB 3.6.1</vt:lpstr>
      <vt:lpstr>NCO.OP.115a Prosedyrer for avgang og innflyging j.f SFHB 3.3.7</vt:lpstr>
      <vt:lpstr>NCO.OP.120 Prosedyrer for støyreduksjon j.f SFHB 3.3.8</vt:lpstr>
      <vt:lpstr>NCO.OP.125 Bestemmelser angående drivstoff- og oljeforsyning 1/3 j.f SFHB 3.3.3</vt:lpstr>
      <vt:lpstr>NCO.OP.125  Bestemmelser angående drivstoff- og oljeforsyning 2/3 j.f SFHB 3.3.3</vt:lpstr>
      <vt:lpstr>NCO.OP.125  Bestemmelser angående drivstoff- og oljeforsyning 3/3 j.f SFHB 3.3.3</vt:lpstr>
      <vt:lpstr>NCO.OP.130 Informasjon til passasjerer j.f SFHB 3.1.8.1</vt:lpstr>
      <vt:lpstr>NCO.OP.135 Forberedelse til flyging  j.f SFHB 3.3.1 </vt:lpstr>
      <vt:lpstr>NCO.OP.145 Påfylling av drivstoff med passasjer  j.f SFHB 3.3.3.1</vt:lpstr>
      <vt:lpstr>NCO.OP.150 Transport av passasjer j.f SFHB 3.5.1</vt:lpstr>
      <vt:lpstr>NCO.OP.155 Røyking om bord  j.f SFHB 3.3.4.1</vt:lpstr>
      <vt:lpstr>NCO.OP.160 Flyvning og meteorologiske forhold j.f SFHB 3.3.2</vt:lpstr>
      <vt:lpstr>NCO.OP.165 og 170 Is og annen forurensning j.f SFHB 3.3. og 3.3.2.2</vt:lpstr>
      <vt:lpstr>NCO.OP.175 Forhold ved start  j.f SFHB 3.3.6</vt:lpstr>
      <vt:lpstr>NCO.OP.180 Simulering av situasjoner  j.f SFHB 3.3.9</vt:lpstr>
      <vt:lpstr>NCO.OP.185 Drivstoffsadminstrasjon  j.f SFHB 3.3.3.2</vt:lpstr>
      <vt:lpstr>NCO.OP.190 Bruk av tilleggsoksygen j.f SFHB 3.3.10</vt:lpstr>
      <vt:lpstr>NCO.OP.205 Forhold ved innflyging og landing j.f SFHB 3.3.11</vt:lpstr>
      <vt:lpstr>Del-NCO.POL – Luftfartøyets ytelser og driftsbegrensninger</vt:lpstr>
      <vt:lpstr>NCO.POL.100 Driftsbegrensninger j.f SFHB 3.4.1</vt:lpstr>
      <vt:lpstr>NCO.POL.105 Veiing  j.f SFHB 3.4.2</vt:lpstr>
      <vt:lpstr>NCO.POL.110 Ytelser  j.f SFHB 3.4.3</vt:lpstr>
      <vt:lpstr>Del-NCO.IDE – Instrumenter, data og utstyr</vt:lpstr>
      <vt:lpstr>NCO.IDE.A.100 Instrumenter og utstyr 1 / 2 j.f SFHB 3.5.1</vt:lpstr>
      <vt:lpstr>NCO.IDE.A.100 Instrumenter og utstyr 2/2 j.f SFHB 3.5.1</vt:lpstr>
      <vt:lpstr>NCO.IDE.A.105 Minsteutstyr j.f SFHB 3.5.2</vt:lpstr>
      <vt:lpstr>NCO.IDE.A.110 Reservesikringer j.f SFHB 3.5.2</vt:lpstr>
      <vt:lpstr>NCO.IDE.A.120 Flyge- og navigasjonsinstrumenter/utstyr j.f SFHB 3.5.3 </vt:lpstr>
      <vt:lpstr>NCO.IDE.A.135 Intercom j.f SFHB 3.5.4</vt:lpstr>
      <vt:lpstr>NCO.IDE.A.140 Seter, sikkerhetsbelter og  sikringsutstyr j.f SFHB 3.5.5</vt:lpstr>
      <vt:lpstr>NCO.IDE.A.145 Førstehjelpspakke j.f SFHB 3.5.6</vt:lpstr>
      <vt:lpstr>NCO.IDE.A.150 Tilleggsoksygen – fly uten trykk-kabin (j.f SFHB 3.3.10.1)</vt:lpstr>
      <vt:lpstr>NCO.IDE.A.160 Brannslokkingsapparater (ikke påbudt installert i sportsfly)</vt:lpstr>
      <vt:lpstr>NCO.IDE.A.170 Nødpeilesendere j.f SFHB 3.5.7</vt:lpstr>
      <vt:lpstr>NCO.IDE.A.175 Flyging over vann 1 / 2 j.f SFHB 3.5.9</vt:lpstr>
      <vt:lpstr>NCO.IDE.A.175 Flyging over vann 2/2 j.f SFHB 3.5.9</vt:lpstr>
      <vt:lpstr>NCO.IDE.A.180 Krav til overlevelsesutstyr j.f SFHB 3.5.10</vt:lpstr>
      <vt:lpstr>NCO.IDE.A.190  Krav til radio-kommunikasjons- utstyr  j.f SFHB 3.5.11</vt:lpstr>
      <vt:lpstr>NCO.IDE.A.200 Krav om transponder j.f SFHB 3.5.1</vt:lpstr>
      <vt:lpstr>NCO.IDE.A.195 Navigasjons- utstyrskravet  j.f 3.5.12.2</vt:lpstr>
      <vt:lpstr>Del 2 Spesielle operasjonelle prosedyrer og farer</vt:lpstr>
      <vt:lpstr>Farer ved innkjøring på rullebane</vt:lpstr>
      <vt:lpstr>Hvordan unngå å kjøre inn på rullebane i bruk?</vt:lpstr>
      <vt:lpstr>Signaler, lys og merker</vt:lpstr>
      <vt:lpstr>Lys som brukes på taksebaner og parkeringsplasser</vt:lpstr>
      <vt:lpstr>Stop bar</vt:lpstr>
      <vt:lpstr>Guard lights (Wig Wag)</vt:lpstr>
      <vt:lpstr>Takse- og venteposisjoner</vt:lpstr>
      <vt:lpstr>Skilt som viser rullebanen 1 / 2</vt:lpstr>
      <vt:lpstr>Skilt som viser rullebanen 2 / 2</vt:lpstr>
      <vt:lpstr>Kryss mellom taksebane og rullebaner 1 / 2</vt:lpstr>
      <vt:lpstr>Kryss mellom taksebane  og rullebaner 2/2</vt:lpstr>
      <vt:lpstr>Støy</vt:lpstr>
      <vt:lpstr>Støy fra fly</vt:lpstr>
      <vt:lpstr>Tiltak for å minimalisere støy 1 / 2</vt:lpstr>
      <vt:lpstr>Tiltak for å minimalisere støy 2 / 2</vt:lpstr>
      <vt:lpstr>Brann og røyk</vt:lpstr>
      <vt:lpstr>Motorbrann under oppstart</vt:lpstr>
      <vt:lpstr>Elektrisk brann</vt:lpstr>
      <vt:lpstr>Brann i litiumbatterier</vt:lpstr>
      <vt:lpstr>Brann i andre materialer</vt:lpstr>
      <vt:lpstr>Slukkemidler</vt:lpstr>
      <vt:lpstr>Effekt av røyk</vt:lpstr>
      <vt:lpstr>Vindskjær og microburst</vt:lpstr>
      <vt:lpstr>Vindskjær og mikroburst - definisjoner</vt:lpstr>
      <vt:lpstr>Vindskjær og mikroburst – farer og beste praksis</vt:lpstr>
      <vt:lpstr>PowerPoint-presentasjon</vt:lpstr>
      <vt:lpstr>Radiofraseologi når vindskjær varsles / rapporteres</vt:lpstr>
      <vt:lpstr>Vingetippvirvler</vt:lpstr>
      <vt:lpstr>Hva er vingetippvirvler?</vt:lpstr>
      <vt:lpstr>Vind og vingetippvirvler</vt:lpstr>
      <vt:lpstr>Punkter hvor virvlene starter og stopper Vingetippvirvler lages når vingen produserer løft</vt:lpstr>
      <vt:lpstr>Hvordan unngå vingetippvirvler 1/2</vt:lpstr>
      <vt:lpstr>Hvordan unngå vingetippvirvler 2/2</vt:lpstr>
      <vt:lpstr>Nød- og førevarslandinger</vt:lpstr>
      <vt:lpstr>Nød- og førevarslandinger – definisjoner </vt:lpstr>
      <vt:lpstr>Prioriterings-rekkefølge</vt:lpstr>
      <vt:lpstr>Landingsrunden for en landing i terrenget</vt:lpstr>
      <vt:lpstr>Hastigheten er viktig</vt:lpstr>
      <vt:lpstr>Motorkutt under avgang – på bakken</vt:lpstr>
      <vt:lpstr>Motorkutt under avgang – i luften med nok bane å lande på</vt:lpstr>
      <vt:lpstr>Motorkutt under avgang – i luften uten nok bane å lande på</vt:lpstr>
      <vt:lpstr>Motorkutt under avgang – den farlige svingen</vt:lpstr>
      <vt:lpstr>Motorkutt under avgang – i luften med tilstrekkelig høyde til å snu</vt:lpstr>
      <vt:lpstr>Evakuering</vt:lpstr>
      <vt:lpstr>Evakuering – god forberedelse</vt:lpstr>
      <vt:lpstr>Evakuering – avhengig av flytype</vt:lpstr>
      <vt:lpstr>Evakuering – god praksis</vt:lpstr>
      <vt:lpstr>Baneforhold</vt:lpstr>
      <vt:lpstr>Baneforhold</vt:lpstr>
      <vt:lpstr>Baneforhold - SNOWTAM</vt:lpstr>
      <vt:lpstr>Baneforhold - friksjonskoeffisient</vt:lpstr>
      <vt:lpstr>Ising på vingen</vt:lpstr>
      <vt:lpstr>Slutt fag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Kjersti Melling</dc:creator>
  <cp:lastModifiedBy>Roger Holm</cp:lastModifiedBy>
  <cp:revision>12</cp:revision>
  <dcterms:created xsi:type="dcterms:W3CDTF">2019-12-28T18:34:32Z</dcterms:created>
  <dcterms:modified xsi:type="dcterms:W3CDTF">2024-02-19T13:32:54Z</dcterms:modified>
</cp:coreProperties>
</file>