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  <p:sldMasterId id="2147483678" r:id="rId6"/>
    <p:sldMasterId id="2147483665" r:id="rId7"/>
    <p:sldMasterId id="2147483663" r:id="rId8"/>
    <p:sldMasterId id="2147483658" r:id="rId9"/>
  </p:sldMasterIdLst>
  <p:notesMasterIdLst>
    <p:notesMasterId r:id="rId38"/>
  </p:notesMasterIdLst>
  <p:sldIdLst>
    <p:sldId id="256" r:id="rId10"/>
    <p:sldId id="280" r:id="rId11"/>
    <p:sldId id="281" r:id="rId12"/>
    <p:sldId id="282" r:id="rId13"/>
    <p:sldId id="283" r:id="rId14"/>
    <p:sldId id="924" r:id="rId15"/>
    <p:sldId id="284" r:id="rId16"/>
    <p:sldId id="925" r:id="rId17"/>
    <p:sldId id="260" r:id="rId18"/>
    <p:sldId id="261" r:id="rId19"/>
    <p:sldId id="262" r:id="rId20"/>
    <p:sldId id="263" r:id="rId21"/>
    <p:sldId id="267" r:id="rId22"/>
    <p:sldId id="268" r:id="rId23"/>
    <p:sldId id="270" r:id="rId24"/>
    <p:sldId id="271" r:id="rId25"/>
    <p:sldId id="272" r:id="rId26"/>
    <p:sldId id="926" r:id="rId27"/>
    <p:sldId id="927" r:id="rId28"/>
    <p:sldId id="928" r:id="rId29"/>
    <p:sldId id="273" r:id="rId30"/>
    <p:sldId id="274" r:id="rId31"/>
    <p:sldId id="929" r:id="rId32"/>
    <p:sldId id="275" r:id="rId33"/>
    <p:sldId id="277" r:id="rId34"/>
    <p:sldId id="278" r:id="rId35"/>
    <p:sldId id="930" r:id="rId36"/>
    <p:sldId id="279" r:id="rId37"/>
  </p:sldIdLst>
  <p:sldSz cx="12192000" cy="6858000"/>
  <p:notesSz cx="6858000" cy="9144000"/>
  <p:embeddedFontLst>
    <p:embeddedFont>
      <p:font typeface="Arial Black" panose="020B0A0402010202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Garamond" panose="02020404030301010803" pitchFamily="18" charset="0"/>
      <p:regular r:id="rId47"/>
      <p:bold r:id="rId48"/>
      <p:italic r:id="rId49"/>
    </p:embeddedFont>
    <p:embeddedFont>
      <p:font typeface="Georgia" panose="02040502050405020303" pitchFamily="18" charset="0"/>
      <p:regular r:id="rId50"/>
      <p:bold r:id="rId51"/>
      <p:italic r:id="rId52"/>
      <p:boldItalic r:id="rId53"/>
    </p:embeddedFont>
    <p:embeddedFont>
      <p:font typeface="Inter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FYM5a4bDJGfUOfGtUzW6RMclr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5C2C8-795B-4075-B739-32A5A77B0AF8}" v="7" dt="2023-05-23T07:40:50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1.fntdata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Master" Target="slideMasters/slideMaster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1.fntdata"/><Relationship Id="rId57" Type="http://customschemas.google.com/relationships/presentationmetadata" Target="meta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, Knut" userId="2002a00a-0c2e-4775-ae41-4cdebb5c17e4" providerId="ADAL" clId="{1FC851A4-5866-4E0D-B917-7132724160F9}"/>
    <pc:docChg chg="custSel addSld delSld modSld sldOrd">
      <pc:chgData name="Lien, Knut" userId="2002a00a-0c2e-4775-ae41-4cdebb5c17e4" providerId="ADAL" clId="{1FC851A4-5866-4E0D-B917-7132724160F9}" dt="2023-05-10T11:22:08.634" v="272" actId="6549"/>
      <pc:docMkLst>
        <pc:docMk/>
      </pc:docMkLst>
      <pc:sldChg chg="del">
        <pc:chgData name="Lien, Knut" userId="2002a00a-0c2e-4775-ae41-4cdebb5c17e4" providerId="ADAL" clId="{1FC851A4-5866-4E0D-B917-7132724160F9}" dt="2023-05-10T09:14:22.600" v="0" actId="2696"/>
        <pc:sldMkLst>
          <pc:docMk/>
          <pc:sldMk cId="0" sldId="257"/>
        </pc:sldMkLst>
      </pc:sldChg>
      <pc:sldChg chg="mod modShow">
        <pc:chgData name="Lien, Knut" userId="2002a00a-0c2e-4775-ae41-4cdebb5c17e4" providerId="ADAL" clId="{1FC851A4-5866-4E0D-B917-7132724160F9}" dt="2023-05-10T10:41:56.573" v="262" actId="729"/>
        <pc:sldMkLst>
          <pc:docMk/>
          <pc:sldMk cId="0" sldId="258"/>
        </pc:sldMkLst>
      </pc:sldChg>
      <pc:sldChg chg="addSp delSp modSp mod modAnim">
        <pc:chgData name="Lien, Knut" userId="2002a00a-0c2e-4775-ae41-4cdebb5c17e4" providerId="ADAL" clId="{1FC851A4-5866-4E0D-B917-7132724160F9}" dt="2023-05-10T09:49:56.537" v="138" actId="208"/>
        <pc:sldMkLst>
          <pc:docMk/>
          <pc:sldMk cId="0" sldId="271"/>
        </pc:sldMkLst>
        <pc:spChg chg="add mod">
          <ac:chgData name="Lien, Knut" userId="2002a00a-0c2e-4775-ae41-4cdebb5c17e4" providerId="ADAL" clId="{1FC851A4-5866-4E0D-B917-7132724160F9}" dt="2023-05-10T09:48:53.462" v="133" actId="6549"/>
          <ac:spMkLst>
            <pc:docMk/>
            <pc:sldMk cId="0" sldId="271"/>
            <ac:spMk id="2" creationId="{88E262D0-9CCC-9589-CF6B-84AC0D5C4E4D}"/>
          </ac:spMkLst>
        </pc:spChg>
        <pc:spChg chg="add del mod">
          <ac:chgData name="Lien, Knut" userId="2002a00a-0c2e-4775-ae41-4cdebb5c17e4" providerId="ADAL" clId="{1FC851A4-5866-4E0D-B917-7132724160F9}" dt="2023-05-10T09:49:03.522" v="135"/>
          <ac:spMkLst>
            <pc:docMk/>
            <pc:sldMk cId="0" sldId="271"/>
            <ac:spMk id="3" creationId="{D82F3A5F-5B51-8702-A0A9-6ACB69136DC8}"/>
          </ac:spMkLst>
        </pc:spChg>
        <pc:spChg chg="mod">
          <ac:chgData name="Lien, Knut" userId="2002a00a-0c2e-4775-ae41-4cdebb5c17e4" providerId="ADAL" clId="{1FC851A4-5866-4E0D-B917-7132724160F9}" dt="2023-05-10T09:48:27.217" v="123" actId="6549"/>
          <ac:spMkLst>
            <pc:docMk/>
            <pc:sldMk cId="0" sldId="271"/>
            <ac:spMk id="154" creationId="{00000000-0000-0000-0000-000000000000}"/>
          </ac:spMkLst>
        </pc:spChg>
        <pc:graphicFrameChg chg="add mod">
          <ac:chgData name="Lien, Knut" userId="2002a00a-0c2e-4775-ae41-4cdebb5c17e4" providerId="ADAL" clId="{1FC851A4-5866-4E0D-B917-7132724160F9}" dt="2023-05-10T09:49:56.537" v="138" actId="208"/>
          <ac:graphicFrameMkLst>
            <pc:docMk/>
            <pc:sldMk cId="0" sldId="271"/>
            <ac:graphicFrameMk id="4" creationId="{4D6771E6-4888-347F-8747-8D1FAEE421EA}"/>
          </ac:graphicFrameMkLst>
        </pc:graphicFrameChg>
      </pc:sldChg>
      <pc:sldChg chg="modSp mod ord">
        <pc:chgData name="Lien, Knut" userId="2002a00a-0c2e-4775-ae41-4cdebb5c17e4" providerId="ADAL" clId="{1FC851A4-5866-4E0D-B917-7132724160F9}" dt="2023-05-10T09:53:10.435" v="236"/>
        <pc:sldMkLst>
          <pc:docMk/>
          <pc:sldMk cId="0" sldId="272"/>
        </pc:sldMkLst>
        <pc:spChg chg="mod">
          <ac:chgData name="Lien, Knut" userId="2002a00a-0c2e-4775-ae41-4cdebb5c17e4" providerId="ADAL" clId="{1FC851A4-5866-4E0D-B917-7132724160F9}" dt="2023-05-10T09:52:38.509" v="231" actId="6549"/>
          <ac:spMkLst>
            <pc:docMk/>
            <pc:sldMk cId="0" sldId="272"/>
            <ac:spMk id="159" creationId="{00000000-0000-0000-0000-000000000000}"/>
          </ac:spMkLst>
        </pc:spChg>
      </pc:sldChg>
      <pc:sldChg chg="modSp mod">
        <pc:chgData name="Lien, Knut" userId="2002a00a-0c2e-4775-ae41-4cdebb5c17e4" providerId="ADAL" clId="{1FC851A4-5866-4E0D-B917-7132724160F9}" dt="2023-05-10T10:41:47.018" v="261" actId="14100"/>
        <pc:sldMkLst>
          <pc:docMk/>
          <pc:sldMk cId="1758797579" sldId="280"/>
        </pc:sldMkLst>
        <pc:spChg chg="mod">
          <ac:chgData name="Lien, Knut" userId="2002a00a-0c2e-4775-ae41-4cdebb5c17e4" providerId="ADAL" clId="{1FC851A4-5866-4E0D-B917-7132724160F9}" dt="2023-05-10T10:41:47.018" v="261" actId="14100"/>
          <ac:spMkLst>
            <pc:docMk/>
            <pc:sldMk cId="1758797579" sldId="280"/>
            <ac:spMk id="79" creationId="{00000000-0000-0000-0000-000000000000}"/>
          </ac:spMkLst>
        </pc:spChg>
      </pc:sldChg>
      <pc:sldChg chg="modSp add mod">
        <pc:chgData name="Lien, Knut" userId="2002a00a-0c2e-4775-ae41-4cdebb5c17e4" providerId="ADAL" clId="{1FC851A4-5866-4E0D-B917-7132724160F9}" dt="2023-05-10T09:39:10.151" v="22" actId="6549"/>
        <pc:sldMkLst>
          <pc:docMk/>
          <pc:sldMk cId="1478286904" sldId="281"/>
        </pc:sldMkLst>
        <pc:spChg chg="mod">
          <ac:chgData name="Lien, Knut" userId="2002a00a-0c2e-4775-ae41-4cdebb5c17e4" providerId="ADAL" clId="{1FC851A4-5866-4E0D-B917-7132724160F9}" dt="2023-05-10T09:39:10.151" v="22" actId="6549"/>
          <ac:spMkLst>
            <pc:docMk/>
            <pc:sldMk cId="1478286904" sldId="281"/>
            <ac:spMk id="79" creationId="{00000000-0000-0000-0000-000000000000}"/>
          </ac:spMkLst>
        </pc:spChg>
      </pc:sldChg>
      <pc:sldChg chg="modSp add mod">
        <pc:chgData name="Lien, Knut" userId="2002a00a-0c2e-4775-ae41-4cdebb5c17e4" providerId="ADAL" clId="{1FC851A4-5866-4E0D-B917-7132724160F9}" dt="2023-05-10T09:42:10.988" v="67" actId="12"/>
        <pc:sldMkLst>
          <pc:docMk/>
          <pc:sldMk cId="2839349917" sldId="282"/>
        </pc:sldMkLst>
        <pc:spChg chg="mod">
          <ac:chgData name="Lien, Knut" userId="2002a00a-0c2e-4775-ae41-4cdebb5c17e4" providerId="ADAL" clId="{1FC851A4-5866-4E0D-B917-7132724160F9}" dt="2023-05-10T09:42:10.988" v="67" actId="12"/>
          <ac:spMkLst>
            <pc:docMk/>
            <pc:sldMk cId="2839349917" sldId="282"/>
            <ac:spMk id="79" creationId="{00000000-0000-0000-0000-000000000000}"/>
          </ac:spMkLst>
        </pc:spChg>
      </pc:sldChg>
      <pc:sldChg chg="modSp add mod">
        <pc:chgData name="Lien, Knut" userId="2002a00a-0c2e-4775-ae41-4cdebb5c17e4" providerId="ADAL" clId="{1FC851A4-5866-4E0D-B917-7132724160F9}" dt="2023-05-10T09:44:13.787" v="80" actId="1076"/>
        <pc:sldMkLst>
          <pc:docMk/>
          <pc:sldMk cId="2327993916" sldId="283"/>
        </pc:sldMkLst>
        <pc:spChg chg="mod">
          <ac:chgData name="Lien, Knut" userId="2002a00a-0c2e-4775-ae41-4cdebb5c17e4" providerId="ADAL" clId="{1FC851A4-5866-4E0D-B917-7132724160F9}" dt="2023-05-10T09:44:13.787" v="80" actId="1076"/>
          <ac:spMkLst>
            <pc:docMk/>
            <pc:sldMk cId="2327993916" sldId="283"/>
            <ac:spMk id="79" creationId="{00000000-0000-0000-0000-000000000000}"/>
          </ac:spMkLst>
        </pc:spChg>
      </pc:sldChg>
      <pc:sldChg chg="addSp modSp add mod modAnim">
        <pc:chgData name="Lien, Knut" userId="2002a00a-0c2e-4775-ae41-4cdebb5c17e4" providerId="ADAL" clId="{1FC851A4-5866-4E0D-B917-7132724160F9}" dt="2023-05-10T09:46:44.246" v="120" actId="6549"/>
        <pc:sldMkLst>
          <pc:docMk/>
          <pc:sldMk cId="4067759468" sldId="284"/>
        </pc:sldMkLst>
        <pc:spChg chg="add mod">
          <ac:chgData name="Lien, Knut" userId="2002a00a-0c2e-4775-ae41-4cdebb5c17e4" providerId="ADAL" clId="{1FC851A4-5866-4E0D-B917-7132724160F9}" dt="2023-05-10T09:46:44.246" v="120" actId="6549"/>
          <ac:spMkLst>
            <pc:docMk/>
            <pc:sldMk cId="4067759468" sldId="284"/>
            <ac:spMk id="2" creationId="{FF478BB7-0386-21F4-92DC-A55CD572814F}"/>
          </ac:spMkLst>
        </pc:spChg>
        <pc:spChg chg="mod">
          <ac:chgData name="Lien, Knut" userId="2002a00a-0c2e-4775-ae41-4cdebb5c17e4" providerId="ADAL" clId="{1FC851A4-5866-4E0D-B917-7132724160F9}" dt="2023-05-10T09:46:14.858" v="110" actId="1076"/>
          <ac:spMkLst>
            <pc:docMk/>
            <pc:sldMk cId="4067759468" sldId="284"/>
            <ac:spMk id="79" creationId="{00000000-0000-0000-0000-000000000000}"/>
          </ac:spMkLst>
        </pc:spChg>
      </pc:sldChg>
      <pc:sldChg chg="add ord">
        <pc:chgData name="Lien, Knut" userId="2002a00a-0c2e-4775-ae41-4cdebb5c17e4" providerId="ADAL" clId="{1FC851A4-5866-4E0D-B917-7132724160F9}" dt="2023-05-10T09:44:06.044" v="79"/>
        <pc:sldMkLst>
          <pc:docMk/>
          <pc:sldMk cId="0" sldId="924"/>
        </pc:sldMkLst>
      </pc:sldChg>
      <pc:sldChg chg="add">
        <pc:chgData name="Lien, Knut" userId="2002a00a-0c2e-4775-ae41-4cdebb5c17e4" providerId="ADAL" clId="{1FC851A4-5866-4E0D-B917-7132724160F9}" dt="2023-05-10T09:44:35.126" v="81" actId="2890"/>
        <pc:sldMkLst>
          <pc:docMk/>
          <pc:sldMk cId="69586563" sldId="925"/>
        </pc:sldMkLst>
      </pc:sldChg>
      <pc:sldChg chg="add">
        <pc:chgData name="Lien, Knut" userId="2002a00a-0c2e-4775-ae41-4cdebb5c17e4" providerId="ADAL" clId="{1FC851A4-5866-4E0D-B917-7132724160F9}" dt="2023-05-10T09:48:06.961" v="121" actId="2890"/>
        <pc:sldMkLst>
          <pc:docMk/>
          <pc:sldMk cId="3110788019" sldId="926"/>
        </pc:sldMkLst>
      </pc:sldChg>
      <pc:sldChg chg="add">
        <pc:chgData name="Lien, Knut" userId="2002a00a-0c2e-4775-ae41-4cdebb5c17e4" providerId="ADAL" clId="{1FC851A4-5866-4E0D-B917-7132724160F9}" dt="2023-05-10T09:51:41.451" v="139" actId="2890"/>
        <pc:sldMkLst>
          <pc:docMk/>
          <pc:sldMk cId="4287856003" sldId="927"/>
        </pc:sldMkLst>
      </pc:sldChg>
      <pc:sldChg chg="modSp add mod ord">
        <pc:chgData name="Lien, Knut" userId="2002a00a-0c2e-4775-ae41-4cdebb5c17e4" providerId="ADAL" clId="{1FC851A4-5866-4E0D-B917-7132724160F9}" dt="2023-05-10T09:53:42.482" v="242" actId="6549"/>
        <pc:sldMkLst>
          <pc:docMk/>
          <pc:sldMk cId="271919882" sldId="928"/>
        </pc:sldMkLst>
        <pc:spChg chg="mod">
          <ac:chgData name="Lien, Knut" userId="2002a00a-0c2e-4775-ae41-4cdebb5c17e4" providerId="ADAL" clId="{1FC851A4-5866-4E0D-B917-7132724160F9}" dt="2023-05-10T09:53:42.482" v="242" actId="6549"/>
          <ac:spMkLst>
            <pc:docMk/>
            <pc:sldMk cId="271919882" sldId="928"/>
            <ac:spMk id="159" creationId="{00000000-0000-0000-0000-000000000000}"/>
          </ac:spMkLst>
        </pc:spChg>
      </pc:sldChg>
      <pc:sldChg chg="modSp add mod ord">
        <pc:chgData name="Lien, Knut" userId="2002a00a-0c2e-4775-ae41-4cdebb5c17e4" providerId="ADAL" clId="{1FC851A4-5866-4E0D-B917-7132724160F9}" dt="2023-05-10T10:06:58.190" v="249" actId="6549"/>
        <pc:sldMkLst>
          <pc:docMk/>
          <pc:sldMk cId="1174587927" sldId="929"/>
        </pc:sldMkLst>
        <pc:spChg chg="mod">
          <ac:chgData name="Lien, Knut" userId="2002a00a-0c2e-4775-ae41-4cdebb5c17e4" providerId="ADAL" clId="{1FC851A4-5866-4E0D-B917-7132724160F9}" dt="2023-05-10T10:06:58.190" v="249" actId="6549"/>
          <ac:spMkLst>
            <pc:docMk/>
            <pc:sldMk cId="1174587927" sldId="929"/>
            <ac:spMk id="159" creationId="{00000000-0000-0000-0000-000000000000}"/>
          </ac:spMkLst>
        </pc:spChg>
      </pc:sldChg>
      <pc:sldChg chg="modSp add mod">
        <pc:chgData name="Lien, Knut" userId="2002a00a-0c2e-4775-ae41-4cdebb5c17e4" providerId="ADAL" clId="{1FC851A4-5866-4E0D-B917-7132724160F9}" dt="2023-05-10T11:22:08.634" v="272" actId="6549"/>
        <pc:sldMkLst>
          <pc:docMk/>
          <pc:sldMk cId="622384646" sldId="930"/>
        </pc:sldMkLst>
        <pc:spChg chg="mod">
          <ac:chgData name="Lien, Knut" userId="2002a00a-0c2e-4775-ae41-4cdebb5c17e4" providerId="ADAL" clId="{1FC851A4-5866-4E0D-B917-7132724160F9}" dt="2023-05-10T11:22:08.634" v="272" actId="6549"/>
          <ac:spMkLst>
            <pc:docMk/>
            <pc:sldMk cId="622384646" sldId="930"/>
            <ac:spMk id="189" creationId="{00000000-0000-0000-0000-000000000000}"/>
          </ac:spMkLst>
        </pc:spChg>
      </pc:sldChg>
    </pc:docChg>
  </pc:docChgLst>
  <pc:docChgLst>
    <pc:chgData name="Lien, Knut" userId="2002a00a-0c2e-4775-ae41-4cdebb5c17e4" providerId="ADAL" clId="{8555C2C8-795B-4075-B739-32A5A77B0AF8}"/>
    <pc:docChg chg="custSel delSld modSld addMainMaster modMainMaster">
      <pc:chgData name="Lien, Knut" userId="2002a00a-0c2e-4775-ae41-4cdebb5c17e4" providerId="ADAL" clId="{8555C2C8-795B-4075-B739-32A5A77B0AF8}" dt="2023-05-23T07:42:37.979" v="63" actId="20577"/>
      <pc:docMkLst>
        <pc:docMk/>
      </pc:docMkLst>
      <pc:sldChg chg="addSp delSp modSp mod modClrScheme chgLayout">
        <pc:chgData name="Lien, Knut" userId="2002a00a-0c2e-4775-ae41-4cdebb5c17e4" providerId="ADAL" clId="{8555C2C8-795B-4075-B739-32A5A77B0AF8}" dt="2023-05-11T06:49:44.877" v="10" actId="6549"/>
        <pc:sldMkLst>
          <pc:docMk/>
          <pc:sldMk cId="0" sldId="256"/>
        </pc:sldMkLst>
        <pc:spChg chg="add del mod ord">
          <ac:chgData name="Lien, Knut" userId="2002a00a-0c2e-4775-ae41-4cdebb5c17e4" providerId="ADAL" clId="{8555C2C8-795B-4075-B739-32A5A77B0AF8}" dt="2023-05-11T06:49:35.447" v="6" actId="478"/>
          <ac:spMkLst>
            <pc:docMk/>
            <pc:sldMk cId="0" sldId="256"/>
            <ac:spMk id="2" creationId="{D36D8FA1-2578-9C49-645B-B740374EF3F9}"/>
          </ac:spMkLst>
        </pc:spChg>
        <pc:spChg chg="mod">
          <ac:chgData name="Lien, Knut" userId="2002a00a-0c2e-4775-ae41-4cdebb5c17e4" providerId="ADAL" clId="{8555C2C8-795B-4075-B739-32A5A77B0AF8}" dt="2023-05-11T06:49:44.877" v="10" actId="6549"/>
          <ac:spMkLst>
            <pc:docMk/>
            <pc:sldMk cId="0" sldId="256"/>
            <ac:spMk id="79" creationId="{00000000-0000-0000-0000-000000000000}"/>
          </ac:spMkLst>
        </pc:spChg>
      </pc:sldChg>
      <pc:sldChg chg="del">
        <pc:chgData name="Lien, Knut" userId="2002a00a-0c2e-4775-ae41-4cdebb5c17e4" providerId="ADAL" clId="{8555C2C8-795B-4075-B739-32A5A77B0AF8}" dt="2023-05-22T07:31:15.119" v="39" actId="2696"/>
        <pc:sldMkLst>
          <pc:docMk/>
          <pc:sldMk cId="0" sldId="258"/>
        </pc:sldMkLst>
      </pc:sldChg>
      <pc:sldChg chg="mod modClrScheme chgLayout">
        <pc:chgData name="Lien, Knut" userId="2002a00a-0c2e-4775-ae41-4cdebb5c17e4" providerId="ADAL" clId="{8555C2C8-795B-4075-B739-32A5A77B0AF8}" dt="2023-05-11T06:52:12.473" v="22" actId="700"/>
        <pc:sldMkLst>
          <pc:docMk/>
          <pc:sldMk cId="0" sldId="260"/>
        </pc:sldMkLst>
      </pc:sldChg>
      <pc:sldChg chg="mod modClrScheme chgLayout">
        <pc:chgData name="Lien, Knut" userId="2002a00a-0c2e-4775-ae41-4cdebb5c17e4" providerId="ADAL" clId="{8555C2C8-795B-4075-B739-32A5A77B0AF8}" dt="2023-05-11T06:52:17.831" v="23" actId="700"/>
        <pc:sldMkLst>
          <pc:docMk/>
          <pc:sldMk cId="0" sldId="261"/>
        </pc:sldMkLst>
      </pc:sldChg>
      <pc:sldChg chg="mod modClrScheme chgLayout">
        <pc:chgData name="Lien, Knut" userId="2002a00a-0c2e-4775-ae41-4cdebb5c17e4" providerId="ADAL" clId="{8555C2C8-795B-4075-B739-32A5A77B0AF8}" dt="2023-05-11T06:52:24.631" v="24" actId="700"/>
        <pc:sldMkLst>
          <pc:docMk/>
          <pc:sldMk cId="0" sldId="262"/>
        </pc:sldMkLst>
      </pc:sldChg>
      <pc:sldChg chg="mod modClrScheme chgLayout">
        <pc:chgData name="Lien, Knut" userId="2002a00a-0c2e-4775-ae41-4cdebb5c17e4" providerId="ADAL" clId="{8555C2C8-795B-4075-B739-32A5A77B0AF8}" dt="2023-05-11T06:52:31.504" v="25" actId="700"/>
        <pc:sldMkLst>
          <pc:docMk/>
          <pc:sldMk cId="0" sldId="263"/>
        </pc:sldMkLst>
      </pc:sldChg>
      <pc:sldChg chg="mod modClrScheme chgLayout">
        <pc:chgData name="Lien, Knut" userId="2002a00a-0c2e-4775-ae41-4cdebb5c17e4" providerId="ADAL" clId="{8555C2C8-795B-4075-B739-32A5A77B0AF8}" dt="2023-05-11T06:52:36.998" v="26" actId="700"/>
        <pc:sldMkLst>
          <pc:docMk/>
          <pc:sldMk cId="0" sldId="267"/>
        </pc:sldMkLst>
      </pc:sldChg>
      <pc:sldChg chg="mod modClrScheme chgLayout">
        <pc:chgData name="Lien, Knut" userId="2002a00a-0c2e-4775-ae41-4cdebb5c17e4" providerId="ADAL" clId="{8555C2C8-795B-4075-B739-32A5A77B0AF8}" dt="2023-05-11T06:52:46.366" v="27" actId="700"/>
        <pc:sldMkLst>
          <pc:docMk/>
          <pc:sldMk cId="0" sldId="268"/>
        </pc:sldMkLst>
      </pc:sldChg>
      <pc:sldChg chg="mod modClrScheme chgLayout">
        <pc:chgData name="Lien, Knut" userId="2002a00a-0c2e-4775-ae41-4cdebb5c17e4" providerId="ADAL" clId="{8555C2C8-795B-4075-B739-32A5A77B0AF8}" dt="2023-05-11T06:52:51.853" v="28" actId="700"/>
        <pc:sldMkLst>
          <pc:docMk/>
          <pc:sldMk cId="0" sldId="270"/>
        </pc:sldMkLst>
      </pc:sldChg>
      <pc:sldChg chg="mod modClrScheme chgLayout">
        <pc:chgData name="Lien, Knut" userId="2002a00a-0c2e-4775-ae41-4cdebb5c17e4" providerId="ADAL" clId="{8555C2C8-795B-4075-B739-32A5A77B0AF8}" dt="2023-05-11T06:53:00.835" v="29" actId="700"/>
        <pc:sldMkLst>
          <pc:docMk/>
          <pc:sldMk cId="0" sldId="271"/>
        </pc:sldMkLst>
      </pc:sldChg>
      <pc:sldChg chg="modSp mod modClrScheme chgLayout">
        <pc:chgData name="Lien, Knut" userId="2002a00a-0c2e-4775-ae41-4cdebb5c17e4" providerId="ADAL" clId="{8555C2C8-795B-4075-B739-32A5A77B0AF8}" dt="2023-05-23T07:39:12.509" v="41" actId="20577"/>
        <pc:sldMkLst>
          <pc:docMk/>
          <pc:sldMk cId="0" sldId="272"/>
        </pc:sldMkLst>
        <pc:spChg chg="mod">
          <ac:chgData name="Lien, Knut" userId="2002a00a-0c2e-4775-ae41-4cdebb5c17e4" providerId="ADAL" clId="{8555C2C8-795B-4075-B739-32A5A77B0AF8}" dt="2023-05-23T07:39:12.509" v="41" actId="20577"/>
          <ac:spMkLst>
            <pc:docMk/>
            <pc:sldMk cId="0" sldId="272"/>
            <ac:spMk id="159" creationId="{00000000-0000-0000-0000-000000000000}"/>
          </ac:spMkLst>
        </pc:spChg>
      </pc:sldChg>
      <pc:sldChg chg="mod modClrScheme chgLayout">
        <pc:chgData name="Lien, Knut" userId="2002a00a-0c2e-4775-ae41-4cdebb5c17e4" providerId="ADAL" clId="{8555C2C8-795B-4075-B739-32A5A77B0AF8}" dt="2023-05-11T07:08:54.841" v="35" actId="700"/>
        <pc:sldMkLst>
          <pc:docMk/>
          <pc:sldMk cId="0" sldId="273"/>
        </pc:sldMkLst>
      </pc:sldChg>
      <pc:sldChg chg="mod modClrScheme chgLayout">
        <pc:chgData name="Lien, Knut" userId="2002a00a-0c2e-4775-ae41-4cdebb5c17e4" providerId="ADAL" clId="{8555C2C8-795B-4075-B739-32A5A77B0AF8}" dt="2023-05-11T07:09:01.970" v="36" actId="700"/>
        <pc:sldMkLst>
          <pc:docMk/>
          <pc:sldMk cId="0" sldId="274"/>
        </pc:sldMkLst>
      </pc:sldChg>
      <pc:sldChg chg="mod modClrScheme chgLayout">
        <pc:chgData name="Lien, Knut" userId="2002a00a-0c2e-4775-ae41-4cdebb5c17e4" providerId="ADAL" clId="{8555C2C8-795B-4075-B739-32A5A77B0AF8}" dt="2023-05-11T07:09:24.123" v="37" actId="700"/>
        <pc:sldMkLst>
          <pc:docMk/>
          <pc:sldMk cId="0" sldId="275"/>
        </pc:sldMkLst>
      </pc:sldChg>
      <pc:sldChg chg="modSp mod modClrScheme chgLayout">
        <pc:chgData name="Lien, Knut" userId="2002a00a-0c2e-4775-ae41-4cdebb5c17e4" providerId="ADAL" clId="{8555C2C8-795B-4075-B739-32A5A77B0AF8}" dt="2023-05-23T07:42:37.979" v="63" actId="20577"/>
        <pc:sldMkLst>
          <pc:docMk/>
          <pc:sldMk cId="0" sldId="277"/>
        </pc:sldMkLst>
        <pc:spChg chg="mod">
          <ac:chgData name="Lien, Knut" userId="2002a00a-0c2e-4775-ae41-4cdebb5c17e4" providerId="ADAL" clId="{8555C2C8-795B-4075-B739-32A5A77B0AF8}" dt="2023-05-23T07:42:37.979" v="63" actId="20577"/>
          <ac:spMkLst>
            <pc:docMk/>
            <pc:sldMk cId="0" sldId="277"/>
            <ac:spMk id="184" creationId="{00000000-0000-0000-0000-000000000000}"/>
          </ac:spMkLst>
        </pc:spChg>
      </pc:sldChg>
      <pc:sldChg chg="mod modClrScheme chgLayout">
        <pc:chgData name="Lien, Knut" userId="2002a00a-0c2e-4775-ae41-4cdebb5c17e4" providerId="ADAL" clId="{8555C2C8-795B-4075-B739-32A5A77B0AF8}" dt="2023-05-11T07:09:33.420" v="38" actId="700"/>
        <pc:sldMkLst>
          <pc:docMk/>
          <pc:sldMk cId="0" sldId="278"/>
        </pc:sldMkLst>
      </pc:sldChg>
      <pc:sldChg chg="mod modClrScheme chgLayout">
        <pc:chgData name="Lien, Knut" userId="2002a00a-0c2e-4775-ae41-4cdebb5c17e4" providerId="ADAL" clId="{8555C2C8-795B-4075-B739-32A5A77B0AF8}" dt="2023-05-11T07:09:33.420" v="38" actId="700"/>
        <pc:sldMkLst>
          <pc:docMk/>
          <pc:sldMk cId="0" sldId="279"/>
        </pc:sldMkLst>
      </pc:sldChg>
      <pc:sldChg chg="mod modClrScheme chgLayout">
        <pc:chgData name="Lien, Knut" userId="2002a00a-0c2e-4775-ae41-4cdebb5c17e4" providerId="ADAL" clId="{8555C2C8-795B-4075-B739-32A5A77B0AF8}" dt="2023-05-11T06:51:11.302" v="12" actId="700"/>
        <pc:sldMkLst>
          <pc:docMk/>
          <pc:sldMk cId="1758797579" sldId="280"/>
        </pc:sldMkLst>
      </pc:sldChg>
      <pc:sldChg chg="mod modClrScheme chgLayout">
        <pc:chgData name="Lien, Knut" userId="2002a00a-0c2e-4775-ae41-4cdebb5c17e4" providerId="ADAL" clId="{8555C2C8-795B-4075-B739-32A5A77B0AF8}" dt="2023-05-11T06:51:23.217" v="13" actId="700"/>
        <pc:sldMkLst>
          <pc:docMk/>
          <pc:sldMk cId="1478286904" sldId="281"/>
        </pc:sldMkLst>
      </pc:sldChg>
      <pc:sldChg chg="mod modClrScheme chgLayout">
        <pc:chgData name="Lien, Knut" userId="2002a00a-0c2e-4775-ae41-4cdebb5c17e4" providerId="ADAL" clId="{8555C2C8-795B-4075-B739-32A5A77B0AF8}" dt="2023-05-11T06:51:37.383" v="14" actId="700"/>
        <pc:sldMkLst>
          <pc:docMk/>
          <pc:sldMk cId="2839349917" sldId="282"/>
        </pc:sldMkLst>
      </pc:sldChg>
      <pc:sldChg chg="modSp mod modClrScheme chgLayout">
        <pc:chgData name="Lien, Knut" userId="2002a00a-0c2e-4775-ae41-4cdebb5c17e4" providerId="ADAL" clId="{8555C2C8-795B-4075-B739-32A5A77B0AF8}" dt="2023-05-11T06:51:53.085" v="19" actId="6549"/>
        <pc:sldMkLst>
          <pc:docMk/>
          <pc:sldMk cId="2327993916" sldId="283"/>
        </pc:sldMkLst>
        <pc:spChg chg="mod">
          <ac:chgData name="Lien, Knut" userId="2002a00a-0c2e-4775-ae41-4cdebb5c17e4" providerId="ADAL" clId="{8555C2C8-795B-4075-B739-32A5A77B0AF8}" dt="2023-05-11T06:51:53.085" v="19" actId="6549"/>
          <ac:spMkLst>
            <pc:docMk/>
            <pc:sldMk cId="2327993916" sldId="283"/>
            <ac:spMk id="79" creationId="{00000000-0000-0000-0000-000000000000}"/>
          </ac:spMkLst>
        </pc:spChg>
      </pc:sldChg>
      <pc:sldChg chg="mod modClrScheme chgLayout">
        <pc:chgData name="Lien, Knut" userId="2002a00a-0c2e-4775-ae41-4cdebb5c17e4" providerId="ADAL" clId="{8555C2C8-795B-4075-B739-32A5A77B0AF8}" dt="2023-05-11T06:52:01.093" v="20" actId="700"/>
        <pc:sldMkLst>
          <pc:docMk/>
          <pc:sldMk cId="4067759468" sldId="284"/>
        </pc:sldMkLst>
      </pc:sldChg>
      <pc:sldChg chg="mod modClrScheme chgLayout">
        <pc:chgData name="Lien, Knut" userId="2002a00a-0c2e-4775-ae41-4cdebb5c17e4" providerId="ADAL" clId="{8555C2C8-795B-4075-B739-32A5A77B0AF8}" dt="2023-05-11T06:52:07.218" v="21" actId="700"/>
        <pc:sldMkLst>
          <pc:docMk/>
          <pc:sldMk cId="69586563" sldId="925"/>
        </pc:sldMkLst>
      </pc:sldChg>
      <pc:sldChg chg="mod modClrScheme chgLayout">
        <pc:chgData name="Lien, Knut" userId="2002a00a-0c2e-4775-ae41-4cdebb5c17e4" providerId="ADAL" clId="{8555C2C8-795B-4075-B739-32A5A77B0AF8}" dt="2023-05-11T07:08:36.327" v="32" actId="700"/>
        <pc:sldMkLst>
          <pc:docMk/>
          <pc:sldMk cId="3110788019" sldId="926"/>
        </pc:sldMkLst>
      </pc:sldChg>
      <pc:sldChg chg="mod modClrScheme chgLayout">
        <pc:chgData name="Lien, Knut" userId="2002a00a-0c2e-4775-ae41-4cdebb5c17e4" providerId="ADAL" clId="{8555C2C8-795B-4075-B739-32A5A77B0AF8}" dt="2023-05-11T07:08:41.213" v="33" actId="700"/>
        <pc:sldMkLst>
          <pc:docMk/>
          <pc:sldMk cId="4287856003" sldId="927"/>
        </pc:sldMkLst>
      </pc:sldChg>
      <pc:sldChg chg="modSp mod modClrScheme chgLayout">
        <pc:chgData name="Lien, Knut" userId="2002a00a-0c2e-4775-ae41-4cdebb5c17e4" providerId="ADAL" clId="{8555C2C8-795B-4075-B739-32A5A77B0AF8}" dt="2023-05-23T07:42:04.303" v="45" actId="20577"/>
        <pc:sldMkLst>
          <pc:docMk/>
          <pc:sldMk cId="271919882" sldId="928"/>
        </pc:sldMkLst>
        <pc:spChg chg="mod">
          <ac:chgData name="Lien, Knut" userId="2002a00a-0c2e-4775-ae41-4cdebb5c17e4" providerId="ADAL" clId="{8555C2C8-795B-4075-B739-32A5A77B0AF8}" dt="2023-05-23T07:42:04.303" v="45" actId="20577"/>
          <ac:spMkLst>
            <pc:docMk/>
            <pc:sldMk cId="271919882" sldId="928"/>
            <ac:spMk id="159" creationId="{00000000-0000-0000-0000-000000000000}"/>
          </ac:spMkLst>
        </pc:spChg>
      </pc:sldChg>
      <pc:sldChg chg="modSp mod modClrScheme chgLayout">
        <pc:chgData name="Lien, Knut" userId="2002a00a-0c2e-4775-ae41-4cdebb5c17e4" providerId="ADAL" clId="{8555C2C8-795B-4075-B739-32A5A77B0AF8}" dt="2023-05-23T07:40:56.680" v="44" actId="6549"/>
        <pc:sldMkLst>
          <pc:docMk/>
          <pc:sldMk cId="1174587927" sldId="929"/>
        </pc:sldMkLst>
        <pc:spChg chg="mod">
          <ac:chgData name="Lien, Knut" userId="2002a00a-0c2e-4775-ae41-4cdebb5c17e4" providerId="ADAL" clId="{8555C2C8-795B-4075-B739-32A5A77B0AF8}" dt="2023-05-23T07:40:56.680" v="44" actId="6549"/>
          <ac:spMkLst>
            <pc:docMk/>
            <pc:sldMk cId="1174587927" sldId="929"/>
            <ac:spMk id="159" creationId="{00000000-0000-0000-0000-000000000000}"/>
          </ac:spMkLst>
        </pc:spChg>
      </pc:sldChg>
      <pc:sldChg chg="mod modClrScheme chgLayout">
        <pc:chgData name="Lien, Knut" userId="2002a00a-0c2e-4775-ae41-4cdebb5c17e4" providerId="ADAL" clId="{8555C2C8-795B-4075-B739-32A5A77B0AF8}" dt="2023-05-11T07:09:33.420" v="38" actId="700"/>
        <pc:sldMkLst>
          <pc:docMk/>
          <pc:sldMk cId="622384646" sldId="930"/>
        </pc:sldMkLst>
      </pc:sldChg>
      <pc:sldMasterChg chg="delSldLayout modSldLayout sldLayoutOrd">
        <pc:chgData name="Lien, Knut" userId="2002a00a-0c2e-4775-ae41-4cdebb5c17e4" providerId="ADAL" clId="{8555C2C8-795B-4075-B739-32A5A77B0AF8}" dt="2023-05-22T07:31:15.119" v="39" actId="2696"/>
        <pc:sldMasterMkLst>
          <pc:docMk/>
          <pc:sldMasterMk cId="0" sldId="2147483648"/>
        </pc:sldMasterMkLst>
        <pc:sldLayoutChg chg="del">
          <pc:chgData name="Lien, Knut" userId="2002a00a-0c2e-4775-ae41-4cdebb5c17e4" providerId="ADAL" clId="{8555C2C8-795B-4075-B739-32A5A77B0AF8}" dt="2023-05-22T07:31:15.119" v="39" actId="2696"/>
          <pc:sldLayoutMkLst>
            <pc:docMk/>
            <pc:sldMasterMk cId="0" sldId="2147483648"/>
            <pc:sldLayoutMk cId="0" sldId="2147483649"/>
          </pc:sldLayoutMkLst>
        </pc:sldLayoutChg>
        <pc:sldLayoutChg chg="ord modTransition">
          <pc:chgData name="Lien, Knut" userId="2002a00a-0c2e-4775-ae41-4cdebb5c17e4" providerId="ADAL" clId="{8555C2C8-795B-4075-B739-32A5A77B0AF8}" dt="2023-05-11T06:48:14.210" v="3" actId="20578"/>
          <pc:sldLayoutMkLst>
            <pc:docMk/>
            <pc:sldMasterMk cId="0" sldId="2147483648"/>
            <pc:sldLayoutMk cId="159778652" sldId="2147483662"/>
          </pc:sldLayoutMkLst>
        </pc:sldLayoutChg>
        <pc:sldLayoutChg chg="del modTransition">
          <pc:chgData name="Lien, Knut" userId="2002a00a-0c2e-4775-ae41-4cdebb5c17e4" providerId="ADAL" clId="{8555C2C8-795B-4075-B739-32A5A77B0AF8}" dt="2023-05-11T06:47:38.510" v="2" actId="2696"/>
          <pc:sldLayoutMkLst>
            <pc:docMk/>
            <pc:sldMasterMk cId="0" sldId="2147483648"/>
            <pc:sldLayoutMk cId="691953860" sldId="2147483665"/>
          </pc:sldLayoutMkLst>
        </pc:sldLayoutChg>
        <pc:sldLayoutChg chg="modTransition">
          <pc:chgData name="Lien, Knut" userId="2002a00a-0c2e-4775-ae41-4cdebb5c17e4" providerId="ADAL" clId="{8555C2C8-795B-4075-B739-32A5A77B0AF8}" dt="2023-05-11T06:50:48.114" v="11"/>
          <pc:sldLayoutMkLst>
            <pc:docMk/>
            <pc:sldMasterMk cId="0" sldId="2147483648"/>
            <pc:sldLayoutMk cId="3647145146" sldId="2147483677"/>
          </pc:sldLayoutMkLst>
        </pc:sldLayoutChg>
      </pc:sldMasterChg>
      <pc:sldMasterChg chg="new mod addSldLayout">
        <pc:chgData name="Lien, Knut" userId="2002a00a-0c2e-4775-ae41-4cdebb5c17e4" providerId="ADAL" clId="{8555C2C8-795B-4075-B739-32A5A77B0AF8}" dt="2023-05-11T06:48:44.735" v="4" actId="6938"/>
        <pc:sldMasterMkLst>
          <pc:docMk/>
          <pc:sldMasterMk cId="2444239147" sldId="2147483665"/>
        </pc:sldMasterMkLst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587304875" sldId="2147483666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3510963397" sldId="2147483667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586912211" sldId="2147483668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1009169021" sldId="2147483669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4264154754" sldId="2147483670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1624928729" sldId="2147483671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1225109729" sldId="2147483672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3217313553" sldId="2147483673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2666823208" sldId="2147483674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3992220490" sldId="2147483675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271351485" sldId="2147483676"/>
          </pc:sldLayoutMkLst>
        </pc:sldLayoutChg>
      </pc:sldMasterChg>
      <pc:sldMasterChg chg="new mod addSldLayout">
        <pc:chgData name="Lien, Knut" userId="2002a00a-0c2e-4775-ae41-4cdebb5c17e4" providerId="ADAL" clId="{8555C2C8-795B-4075-B739-32A5A77B0AF8}" dt="2023-05-11T06:53:31.925" v="31" actId="6938"/>
        <pc:sldMasterMkLst>
          <pc:docMk/>
          <pc:sldMasterMk cId="4233909489" sldId="2147483678"/>
        </pc:sldMasterMkLst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209373893" sldId="2147483679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917338774" sldId="2147483680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935602591" sldId="2147483681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639207666" sldId="2147483682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943417875" sldId="2147483683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155308871" sldId="2147483684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670932500" sldId="2147483685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3537840970" sldId="2147483686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429375827" sldId="2147483687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986373883" sldId="2147483688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2571217832" sldId="214748368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F9BDC-E57A-4131-881C-216FE7F6750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D570A71-56FE-4444-81FE-65738ADDEEB3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/>
            <a:t>Motiv</a:t>
          </a:r>
        </a:p>
      </dgm:t>
    </dgm:pt>
    <dgm:pt modelId="{594F8164-CD86-474F-86CF-C79BE54425B5}" type="parTrans" cxnId="{517FDA8E-0C85-41B3-AAAB-7535E5DE9ED9}">
      <dgm:prSet/>
      <dgm:spPr/>
      <dgm:t>
        <a:bodyPr/>
        <a:lstStyle/>
        <a:p>
          <a:endParaRPr lang="nb-NO"/>
        </a:p>
      </dgm:t>
    </dgm:pt>
    <dgm:pt modelId="{B4CC12A0-328A-4120-A3CE-4B8381096E41}" type="sibTrans" cxnId="{517FDA8E-0C85-41B3-AAAB-7535E5DE9ED9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DAB8FEF-1E74-47D9-A460-472B0F5D3C1D}">
      <dgm:prSet phldrT="[Tekst]"/>
      <dgm:spPr>
        <a:solidFill>
          <a:srgbClr val="002060"/>
        </a:solidFill>
      </dgm:spPr>
      <dgm:t>
        <a:bodyPr/>
        <a:lstStyle/>
        <a:p>
          <a:r>
            <a:rPr lang="nb-NO" dirty="0"/>
            <a:t>Handling</a:t>
          </a:r>
        </a:p>
      </dgm:t>
    </dgm:pt>
    <dgm:pt modelId="{361736EA-DBA7-467B-8336-0EC79D3AC4F9}" type="parTrans" cxnId="{1A6EE83C-54F0-450E-B1F2-52F24AE067B2}">
      <dgm:prSet/>
      <dgm:spPr/>
      <dgm:t>
        <a:bodyPr/>
        <a:lstStyle/>
        <a:p>
          <a:endParaRPr lang="nb-NO"/>
        </a:p>
      </dgm:t>
    </dgm:pt>
    <dgm:pt modelId="{088A2F02-DA1B-4B45-8780-4B7AF0E241F7}" type="sibTrans" cxnId="{1A6EE83C-54F0-450E-B1F2-52F24AE067B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A2406CDF-01A3-4665-98DA-E216CDF22B75}">
      <dgm:prSet phldrT="[Tekst]"/>
      <dgm:spPr>
        <a:solidFill>
          <a:srgbClr val="C00000"/>
        </a:solidFill>
      </dgm:spPr>
      <dgm:t>
        <a:bodyPr/>
        <a:lstStyle/>
        <a:p>
          <a:r>
            <a:rPr lang="nb-NO" dirty="0"/>
            <a:t>Konsekvens</a:t>
          </a:r>
        </a:p>
      </dgm:t>
    </dgm:pt>
    <dgm:pt modelId="{FB3F784E-145F-4745-9A44-37A595ED95C0}" type="parTrans" cxnId="{8737C890-7869-4EA1-86AD-A2E258AA68F2}">
      <dgm:prSet/>
      <dgm:spPr/>
      <dgm:t>
        <a:bodyPr/>
        <a:lstStyle/>
        <a:p>
          <a:endParaRPr lang="nb-NO"/>
        </a:p>
      </dgm:t>
    </dgm:pt>
    <dgm:pt modelId="{7AD6EECA-ADF4-466A-86DC-162FBE2BCC9B}" type="sibTrans" cxnId="{8737C890-7869-4EA1-86AD-A2E258AA68F2}">
      <dgm:prSet/>
      <dgm:spPr/>
      <dgm:t>
        <a:bodyPr/>
        <a:lstStyle/>
        <a:p>
          <a:endParaRPr lang="nb-NO"/>
        </a:p>
      </dgm:t>
    </dgm:pt>
    <dgm:pt modelId="{FDFC623E-7468-42A4-9030-09D09B851F07}" type="pres">
      <dgm:prSet presAssocID="{2B1F9BDC-E57A-4131-881C-216FE7F67502}" presName="linearFlow" presStyleCnt="0">
        <dgm:presLayoutVars>
          <dgm:resizeHandles val="exact"/>
        </dgm:presLayoutVars>
      </dgm:prSet>
      <dgm:spPr/>
    </dgm:pt>
    <dgm:pt modelId="{2656E4A2-A9BC-42C4-8AA2-11485235B33B}" type="pres">
      <dgm:prSet presAssocID="{FD570A71-56FE-4444-81FE-65738ADDEEB3}" presName="node" presStyleLbl="node1" presStyleIdx="0" presStyleCnt="3" custLinFactNeighborX="532" custLinFactNeighborY="13699">
        <dgm:presLayoutVars>
          <dgm:bulletEnabled val="1"/>
        </dgm:presLayoutVars>
      </dgm:prSet>
      <dgm:spPr/>
    </dgm:pt>
    <dgm:pt modelId="{3C1E4B4E-73C9-4F04-91B2-F98C7EBB9A69}" type="pres">
      <dgm:prSet presAssocID="{B4CC12A0-328A-4120-A3CE-4B8381096E41}" presName="sibTrans" presStyleLbl="sibTrans2D1" presStyleIdx="0" presStyleCnt="2"/>
      <dgm:spPr/>
    </dgm:pt>
    <dgm:pt modelId="{DB3999E5-E38E-46B2-9386-BCCB87EE7BAD}" type="pres">
      <dgm:prSet presAssocID="{B4CC12A0-328A-4120-A3CE-4B8381096E41}" presName="connectorText" presStyleLbl="sibTrans2D1" presStyleIdx="0" presStyleCnt="2"/>
      <dgm:spPr/>
    </dgm:pt>
    <dgm:pt modelId="{0CF62216-5812-4B4A-A18F-86316DDC0C3E}" type="pres">
      <dgm:prSet presAssocID="{DDAB8FEF-1E74-47D9-A460-472B0F5D3C1D}" presName="node" presStyleLbl="node1" presStyleIdx="1" presStyleCnt="3">
        <dgm:presLayoutVars>
          <dgm:bulletEnabled val="1"/>
        </dgm:presLayoutVars>
      </dgm:prSet>
      <dgm:spPr/>
    </dgm:pt>
    <dgm:pt modelId="{0805A162-0147-49F9-A478-E1F7074958E4}" type="pres">
      <dgm:prSet presAssocID="{088A2F02-DA1B-4B45-8780-4B7AF0E241F7}" presName="sibTrans" presStyleLbl="sibTrans2D1" presStyleIdx="1" presStyleCnt="2"/>
      <dgm:spPr/>
    </dgm:pt>
    <dgm:pt modelId="{F81E27AC-B514-4B4E-80D8-C2603A9277D8}" type="pres">
      <dgm:prSet presAssocID="{088A2F02-DA1B-4B45-8780-4B7AF0E241F7}" presName="connectorText" presStyleLbl="sibTrans2D1" presStyleIdx="1" presStyleCnt="2"/>
      <dgm:spPr/>
    </dgm:pt>
    <dgm:pt modelId="{DFB73BF7-5E48-4451-9CD8-055912A596C3}" type="pres">
      <dgm:prSet presAssocID="{A2406CDF-01A3-4665-98DA-E216CDF22B75}" presName="node" presStyleLbl="node1" presStyleIdx="2" presStyleCnt="3">
        <dgm:presLayoutVars>
          <dgm:bulletEnabled val="1"/>
        </dgm:presLayoutVars>
      </dgm:prSet>
      <dgm:spPr/>
    </dgm:pt>
  </dgm:ptLst>
  <dgm:cxnLst>
    <dgm:cxn modelId="{2DA5FB07-AF54-4A3E-AD14-213708A3F9B0}" type="presOf" srcId="{FD570A71-56FE-4444-81FE-65738ADDEEB3}" destId="{2656E4A2-A9BC-42C4-8AA2-11485235B33B}" srcOrd="0" destOrd="0" presId="urn:microsoft.com/office/officeart/2005/8/layout/process2"/>
    <dgm:cxn modelId="{1300CC14-7D3F-41CF-A81C-3CC3A1086586}" type="presOf" srcId="{088A2F02-DA1B-4B45-8780-4B7AF0E241F7}" destId="{F81E27AC-B514-4B4E-80D8-C2603A9277D8}" srcOrd="1" destOrd="0" presId="urn:microsoft.com/office/officeart/2005/8/layout/process2"/>
    <dgm:cxn modelId="{AE548B16-E51A-4637-BF35-BF8C093DCDA3}" type="presOf" srcId="{A2406CDF-01A3-4665-98DA-E216CDF22B75}" destId="{DFB73BF7-5E48-4451-9CD8-055912A596C3}" srcOrd="0" destOrd="0" presId="urn:microsoft.com/office/officeart/2005/8/layout/process2"/>
    <dgm:cxn modelId="{01BF6923-4671-4DC0-A1CE-18648C503CFE}" type="presOf" srcId="{B4CC12A0-328A-4120-A3CE-4B8381096E41}" destId="{3C1E4B4E-73C9-4F04-91B2-F98C7EBB9A69}" srcOrd="0" destOrd="0" presId="urn:microsoft.com/office/officeart/2005/8/layout/process2"/>
    <dgm:cxn modelId="{1A6EE83C-54F0-450E-B1F2-52F24AE067B2}" srcId="{2B1F9BDC-E57A-4131-881C-216FE7F67502}" destId="{DDAB8FEF-1E74-47D9-A460-472B0F5D3C1D}" srcOrd="1" destOrd="0" parTransId="{361736EA-DBA7-467B-8336-0EC79D3AC4F9}" sibTransId="{088A2F02-DA1B-4B45-8780-4B7AF0E241F7}"/>
    <dgm:cxn modelId="{95A0DB6A-32D0-43EE-9BB0-0681B02D5ECC}" type="presOf" srcId="{B4CC12A0-328A-4120-A3CE-4B8381096E41}" destId="{DB3999E5-E38E-46B2-9386-BCCB87EE7BAD}" srcOrd="1" destOrd="0" presId="urn:microsoft.com/office/officeart/2005/8/layout/process2"/>
    <dgm:cxn modelId="{96003F6D-DF45-4F9F-95D5-19209820E2F2}" type="presOf" srcId="{2B1F9BDC-E57A-4131-881C-216FE7F67502}" destId="{FDFC623E-7468-42A4-9030-09D09B851F07}" srcOrd="0" destOrd="0" presId="urn:microsoft.com/office/officeart/2005/8/layout/process2"/>
    <dgm:cxn modelId="{517FDA8E-0C85-41B3-AAAB-7535E5DE9ED9}" srcId="{2B1F9BDC-E57A-4131-881C-216FE7F67502}" destId="{FD570A71-56FE-4444-81FE-65738ADDEEB3}" srcOrd="0" destOrd="0" parTransId="{594F8164-CD86-474F-86CF-C79BE54425B5}" sibTransId="{B4CC12A0-328A-4120-A3CE-4B8381096E41}"/>
    <dgm:cxn modelId="{8737C890-7869-4EA1-86AD-A2E258AA68F2}" srcId="{2B1F9BDC-E57A-4131-881C-216FE7F67502}" destId="{A2406CDF-01A3-4665-98DA-E216CDF22B75}" srcOrd="2" destOrd="0" parTransId="{FB3F784E-145F-4745-9A44-37A595ED95C0}" sibTransId="{7AD6EECA-ADF4-466A-86DC-162FBE2BCC9B}"/>
    <dgm:cxn modelId="{04268892-F7A6-45EE-A752-1B00E3FDAD39}" type="presOf" srcId="{088A2F02-DA1B-4B45-8780-4B7AF0E241F7}" destId="{0805A162-0147-49F9-A478-E1F7074958E4}" srcOrd="0" destOrd="0" presId="urn:microsoft.com/office/officeart/2005/8/layout/process2"/>
    <dgm:cxn modelId="{355E99D0-F91F-4189-B843-971A89A6018F}" type="presOf" srcId="{DDAB8FEF-1E74-47D9-A460-472B0F5D3C1D}" destId="{0CF62216-5812-4B4A-A18F-86316DDC0C3E}" srcOrd="0" destOrd="0" presId="urn:microsoft.com/office/officeart/2005/8/layout/process2"/>
    <dgm:cxn modelId="{ED8AE2D9-C761-4147-B5D2-F0D42F7686DB}" type="presParOf" srcId="{FDFC623E-7468-42A4-9030-09D09B851F07}" destId="{2656E4A2-A9BC-42C4-8AA2-11485235B33B}" srcOrd="0" destOrd="0" presId="urn:microsoft.com/office/officeart/2005/8/layout/process2"/>
    <dgm:cxn modelId="{79DE2D2D-6F8D-4669-8B0F-80F19CBCEB78}" type="presParOf" srcId="{FDFC623E-7468-42A4-9030-09D09B851F07}" destId="{3C1E4B4E-73C9-4F04-91B2-F98C7EBB9A69}" srcOrd="1" destOrd="0" presId="urn:microsoft.com/office/officeart/2005/8/layout/process2"/>
    <dgm:cxn modelId="{A4F76CD9-40F1-4DB8-9D12-0E204A6C9574}" type="presParOf" srcId="{3C1E4B4E-73C9-4F04-91B2-F98C7EBB9A69}" destId="{DB3999E5-E38E-46B2-9386-BCCB87EE7BAD}" srcOrd="0" destOrd="0" presId="urn:microsoft.com/office/officeart/2005/8/layout/process2"/>
    <dgm:cxn modelId="{E53FC194-E7A6-4FF2-934E-7562BE6B1478}" type="presParOf" srcId="{FDFC623E-7468-42A4-9030-09D09B851F07}" destId="{0CF62216-5812-4B4A-A18F-86316DDC0C3E}" srcOrd="2" destOrd="0" presId="urn:microsoft.com/office/officeart/2005/8/layout/process2"/>
    <dgm:cxn modelId="{66516A1A-E027-4DC8-815C-CC2A018DDC44}" type="presParOf" srcId="{FDFC623E-7468-42A4-9030-09D09B851F07}" destId="{0805A162-0147-49F9-A478-E1F7074958E4}" srcOrd="3" destOrd="0" presId="urn:microsoft.com/office/officeart/2005/8/layout/process2"/>
    <dgm:cxn modelId="{A0075F7E-A6B0-4E1B-AD0C-3F3090B62231}" type="presParOf" srcId="{0805A162-0147-49F9-A478-E1F7074958E4}" destId="{F81E27AC-B514-4B4E-80D8-C2603A9277D8}" srcOrd="0" destOrd="0" presId="urn:microsoft.com/office/officeart/2005/8/layout/process2"/>
    <dgm:cxn modelId="{037C3220-65DA-457F-BFB5-0C073FE3C72C}" type="presParOf" srcId="{FDFC623E-7468-42A4-9030-09D09B851F07}" destId="{DFB73BF7-5E48-4451-9CD8-055912A596C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6E4A2-A9BC-42C4-8AA2-11485235B33B}">
      <dsp:nvSpPr>
        <dsp:cNvPr id="0" name=""/>
        <dsp:cNvSpPr/>
      </dsp:nvSpPr>
      <dsp:spPr>
        <a:xfrm>
          <a:off x="722200" y="76332"/>
          <a:ext cx="2005966" cy="111442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Motiv</a:t>
          </a:r>
        </a:p>
      </dsp:txBody>
      <dsp:txXfrm>
        <a:off x="754840" y="108972"/>
        <a:ext cx="1940686" cy="1049146"/>
      </dsp:txXfrm>
    </dsp:sp>
    <dsp:sp modelId="{3C1E4B4E-73C9-4F04-91B2-F98C7EBB9A69}">
      <dsp:nvSpPr>
        <dsp:cNvPr id="0" name=""/>
        <dsp:cNvSpPr/>
      </dsp:nvSpPr>
      <dsp:spPr>
        <a:xfrm rot="5422996">
          <a:off x="1539513" y="1180452"/>
          <a:ext cx="360668" cy="501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900" kern="1200"/>
        </a:p>
      </dsp:txBody>
      <dsp:txXfrm rot="-5400000">
        <a:off x="1569762" y="1250864"/>
        <a:ext cx="300895" cy="252468"/>
      </dsp:txXfrm>
    </dsp:sp>
    <dsp:sp modelId="{0CF62216-5812-4B4A-A18F-86316DDC0C3E}">
      <dsp:nvSpPr>
        <dsp:cNvPr id="0" name=""/>
        <dsp:cNvSpPr/>
      </dsp:nvSpPr>
      <dsp:spPr>
        <a:xfrm>
          <a:off x="711528" y="1671638"/>
          <a:ext cx="2005966" cy="11144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Handling</a:t>
          </a:r>
        </a:p>
      </dsp:txBody>
      <dsp:txXfrm>
        <a:off x="744168" y="1704278"/>
        <a:ext cx="1940686" cy="1049146"/>
      </dsp:txXfrm>
    </dsp:sp>
    <dsp:sp modelId="{0805A162-0147-49F9-A478-E1F7074958E4}">
      <dsp:nvSpPr>
        <dsp:cNvPr id="0" name=""/>
        <dsp:cNvSpPr/>
      </dsp:nvSpPr>
      <dsp:spPr>
        <a:xfrm rot="5400000">
          <a:off x="1505557" y="2813925"/>
          <a:ext cx="417909" cy="501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kern="1200"/>
        </a:p>
      </dsp:txBody>
      <dsp:txXfrm rot="-5400000">
        <a:off x="1564065" y="2855716"/>
        <a:ext cx="300895" cy="292536"/>
      </dsp:txXfrm>
    </dsp:sp>
    <dsp:sp modelId="{DFB73BF7-5E48-4451-9CD8-055912A596C3}">
      <dsp:nvSpPr>
        <dsp:cNvPr id="0" name=""/>
        <dsp:cNvSpPr/>
      </dsp:nvSpPr>
      <dsp:spPr>
        <a:xfrm>
          <a:off x="711528" y="3343278"/>
          <a:ext cx="2005966" cy="111442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Konsekvens</a:t>
          </a:r>
        </a:p>
      </dsp:txBody>
      <dsp:txXfrm>
        <a:off x="744168" y="3375918"/>
        <a:ext cx="1940686" cy="1049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I flyet: “ta på”, være nær etc. Elever: sjekk av utstyr</a:t>
            </a:r>
            <a:endParaRPr/>
          </a:p>
        </p:txBody>
      </p:sp>
      <p:sp>
        <p:nvSpPr>
          <p:cNvPr id="112" name="Google Shape;1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9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530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187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6767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efffe5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1efffe5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9654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fffe59c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1efffe59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084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225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727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74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181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878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Eksempler på spøk etc</a:t>
            </a:r>
            <a:endParaRPr/>
          </a:p>
        </p:txBody>
      </p:sp>
      <p:sp>
        <p:nvSpPr>
          <p:cNvPr id="102" name="Google Shape;1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"/>
          <p:cNvGrpSpPr/>
          <p:nvPr/>
        </p:nvGrpSpPr>
        <p:grpSpPr>
          <a:xfrm>
            <a:off x="-31133" y="-6439"/>
            <a:ext cx="12239655" cy="6858091"/>
            <a:chOff x="-1" y="0"/>
            <a:chExt cx="24479308" cy="13716179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2"/>
            <a:srcRect l="19430" r="18518"/>
            <a:stretch>
              <a:fillRect/>
            </a:stretch>
          </p:blipFill>
          <p:spPr>
            <a:xfrm>
              <a:off x="-2" y="-1"/>
              <a:ext cx="11347798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Picture 7" descr="Picture 7"/>
            <p:cNvPicPr>
              <a:picLocks noChangeAspect="1"/>
            </p:cNvPicPr>
            <p:nvPr/>
          </p:nvPicPr>
          <p:blipFill>
            <a:blip r:embed="rId2"/>
            <a:srcRect l="16031"/>
            <a:stretch>
              <a:fillRect/>
            </a:stretch>
          </p:blipFill>
          <p:spPr>
            <a:xfrm>
              <a:off x="9123111" y="175"/>
              <a:ext cx="15356197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36536" y="6224906"/>
            <a:ext cx="240665" cy="262890"/>
          </a:xfrm>
          <a:prstGeom prst="rect">
            <a:avLst/>
          </a:prstGeom>
        </p:spPr>
        <p:txBody>
          <a:bodyPr lIns="91438" tIns="91438" rIns="91438" bIns="91438"/>
          <a:lstStyle>
            <a:lvl1pPr defTabSz="457200"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14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78DDB7-9334-3341-5AEC-6D084B7BF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E4034B-FCB5-25B3-A858-49C417ED0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5830D5-A735-3D8C-5960-A4AA4D0D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03BE6F-7AC2-B947-735B-0A44A066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7826E8-148A-926D-3731-84C19A74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37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5FFD6C-DEF8-4073-9CC2-569D4C5B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676CBD-EE22-9F56-B2E7-EEC2806B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F3CFA7-10EF-89D5-9693-AA6C4B56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75F69C-1E28-FA68-D659-894FD641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7D052C-1C2B-F955-316D-B14EBF66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33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8D8A4-1D45-81BC-1EC4-2954C6A8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DF186-0587-1F5D-E81F-F425A8043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FE4AE4-04E1-FDEC-DFE2-8721184B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742579-E41D-94FD-7D32-9D7D9809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7B60D7-6BFA-78C3-588B-747AD3D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60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F05E63-E737-FEC5-5DE0-EAB36E79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1CB64A-1C6E-6685-E6E8-196E4255E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7DCCF0-9B86-C3FF-A3E1-E955449F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0C2AB78-2F24-BFA8-C346-2C17FAD8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7E2E5E-C372-C0B7-0ABE-A992CCAC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8E9E31-156C-9434-1A9C-B93E495C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20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2A179E-9BFC-41CE-1ECD-42A6ADB9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38B66A-B22A-5745-41FB-9A913A221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BEA449-F0B7-A25A-AAF5-C7B3B319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BEC07D9-E1D4-87EE-F1A1-841F1F6A3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314ABE6-F873-2A13-6743-A57D8AC70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62EEB2F-AA1F-3851-23E0-6D06DE5E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AF149B1-69E2-8EEC-5314-4E8B06C7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7A06B5A-2839-D2BA-A233-2D248B9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41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7B229-E6C6-81D4-5B37-1550836A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B616C48-1780-EB2F-E755-1BDF2131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4AC663-3762-8A21-5BCA-99694659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4275B41-8CE4-FCCB-C45E-2150E702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308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10F18FF-E4D5-BE84-72B1-1F1E5893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3DFE0A-5823-A24B-6D8B-560179D6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D98B13-8C8D-CADC-2996-062DBE7B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932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465A59-59F9-232C-001A-75883AE9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612056-401F-87DB-4FF1-2E1A7FF57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A862A5-8F4D-ECB0-368F-EAFC582F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3711CAB-D262-725C-A8D6-8A878DB9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C82A35-4A4A-3843-61DF-1D8667F3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81875B-55FD-EEBB-EB98-78C89D3E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840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DFCAAC-D43E-54C5-DC00-C789CF30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C11F981-A3A5-26E9-AA2E-621F21376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55C282-D0A2-AE0D-7C4C-A3D8FDE7D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23C8334-20BB-71B2-BAA0-16F3FC09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E3B281-43CE-59A2-7EE6-FDE3A3A2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A4992FA-68EA-2526-1947-DDCB32DA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37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"/>
          <p:cNvGrpSpPr/>
          <p:nvPr/>
        </p:nvGrpSpPr>
        <p:grpSpPr>
          <a:xfrm>
            <a:off x="-31133" y="-6439"/>
            <a:ext cx="12239655" cy="6858091"/>
            <a:chOff x="-1" y="0"/>
            <a:chExt cx="24479308" cy="13716179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2"/>
            <a:srcRect l="19430" r="18518"/>
            <a:stretch>
              <a:fillRect/>
            </a:stretch>
          </p:blipFill>
          <p:spPr>
            <a:xfrm>
              <a:off x="-2" y="-1"/>
              <a:ext cx="11347798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Picture 7" descr="Picture 7"/>
            <p:cNvPicPr>
              <a:picLocks noChangeAspect="1"/>
            </p:cNvPicPr>
            <p:nvPr/>
          </p:nvPicPr>
          <p:blipFill>
            <a:blip r:embed="rId2"/>
            <a:srcRect l="16031"/>
            <a:stretch>
              <a:fillRect/>
            </a:stretch>
          </p:blipFill>
          <p:spPr>
            <a:xfrm>
              <a:off x="9123111" y="175"/>
              <a:ext cx="15356197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" name="Picture Placeholder 11"/>
          <p:cNvSpPr>
            <a:spLocks noGrp="1"/>
          </p:cNvSpPr>
          <p:nvPr>
            <p:ph type="pic" idx="21"/>
          </p:nvPr>
        </p:nvSpPr>
        <p:spPr>
          <a:xfrm>
            <a:off x="2217738" y="1050925"/>
            <a:ext cx="7772401" cy="440055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36536" y="6224906"/>
            <a:ext cx="240665" cy="262890"/>
          </a:xfrm>
          <a:prstGeom prst="rect">
            <a:avLst/>
          </a:prstGeom>
        </p:spPr>
        <p:txBody>
          <a:bodyPr lIns="91438" tIns="91438" rIns="91438" bIns="91438"/>
          <a:lstStyle>
            <a:lvl1pPr defTabSz="457200"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7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7FD13D-4FEB-F211-E16B-60E440E6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A306B1C-B266-51D6-B14A-EC003C09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1AA657-09DA-3ED8-2294-5FEA522F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D6743F-2CAB-BDDC-EB55-D8DA2605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F36809-D16A-8ACD-F9E9-106D685E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37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A8A5C43-2CA0-DCC0-8281-DDAABD303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04421D3-2072-1207-284F-C37BEEC66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A42301-30EE-D168-BBA3-301E4BAA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5C3D3B-C7C5-8757-6B83-7DFF6DB8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2C3FA7-8DAC-E592-FBD6-B88096D1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21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3D164-5220-683C-1F08-B956E702D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89AABB-63FF-0443-6C5E-72D498F7E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960C4E-63FB-E690-F245-AA121D9A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2D9B72-C1AF-BB25-6E75-5354E579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21DF6F-719F-9E17-3B33-14D2ED70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304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0D1A4C-C726-B516-991E-C964713E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511CFE-163B-B68E-5839-3904A547F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BE06F9-E85D-C00B-91DA-D5B8E6B4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3D1219-249E-76D3-EEAB-7A44E7E6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AFD765-6272-C54B-727A-25522D25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96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BA003B-15DA-9820-14C3-31B34051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32678A-9F71-93E6-41E7-1502969B2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A7B763-8D1B-FD0A-3635-BE8F351D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816398-90B4-A29E-F58B-A9C7AF47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9D5F2F-73BA-261B-FCD4-28E87270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912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F3B49-DB46-DF15-43ED-9F4D407A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2E4DC6-7DAB-973C-BB41-50C1D3F9D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EDDE7B-940E-F6D0-F506-AB4C7D4D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C44A38-F9EC-8435-460A-FE153895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4D0332-C150-8BFF-6205-294ED8D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FD090C6-0A1D-26FB-0508-3EFACEA1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16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9A109-EAFE-16A5-4465-82B60F8C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A64081-1BEE-2524-3D69-8A53591F7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80B6B5-EB25-D453-73FD-0B54D90DD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182A30C-7DA5-A640-7193-B6A3E391C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A737B64-279E-2D44-B024-4630E1964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7750FEF-04D9-60C3-2D47-D47A466F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20B4548-F6DE-B4A0-7949-976501F7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9878E39-08BD-7CB0-4AE9-948E3C92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154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B2332-B5A5-905A-09D8-604E539F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C534E0-FA81-BA31-E79E-83DAADB8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E832BE8-55D7-05EC-B819-254AA218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29E302-1414-06AD-9102-4AA50C16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92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19EB073-FB7F-9AD2-8421-EAF53232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E391FDF-EB76-DFF6-6587-EDA9FB52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245227-B229-86DC-6D62-985D9042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109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D89B63-9928-073B-B155-F026D437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98D81-9A26-88A8-80C4-F055FF0F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288305A-66CD-03BD-4FEF-F1E100C7F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37FB88A-7EA7-1795-6517-F515862D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77C4F0-4A00-A18C-9191-F91D619F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8F7870-61ED-5C4C-F144-0E12788A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D785D2-C870-7C4D-9879-7EAA9D82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9A6F14-8D9F-3B67-8492-1798E1EB2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64CE97A-008A-05F4-417F-DD1C263FB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38DC9-75C7-AE79-EA2B-2CBF8B25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38E719-AE34-1393-FA6A-DCBC1430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ED39F0C-33A3-1D7E-E146-362E015B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823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95739B-47BB-AAAE-8C5F-B574F876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F5FD256-BB8A-0CDC-39F0-FC9A62A40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0210A7-7BF9-A4D9-F014-C5FC62B3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41ED61-FBA0-D881-C844-BC560F94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F4E9E1-65E8-B2A2-C2EC-15A939E2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220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4F774BE-8B62-51BA-AD74-CE59462B7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7211A4-169B-9FEF-2AF6-ED89CEF0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618304-17B5-7FB1-09CA-0996A0CE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659DD9-97E5-F7DB-080F-759D0E16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6C1479-31AD-F15A-9134-B0ADDD40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51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"/>
          <p:cNvGrpSpPr/>
          <p:nvPr/>
        </p:nvGrpSpPr>
        <p:grpSpPr>
          <a:xfrm>
            <a:off x="-31133" y="-6439"/>
            <a:ext cx="12239655" cy="6858091"/>
            <a:chOff x="-1" y="0"/>
            <a:chExt cx="24479308" cy="13716179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2"/>
            <a:srcRect l="19430" r="18518"/>
            <a:stretch>
              <a:fillRect/>
            </a:stretch>
          </p:blipFill>
          <p:spPr>
            <a:xfrm>
              <a:off x="-2" y="-1"/>
              <a:ext cx="11347798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Picture 7" descr="Picture 7"/>
            <p:cNvPicPr>
              <a:picLocks noChangeAspect="1"/>
            </p:cNvPicPr>
            <p:nvPr/>
          </p:nvPicPr>
          <p:blipFill>
            <a:blip r:embed="rId2"/>
            <a:srcRect l="16031"/>
            <a:stretch>
              <a:fillRect/>
            </a:stretch>
          </p:blipFill>
          <p:spPr>
            <a:xfrm>
              <a:off x="9123111" y="175"/>
              <a:ext cx="15356197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" name="Picture Placeholder 11"/>
          <p:cNvSpPr>
            <a:spLocks noGrp="1"/>
          </p:cNvSpPr>
          <p:nvPr>
            <p:ph type="pic" idx="21"/>
          </p:nvPr>
        </p:nvSpPr>
        <p:spPr>
          <a:xfrm>
            <a:off x="2217738" y="1050925"/>
            <a:ext cx="7772401" cy="440055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29032" y="6171686"/>
            <a:ext cx="348168" cy="369328"/>
          </a:xfrm>
          <a:prstGeom prst="rect">
            <a:avLst/>
          </a:prstGeom>
        </p:spPr>
        <p:txBody>
          <a:bodyPr lIns="91438" tIns="91438" rIns="91438" bIns="91438"/>
          <a:lstStyle>
            <a:lvl1pPr defTabSz="457200"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hangingPunct="0">
              <a:buClrTx/>
            </a:pPr>
            <a:fld id="{86CB4B4D-7CA3-9044-876B-883B54F8677D}" type="slidenum">
              <a:rPr lang="nb-NO" smtClean="0"/>
              <a:pPr hangingPunct="0">
                <a:buClrTx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37746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194B9C8-7282-AE12-7DB1-F8CC3AA054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418" y="6453188"/>
            <a:ext cx="21124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919B41CC-54CA-47AB-9F72-965998774682}" type="datetime4">
              <a:rPr lang="nb-NO" altLang="nb-NO" sz="800" smtClean="0">
                <a:solidFill>
                  <a:srgbClr val="595959"/>
                </a:solidFill>
                <a:latin typeface="Georgia" pitchFamily="18" charset="0"/>
                <a:cs typeface="Arial" charset="0"/>
              </a:rPr>
              <a:pPr eaLnBrk="1" hangingPunct="1">
                <a:defRPr/>
              </a:pPr>
              <a:t>22. mai 2023</a:t>
            </a:fld>
            <a:endParaRPr lang="nb-NO" altLang="nb-NO" sz="800">
              <a:solidFill>
                <a:srgbClr val="595959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57B73A5-C887-5DD0-83C0-F443258CF2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7168" y="6454775"/>
            <a:ext cx="21124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A9BE1A-3304-4555-B4D5-9AF3D92B5A86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E27A4D2-662C-ACA8-8421-745289C7DD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7767" y="6454775"/>
            <a:ext cx="17758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800">
                <a:solidFill>
                  <a:srgbClr val="4D4D4D"/>
                </a:solidFill>
                <a:latin typeface="Georgia" pitchFamily="18" charset="0"/>
                <a:cs typeface="Arial" charset="0"/>
              </a:rPr>
              <a:t>© Norges idrettsforbund</a:t>
            </a: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6C07DBC1-1D34-7DB6-3E3A-5C90FAB5A286}"/>
              </a:ext>
            </a:extLst>
          </p:cNvPr>
          <p:cNvCxnSpPr/>
          <p:nvPr userDrawn="1"/>
        </p:nvCxnSpPr>
        <p:spPr>
          <a:xfrm>
            <a:off x="0" y="6453188"/>
            <a:ext cx="1219200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9D7ADC91-E885-F09B-D0A5-B2C9F9B20F76}"/>
              </a:ext>
            </a:extLst>
          </p:cNvPr>
          <p:cNvCxnSpPr/>
          <p:nvPr userDrawn="1"/>
        </p:nvCxnSpPr>
        <p:spPr>
          <a:xfrm>
            <a:off x="0" y="6669088"/>
            <a:ext cx="1219200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1968000" y="1918800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Undertittel 2"/>
          <p:cNvSpPr>
            <a:spLocks noGrp="1"/>
          </p:cNvSpPr>
          <p:nvPr>
            <p:ph type="subTitle" idx="1"/>
          </p:nvPr>
        </p:nvSpPr>
        <p:spPr>
          <a:xfrm>
            <a:off x="1968000" y="3070800"/>
            <a:ext cx="9024544" cy="2662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4D4D4D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33925764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4DBD59-3803-0E87-3B18-B78380F0E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8B3658-6C1B-034C-E156-3057C7BE7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E59AE7-087F-2E37-B754-8112278E3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D0AE14A-7A28-4BEC-8A77-C9C97FBC67D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0881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4488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755AB7-03BC-3141-9BFF-4FE1839BC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F5C41-F921-FF8C-9FE0-21B985828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1C05D-9994-2E2A-9277-56B16992C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F844DC2-4659-4618-866F-E0432F077D3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898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E40682F-9C12-E15C-CD1A-9A599255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5F8F7B-52B1-CBFD-4CE6-B4504D0B7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448ADD-5F92-434E-D344-0C6D79FF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33DEE-587B-4AC0-B706-0FE88B750DFE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DAF7AA-8D68-FEAF-6092-4A1256974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ED13AF-9873-9E9E-302A-FE3F3833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90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6AC4107-A9B2-9D3D-2761-5F53BE77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26DBFC-5023-6BE2-4935-D06718A82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A30E37-937F-7224-529A-3C7A2BE0D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14EA-7DA4-4C64-A2BD-5CA1BA3CBD08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960297-693C-DE7F-B4E2-0D71520D1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E8D2D6-C15D-7304-F8E0-F44A90E67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23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2" y="6354248"/>
            <a:ext cx="367408" cy="369330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</a:defRPr>
            </a:lvl1pPr>
          </a:lstStyle>
          <a:p>
            <a:pPr hangingPunct="0">
              <a:buClrTx/>
            </a:pPr>
            <a:fld id="{86CB4B4D-7CA3-9044-876B-883B54F8677D}" type="slidenum">
              <a:rPr lang="nb-NO" smtClean="0">
                <a:latin typeface="Calibri"/>
                <a:cs typeface="Calibri"/>
                <a:sym typeface="Calibri"/>
              </a:rPr>
              <a:pPr hangingPunct="0">
                <a:buClrTx/>
              </a:pPr>
              <a:t>‹#›</a:t>
            </a:fld>
            <a:endParaRPr lang="nb-NO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6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953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777240" marR="0" indent="-32004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041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70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8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955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6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1-TNd-XhU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xsk-VPuD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gRvA6kLp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lf.no/info/si-fr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drettsforbundet.no/tema/retningslinjer/seksuell-trakassering-og-overgrep/" TargetMode="External"/><Relationship Id="rId4" Type="http://schemas.openxmlformats.org/officeDocument/2006/relationships/hyperlink" Target="https://portal.mittvarsel.no/v/n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avard.ovregard@idrettsforbundet.n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rett.n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n-NO" altLang="nb-NO" sz="5400" b="1" dirty="0" err="1">
                <a:solidFill>
                  <a:srgbClr val="083039"/>
                </a:solidFill>
                <a:latin typeface="Arial Black"/>
              </a:rPr>
              <a:t>Forebygging</a:t>
            </a:r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 og </a:t>
            </a:r>
            <a:r>
              <a:rPr lang="nn-NO" altLang="nb-NO" sz="5400" b="1" dirty="0" err="1">
                <a:solidFill>
                  <a:srgbClr val="083039"/>
                </a:solidFill>
                <a:latin typeface="Arial Black"/>
              </a:rPr>
              <a:t>håndtering</a:t>
            </a:r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 av seksuell trakassering og overgrep i idretten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kan være både verbal, ikke-verbal og fysisk.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seksuell trakassering kan være uønskede nærgående spørsmål om kropp, klær eller privatliv, ”spøk” med seksuelle undertoner, og forslag eller krav om seksuelle tjenester eller seksuelle forhold. Dette kan også være i form av uønskede telefonsamtaler, sms, eller brev med seksuelt innhold.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Ikke-verbal</a:t>
            </a: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seksuell trakassering kan for eksempel være nærgående blikk, visning av bilder eller gjenstander med seksuelle undertoner.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Fysisk trakassering </a:t>
            </a:r>
            <a:r>
              <a:rPr lang="no-NO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for eksempel uønsket eller unødvendig kroppsberøring av seksuell karakter, slik som ”plukking”, det å stryke seg inntil kroppen på andre eller forsøk på å kysse eller gi kjærtegn. </a:t>
            </a:r>
            <a:endParaRPr lang="nb-NO"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er forskjell på flørting og seksuell trakassering.</a:t>
            </a:r>
            <a:r>
              <a:rPr lang="no-NO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nb-NO"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600" dirty="0"/>
              <a:t>I vår utdanning er det noen ganger nødvendig å ta på elevene for å rettlede. Dette er fortsatt lov men vit forskjellen på nødvendig og unødvendig </a:t>
            </a:r>
            <a:r>
              <a:rPr lang="nb-NO" sz="2600"/>
              <a:t>«plukking».</a:t>
            </a: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Fakta – sammenhenger og vurderinger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og seksuelle overgrep er i de aller fleste tilfeller et uttrykk for misbruk av makt. Eksempler på maktrelasjoner i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 id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rett vil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f.eks.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være den makt som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instruktør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har overfor e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eller en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hotshot</a:t>
            </a:r>
            <a:r>
              <a:rPr lang="nb-NO" sz="2800" dirty="0"/>
              <a:t> overfor en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uerfaren.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Denne form for tillit og makt kalles ofte for ekspert- og/eller posisjonsmakt og kan misbrukes og føre til seksuell trakassering og overgrep.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Fakta – sammenhenger og vurderinger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Forskning viser at det er mindre trakassering i miljøer hvor det er omtrent like mange kvinner som menn, enn i miljøer som er dominert av ett kjønn.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sosiale sammenhenger er det først og fremst når det er alkohol med i bildet at seksuell trakassering og overgrep skje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Behandle alle med respekt, og avstå fra alle former for kommunikasjon, handling eller behandling som kan oppleves som krenkende.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berøringer som kan oppleves som uønsket.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alle former for verbal intimitet som kan oppleves som seksuelt ladet.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no-NO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2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E262D0-9CCC-9589-CF6B-84AC0D5C4E4D}"/>
              </a:ext>
            </a:extLst>
          </p:cNvPr>
          <p:cNvSpPr txBox="1">
            <a:spLocks/>
          </p:cNvSpPr>
          <p:nvPr/>
        </p:nvSpPr>
        <p:spPr bwMode="auto">
          <a:xfrm>
            <a:off x="109331" y="1726304"/>
            <a:ext cx="38576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b-NO" altLang="nb-NO" sz="4400" dirty="0">
                <a:solidFill>
                  <a:schemeClr val="accent1">
                    <a:lumMod val="50000"/>
                  </a:schemeClr>
                </a:solidFill>
              </a:rPr>
              <a:t>”Jeg mente</a:t>
            </a:r>
          </a:p>
          <a:p>
            <a:pPr algn="ctr"/>
            <a:r>
              <a:rPr lang="nb-NO" altLang="nb-NO" sz="4400" dirty="0">
                <a:solidFill>
                  <a:schemeClr val="accent1">
                    <a:lumMod val="50000"/>
                  </a:schemeClr>
                </a:solidFill>
              </a:rPr>
              <a:t> ikke noe </a:t>
            </a:r>
          </a:p>
          <a:p>
            <a:pPr algn="ctr"/>
            <a:r>
              <a:rPr lang="nb-NO" altLang="nb-NO" sz="4400" dirty="0">
                <a:solidFill>
                  <a:schemeClr val="accent1">
                    <a:lumMod val="50000"/>
                  </a:schemeClr>
                </a:solidFill>
              </a:rPr>
              <a:t>med det”</a:t>
            </a:r>
          </a:p>
        </p:txBody>
      </p:sp>
      <p:graphicFrame>
        <p:nvGraphicFramePr>
          <p:cNvPr id="4" name="Plassholder for innhold 4">
            <a:extLst>
              <a:ext uri="{FF2B5EF4-FFF2-40B4-BE49-F238E27FC236}">
                <a16:creationId xmlns:a16="http://schemas.microsoft.com/office/drawing/2014/main" id="{4D6771E6-4888-347F-8747-8D1FAEE42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863976"/>
              </p:ext>
            </p:extLst>
          </p:nvPr>
        </p:nvGraphicFramePr>
        <p:xfrm>
          <a:off x="4000496" y="857232"/>
          <a:ext cx="3429024" cy="44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Trenerens ansvar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Film 1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nb-NO" sz="2800" dirty="0">
                <a:solidFill>
                  <a:srgbClr val="57585B"/>
                </a:solidFill>
                <a:latin typeface="+mn-lt"/>
              </a:rPr>
              <a:t>Se filmen på </a:t>
            </a:r>
            <a:r>
              <a:rPr lang="nb-NO" sz="2800" dirty="0" err="1">
                <a:solidFill>
                  <a:srgbClr val="57585B"/>
                </a:solidFill>
                <a:latin typeface="+mn-lt"/>
                <a:hlinkClick r:id="rId3"/>
              </a:rPr>
              <a:t>youtube</a:t>
            </a:r>
            <a:endParaRPr lang="nb-NO" sz="2800" dirty="0">
              <a:solidFill>
                <a:srgbClr val="57585B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r>
              <a:rPr lang="no-NO" sz="28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Unngå uttrykk, vitser og meninger som omhandler utøveres kjønn eller seksuelle orientering på en negativ måte.</a:t>
            </a:r>
            <a:b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5.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Tilstrebe å ha begge kjønn representert i støtteapparatet.</a:t>
            </a:r>
            <a:b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6.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kontakt med utøvere i private rom uten at det er f</a:t>
            </a:r>
            <a:r>
              <a:rPr lang="no-NO" sz="25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lere til stede eller det er avtalt med foresatte eller 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idrettsledelsen.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1078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7.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Vise respekt for utøverens, trenerens og lederens privatliv.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8.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600" b="0" i="0" u="sng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Unngå doble relasjoner. Dersom et gjensidig forhold etableres bør situasjonen tas opp og avklares åpent i miljøet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9.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Ikke tilby noe form for motytelse i den hensikt å forlange eller forvente seksuelle tjenester i retur.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85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266186" y="1102188"/>
            <a:ext cx="9659627" cy="409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8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mot seksuell trakassering og overgrep i idretten.</a:t>
            </a:r>
            <a:endParaRPr lang="nb-NO" sz="2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8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(Vedtatt av Idrettsstyret i september 2010)</a:t>
            </a:r>
            <a:endParaRPr lang="nb-NO" sz="28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nb-NO" altLang="nb-NO" sz="2800" b="1" dirty="0"/>
          </a:p>
          <a:p>
            <a:r>
              <a:rPr lang="nb-NO" sz="2400" dirty="0">
                <a:sym typeface="Inter"/>
              </a:rPr>
              <a:t>Seksuelle overgrep og seksuell trakassering er totalt uforenlig med idrettens verdier.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b-NO" altLang="nb-NO" sz="2800" b="1" dirty="0"/>
          </a:p>
          <a:p>
            <a:r>
              <a:rPr lang="nb-NO" altLang="nb-NO" sz="2400" dirty="0"/>
              <a:t>Norsk idrett skal praktisere </a:t>
            </a:r>
            <a:r>
              <a:rPr lang="nb-NO" altLang="nb-NO" sz="2400" dirty="0">
                <a:solidFill>
                  <a:srgbClr val="FF0000"/>
                </a:solidFill>
              </a:rPr>
              <a:t>nulltoleranse for enhver form for diskriminering og trakassering</a:t>
            </a:r>
            <a:r>
              <a:rPr lang="nb-NO" altLang="nb-NO" sz="2400" dirty="0"/>
              <a:t> innenfor idretten - uansett årsak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5879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Trenerens ansvar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Film 2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nb-NO" sz="2800" dirty="0">
                <a:solidFill>
                  <a:srgbClr val="57585B"/>
                </a:solidFill>
                <a:latin typeface="+mn-lt"/>
              </a:rPr>
              <a:t>Se filmen på </a:t>
            </a:r>
            <a:r>
              <a:rPr lang="nb-NO" sz="2800" dirty="0" err="1">
                <a:solidFill>
                  <a:srgbClr val="57585B"/>
                </a:solidFill>
                <a:latin typeface="+mn-lt"/>
                <a:hlinkClick r:id="rId3"/>
              </a:rPr>
              <a:t>youtube</a:t>
            </a:r>
            <a:endParaRPr lang="nb-NO" sz="2800" dirty="0">
              <a:solidFill>
                <a:srgbClr val="57585B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1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10.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Gripe inn og varsle dersom man opplever brudd på disse retningslinjene. Støtteapparatet (trenere, ledere, tillitsvalgte, funksjonærer, dommere, foreldre mfl.) har hovedansvar for at retningslinjene gjøres kjent og overholdes i organisasjonen/idrettsmiljøet.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efffe59cb_0_0"/>
          <p:cNvSpPr/>
          <p:nvPr/>
        </p:nvSpPr>
        <p:spPr>
          <a:xfrm>
            <a:off x="1262063" y="711724"/>
            <a:ext cx="9667800" cy="5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- Tilleggspunkter for NLF</a:t>
            </a: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11.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000">
                <a:solidFill>
                  <a:schemeClr val="dk1"/>
                </a:solidFill>
              </a:rPr>
              <a:t>Tillitsvalgte og instruktører i sentrale posisjoner i organisasjonen skal være ekstra forsiktig med doble relasjoner. Og være bevisst at de har makt og tillit i form av sitt verv eller sin stilling med tanke på å inngå forhold til elever og nye medlemmer.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12.</a:t>
            </a:r>
            <a:r>
              <a:rPr lang="no-NO" sz="2000">
                <a:solidFill>
                  <a:schemeClr val="dk1"/>
                </a:solidFill>
              </a:rPr>
              <a:t> Vær din rolle bevisst, også på sosiale medier (SoMe). Instruktører skal utvise forsiktighet ved kontakt gjennom (SoMe), det er viktig å være bevisst på at denne type oppmerksomhet og kommunikasjon lett kan misforståes. Det er alltid instruktøren sitt ansvar å sette grenser hvis kontakten overskrider vanlig kommunikasjon.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Trenerens ansvar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Film 3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nb-NO" sz="2800" dirty="0">
                <a:solidFill>
                  <a:srgbClr val="57585B"/>
                </a:solidFill>
                <a:latin typeface="+mn-lt"/>
              </a:rPr>
              <a:t>Se filmen på </a:t>
            </a:r>
            <a:r>
              <a:rPr lang="nb-NO" sz="2800" dirty="0" err="1">
                <a:solidFill>
                  <a:srgbClr val="57585B"/>
                </a:solidFill>
                <a:latin typeface="+mn-lt"/>
                <a:hlinkClick r:id="rId3"/>
              </a:rPr>
              <a:t>youtube</a:t>
            </a:r>
            <a:endParaRPr lang="nb-NO" sz="2800" dirty="0">
              <a:solidFill>
                <a:srgbClr val="57585B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58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efffe59cb_0_4"/>
          <p:cNvSpPr/>
          <p:nvPr/>
        </p:nvSpPr>
        <p:spPr>
          <a:xfrm>
            <a:off x="1262063" y="711724"/>
            <a:ext cx="9667800" cy="5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- Tilleggspunkter for NLF</a:t>
            </a: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Målsetning: </a:t>
            </a:r>
            <a:endParaRPr sz="2600" b="1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33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>
                <a:solidFill>
                  <a:srgbClr val="000335"/>
                </a:solidFill>
              </a:rPr>
              <a:t>Alle instruktører og tillitsvalgte skal få informasjon om NIF og F/NLF sine retningslinjer, rutiner for forebygging og håndtering av seksuell trakassering. Det skal være en del av standard informasjon til nyvalgte i tillitsverv, nye instruktører og til nye medlemmer på grunnkurs. </a:t>
            </a:r>
            <a:endParaRPr sz="2000">
              <a:solidFill>
                <a:srgbClr val="00033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Reaksjoner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Generelt</a:t>
            </a: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 fra muntlig advarsel til å bli fratatt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rettigheter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kortere eller lengre tid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Instruktører: Stilles strengere krav til instruktører enn til andre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utøvere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Les mere 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hlinkClick r:id="rId3"/>
              </a:rPr>
              <a:t>https://nlf.no/info/si-fra</a:t>
            </a:r>
            <a:endParaRPr/>
          </a:p>
          <a:p>
            <a:endParaRPr lang="en-US" sz="2800" dirty="0"/>
          </a:p>
          <a:p>
            <a:r>
              <a:rPr lang="en-US" sz="2800" u="sng" dirty="0">
                <a:hlinkClick r:id="rId4"/>
              </a:rPr>
              <a:t>https://portal.mittvarsel.no/v/nif</a:t>
            </a:r>
            <a:endParaRPr lang="en-US">
              <a:hlinkClick r:id="rId4"/>
            </a:endParaRPr>
          </a:p>
          <a:p>
            <a:pPr>
              <a:buClr>
                <a:srgbClr val="083039"/>
              </a:buClr>
              <a:buSzPts val="700"/>
            </a:pPr>
            <a:endParaRPr lang="no-NO" sz="2800" u="sng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 Black"/>
              <a:buNone/>
            </a:pPr>
            <a:r>
              <a:rPr lang="no-NO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https://www.idrettsforbundet.no/tema/retningslinjer/seksuell-trakassering-og-overgrep/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Håvard B. Øvregård</a:t>
            </a:r>
            <a:br>
              <a:rPr lang="nb-NO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nb-NO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rådgiver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2800" b="1" kern="0" dirty="0">
                <a:latin typeface="+mj-lt"/>
                <a:ea typeface="+mj-ea"/>
                <a:cs typeface="+mj-cs"/>
              </a:rPr>
              <a:t> m: +47 91 77 31 57</a:t>
            </a:r>
            <a:b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havard.ovregard@idrettsforbundet.no</a:t>
            </a:r>
            <a:endParaRPr lang="nb-NO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nb-NO" sz="2800" b="1" kern="0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nb-NO" sz="2800" b="1" kern="0" dirty="0">
                <a:solidFill>
                  <a:schemeClr val="tx2"/>
                </a:solidFill>
                <a:latin typeface="+mn-lt"/>
                <a:cs typeface="+mn-cs"/>
              </a:rPr>
              <a:t>  </a:t>
            </a:r>
            <a:br>
              <a:rPr lang="nb-NO" sz="2800" b="1" kern="0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www.idrettsforbundet.no</a:t>
            </a:r>
            <a:endParaRPr lang="nb-NO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Norges idrettsforbund og olympiske og paralympiske komité</a:t>
            </a:r>
            <a:endParaRPr lang="nb-NO" sz="280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2384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1350"/>
              <a:buFont typeface="Arial Black"/>
              <a:buNone/>
            </a:pPr>
            <a:r>
              <a:rPr lang="no-NO" sz="5400" b="1" i="0" u="none" strike="noStrike" cap="none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Spørsmål?</a:t>
            </a:r>
            <a:endParaRPr sz="5400" b="1" i="0" u="none" strike="noStrike" cap="none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262063" y="863651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altLang="nb-NO" sz="5400" b="1" dirty="0">
                <a:solidFill>
                  <a:srgbClr val="083039"/>
                </a:solidFill>
                <a:latin typeface="Arial Black"/>
              </a:rPr>
              <a:t>Nulltoleranse?</a:t>
            </a:r>
          </a:p>
          <a:p>
            <a:pPr algn="ctr"/>
            <a:br>
              <a:rPr lang="nb-NO" altLang="nb-NO" sz="5400" dirty="0"/>
            </a:br>
            <a:r>
              <a:rPr lang="nb-NO" altLang="nb-NO" sz="5400" dirty="0"/>
              <a:t>=</a:t>
            </a:r>
            <a:br>
              <a:rPr lang="nb-NO" altLang="nb-NO" sz="5400" dirty="0"/>
            </a:br>
            <a:endParaRPr lang="nb-NO" altLang="nb-NO" sz="5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altLang="nb-NO" sz="5400" b="1" dirty="0">
                <a:solidFill>
                  <a:srgbClr val="083039"/>
                </a:solidFill>
                <a:latin typeface="Arial Black"/>
              </a:rPr>
              <a:t>Det skal alltid ha en reaksjon</a:t>
            </a:r>
            <a:br>
              <a:rPr lang="nb-NO" altLang="nb-NO" sz="5400" b="1" dirty="0">
                <a:solidFill>
                  <a:srgbClr val="083039"/>
                </a:solidFill>
                <a:latin typeface="Arial Black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28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144208" y="1211520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altLang="nb-NO" sz="5400" b="1" dirty="0">
                <a:solidFill>
                  <a:srgbClr val="083039"/>
                </a:solidFill>
                <a:latin typeface="Arial Black"/>
              </a:rPr>
              <a:t>Nulltoleranse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5400" b="1" dirty="0">
              <a:solidFill>
                <a:srgbClr val="083039"/>
              </a:solidFill>
              <a:latin typeface="Arial Black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000" dirty="0"/>
              <a:t>For diskriminering / hets / trakassering</a:t>
            </a:r>
          </a:p>
          <a:p>
            <a:pPr marL="342900" lvl="4" indent="-342900">
              <a:buFont typeface="Wingdings" panose="05000000000000000000" pitchFamily="2" charset="2"/>
              <a:buChar char="ü"/>
            </a:pPr>
            <a:r>
              <a:rPr lang="nb-NO" altLang="nb-NO" sz="2000" dirty="0"/>
              <a:t>	Mobbing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</a:pPr>
            <a:r>
              <a:rPr lang="nb-NO" altLang="nb-NO" sz="2000" dirty="0"/>
              <a:t>	Homohets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</a:pPr>
            <a:r>
              <a:rPr lang="nb-NO" altLang="nb-NO" sz="2000" dirty="0"/>
              <a:t>	Seksuell trakassering </a:t>
            </a:r>
          </a:p>
          <a:p>
            <a:pPr eaLnBrk="1" hangingPunct="1"/>
            <a:endParaRPr lang="nb-NO" altLang="nb-NO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000" dirty="0"/>
              <a:t>Hvorfor?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</a:pPr>
            <a:r>
              <a:rPr lang="nb-NO" altLang="nb-NO" sz="2000" dirty="0"/>
              <a:t>	Idrettsglede for alle!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34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262063" y="1062433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Idretten speiler samfunnet</a:t>
            </a:r>
            <a:r>
              <a:rPr lang="nn-NO" altLang="nb-NO" sz="5400" dirty="0"/>
              <a:t>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n-NO" sz="5400" dirty="0"/>
          </a:p>
          <a:p>
            <a:pPr algn="ctr" eaLnBrk="1" hangingPunct="1"/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på godt </a:t>
            </a:r>
          </a:p>
          <a:p>
            <a:pPr algn="ctr" eaLnBrk="1" hangingPunct="1"/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og vondt…</a:t>
            </a:r>
            <a:endParaRPr sz="5400" b="1" dirty="0">
              <a:solidFill>
                <a:srgbClr val="083039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2799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e 1">
            <a:extLst>
              <a:ext uri="{FF2B5EF4-FFF2-40B4-BE49-F238E27FC236}">
                <a16:creationId xmlns:a16="http://schemas.microsoft.com/office/drawing/2014/main" id="{7DB8ABE9-B7B4-EB13-B2D4-2C8A71BD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-3175"/>
            <a:ext cx="894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Plassholder for innhold 2">
            <a:extLst>
              <a:ext uri="{FF2B5EF4-FFF2-40B4-BE49-F238E27FC236}">
                <a16:creationId xmlns:a16="http://schemas.microsoft.com/office/drawing/2014/main" id="{DE9F7B53-A0A5-47B5-626C-EE63D9C737F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3050" y="692151"/>
            <a:ext cx="3976688" cy="244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3400" b="1" i="1">
                <a:solidFill>
                  <a:srgbClr val="FF0000"/>
                </a:solidFill>
              </a:rPr>
              <a:t>Enten </a:t>
            </a:r>
            <a:r>
              <a:rPr lang="en-GB" altLang="nb-NO" sz="3400" b="1" i="1" u="sng">
                <a:solidFill>
                  <a:srgbClr val="FF0000"/>
                </a:solidFill>
              </a:rPr>
              <a:t>har</a:t>
            </a:r>
            <a:r>
              <a:rPr lang="en-GB" altLang="nb-NO" sz="3400" b="1" i="1">
                <a:solidFill>
                  <a:srgbClr val="FF0000"/>
                </a:solidFill>
              </a:rPr>
              <a:t> det skjedd,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3400" b="1" i="1">
                <a:solidFill>
                  <a:srgbClr val="FF0000"/>
                </a:solidFill>
              </a:rPr>
              <a:t>eller så skjer det </a:t>
            </a:r>
            <a:r>
              <a:rPr lang="en-GB" altLang="nb-NO" sz="3400" b="1" i="1" u="sng">
                <a:solidFill>
                  <a:srgbClr val="FF0000"/>
                </a:solidFill>
              </a:rPr>
              <a:t>no,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3400" b="1" i="1">
                <a:solidFill>
                  <a:srgbClr val="FF0000"/>
                </a:solidFill>
              </a:rPr>
              <a:t>eller så </a:t>
            </a:r>
            <a:r>
              <a:rPr lang="en-GB" altLang="nb-NO" sz="3400" b="1" i="1" u="sng">
                <a:solidFill>
                  <a:srgbClr val="FF0000"/>
                </a:solidFill>
              </a:rPr>
              <a:t>vil</a:t>
            </a:r>
            <a:r>
              <a:rPr lang="en-GB" altLang="nb-NO" sz="3400" b="1" i="1">
                <a:solidFill>
                  <a:srgbClr val="FF0000"/>
                </a:solidFill>
              </a:rPr>
              <a:t> det skje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094512" y="485963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5400" b="1" i="0" u="none" strike="noStrike" cap="none" dirty="0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Bakgrunn</a:t>
            </a:r>
            <a:endParaRPr dirty="0"/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FF478BB7-0386-21F4-92DC-A55CD572814F}"/>
              </a:ext>
            </a:extLst>
          </p:cNvPr>
          <p:cNvSpPr txBox="1">
            <a:spLocks/>
          </p:cNvSpPr>
          <p:nvPr/>
        </p:nvSpPr>
        <p:spPr>
          <a:xfrm>
            <a:off x="2796311" y="1422067"/>
            <a:ext cx="6264275" cy="40608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2000: Forskingsrapport viser at </a:t>
            </a:r>
            <a:r>
              <a:rPr lang="nn-NO" altLang="nb-NO" sz="2000" dirty="0"/>
              <a:t>28% av kvinnelege eliteidrettsutøvarar har opplevd ei eller fleire former for seksuell trakassering i idrettssamanheng 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2000: Retningsliner mot seksuell trakassering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2009: Krav om politiattest for dei med ansvar for barn eller personar med utviklingshemming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2010: Nye reviderte retningsliner mot seksuell trakassering og overgrep i idretten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2011: Egen ressurs i sekretariatet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2013: Fem filmar til bruk i førebygging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2017: </a:t>
            </a:r>
            <a:r>
              <a:rPr lang="nn-NO" sz="2000" dirty="0" err="1"/>
              <a:t>Rettleder</a:t>
            </a:r>
            <a:r>
              <a:rPr lang="nn-NO" sz="2000" dirty="0"/>
              <a:t> for </a:t>
            </a:r>
            <a:r>
              <a:rPr lang="nn-NO" sz="2000" dirty="0" err="1"/>
              <a:t>håndtering</a:t>
            </a:r>
            <a:r>
              <a:rPr lang="nn-NO" sz="2000" dirty="0"/>
              <a:t> av saker som gjeld seksuell trakassering og overgrep </a:t>
            </a:r>
          </a:p>
        </p:txBody>
      </p:sp>
    </p:spTree>
    <p:extLst>
      <p:ext uri="{BB962C8B-B14F-4D97-AF65-F5344CB8AC3E}">
        <p14:creationId xmlns:p14="http://schemas.microsoft.com/office/powerpoint/2010/main" val="40677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5400" b="1" i="0" u="none" strike="noStrike" cap="none" dirty="0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Hva er seksuell trakassering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8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Trakassering generelt</a:t>
            </a: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Felles for alle former for trakassering er at oppførselen er uønsket, krenkende, truende eller plagsom for den som utsettes for dette. </a:t>
            </a:r>
            <a:endParaRPr lang="nb-NO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Dette betyr at </a:t>
            </a:r>
            <a:r>
              <a:rPr lang="no-NO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slike opplevelser er uavhengig av om den som trakasserer gjør det med hensikt eller ikke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Dette er viktig fordi både kvinner og menn kan ha ulike oppfatninger av hva som er uønsket og krenkende.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no-NO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538389-cabc-4d4e-918a-8beb7ac0ecaa" xsi:nil="true"/>
    <_dlc_DocId xmlns="27524694-b7eb-4b69-a9f5-457342c229a4">SF37ADM-1162717282-12822</_dlc_DocId>
    <_dlc_DocIdUrl xmlns="27524694-b7eb-4b69-a9f5-457342c229a4">
      <Url>https://idrettsforbundet.sharepoint.com/sites/SF37Administrativt/_layouts/15/DocIdRedir.aspx?ID=SF37ADM-1162717282-12822</Url>
      <Description>SF37ADM-1162717282-12822</Description>
    </_dlc_DocIdUrl>
    <lcf76f155ced4ddcb4097134ff3c332f xmlns="f6b277fd-a029-4900-b985-7b95e2b0b566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3FBA7688A9D741AA9014646D14F40D" ma:contentTypeVersion="18" ma:contentTypeDescription="Opprett et nytt dokument." ma:contentTypeScope="" ma:versionID="907b1bda07525d576913ed32728e8288">
  <xsd:schema xmlns:xsd="http://www.w3.org/2001/XMLSchema" xmlns:xs="http://www.w3.org/2001/XMLSchema" xmlns:p="http://schemas.microsoft.com/office/2006/metadata/properties" xmlns:ns2="f6b277fd-a029-4900-b985-7b95e2b0b566" xmlns:ns3="27524694-b7eb-4b69-a9f5-457342c229a4" xmlns:ns4="9e538389-cabc-4d4e-918a-8beb7ac0ecaa" targetNamespace="http://schemas.microsoft.com/office/2006/metadata/properties" ma:root="true" ma:fieldsID="c768be66a0d874f845e69a827868b56f" ns2:_="" ns3:_="" ns4:_="">
    <xsd:import namespace="f6b277fd-a029-4900-b985-7b95e2b0b566"/>
    <xsd:import namespace="27524694-b7eb-4b69-a9f5-457342c229a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77fd-a029-4900-b985-7b95e2b0b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4694-b7eb-4b69-a9f5-457342c22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5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460b2903-8053-4592-b306-56d0c886ad28}" ma:internalName="TaxCatchAll" ma:showField="CatchAllData" ma:web="27524694-b7eb-4b69-a9f5-457342c22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E36AB5-C0DF-49C0-AE31-70397930AAA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E87FBE1-42DC-4257-8EC0-E38A8D42D6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C5C6B-36B9-401D-A851-783FE0D013E1}">
  <ds:schemaRefs>
    <ds:schemaRef ds:uri="http://schemas.microsoft.com/office/2006/documentManagement/types"/>
    <ds:schemaRef ds:uri="http://schemas.openxmlformats.org/package/2006/metadata/core-properties"/>
    <ds:schemaRef ds:uri="c080cb85-45e2-403d-9bf7-7f8b6823ac84"/>
    <ds:schemaRef ds:uri="http://purl.org/dc/dcmitype/"/>
    <ds:schemaRef ds:uri="http://purl.org/dc/elements/1.1/"/>
    <ds:schemaRef ds:uri="http://schemas.microsoft.com/office/infopath/2007/PartnerControls"/>
    <ds:schemaRef ds:uri="9444c4b6-4643-4b24-88a8-be2098ad7c3d"/>
    <ds:schemaRef ds:uri="9e538389-cabc-4d4e-918a-8beb7ac0ecaa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3765233-D92F-4C22-9067-8AE38A8B66EC}"/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1137</Words>
  <Application>Microsoft Office PowerPoint</Application>
  <PresentationFormat>Widescreen</PresentationFormat>
  <Paragraphs>140</Paragraphs>
  <Slides>28</Slides>
  <Notes>27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28</vt:i4>
      </vt:variant>
    </vt:vector>
  </HeadingPairs>
  <TitlesOfParts>
    <vt:vector size="41" baseType="lpstr">
      <vt:lpstr>Arial Black</vt:lpstr>
      <vt:lpstr>Calibri Light</vt:lpstr>
      <vt:lpstr>Arial</vt:lpstr>
      <vt:lpstr>Inter</vt:lpstr>
      <vt:lpstr>Georgia</vt:lpstr>
      <vt:lpstr>Wingdings</vt:lpstr>
      <vt:lpstr>Calibri</vt:lpstr>
      <vt:lpstr>Garamond</vt:lpstr>
      <vt:lpstr>Office-tema</vt:lpstr>
      <vt:lpstr>1_Egendefinert utforming</vt:lpstr>
      <vt:lpstr>Egendefinert utforming</vt:lpstr>
      <vt:lpstr>Office Theme</vt:lpstr>
      <vt:lpstr>2_Egendefinert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Hovland sø</dc:creator>
  <cp:lastModifiedBy>Lien, Knut</cp:lastModifiedBy>
  <cp:revision>7</cp:revision>
  <dcterms:modified xsi:type="dcterms:W3CDTF">2023-05-23T07:42:49Z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0x010100C53FBA7688A9D741AA9014646D14F40D</vt:lpwstr>
  </property>
  <property fmtid="{D5CDD505-2E9C-101B-9397-08002B2CF9AE}" pid="3" name="_dlc_DocIdItemGuid">
    <vt:lpwstr>82fe1d3c-7d5b-4ee6-b71b-17b6ad29f6e3</vt:lpwstr>
  </property>
  <property fmtid="{D5CDD505-2E9C-101B-9397-08002B2CF9AE}" pid="4" name="MediaServiceImageTags">
    <vt:lpwstr/>
  </property>
</Properties>
</file>